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drawings/drawing1.xml" ContentType="application/vnd.openxmlformats-officedocument.drawingml.chartshapes+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50" r:id="rId2"/>
    <p:sldMasterId id="2147483659" r:id="rId3"/>
  </p:sldMasterIdLst>
  <p:notesMasterIdLst>
    <p:notesMasterId r:id="rId34"/>
  </p:notesMasterIdLst>
  <p:handoutMasterIdLst>
    <p:handoutMasterId r:id="rId35"/>
  </p:handoutMasterIdLst>
  <p:sldIdLst>
    <p:sldId id="256" r:id="rId4"/>
    <p:sldId id="258" r:id="rId5"/>
    <p:sldId id="257" r:id="rId6"/>
    <p:sldId id="260" r:id="rId7"/>
    <p:sldId id="259" r:id="rId8"/>
    <p:sldId id="474" r:id="rId9"/>
    <p:sldId id="383" r:id="rId10"/>
    <p:sldId id="473" r:id="rId11"/>
    <p:sldId id="481" r:id="rId12"/>
    <p:sldId id="475" r:id="rId13"/>
    <p:sldId id="468" r:id="rId14"/>
    <p:sldId id="476" r:id="rId15"/>
    <p:sldId id="478" r:id="rId16"/>
    <p:sldId id="479" r:id="rId17"/>
    <p:sldId id="482" r:id="rId18"/>
    <p:sldId id="268" r:id="rId19"/>
    <p:sldId id="416" r:id="rId20"/>
    <p:sldId id="269" r:id="rId21"/>
    <p:sldId id="417" r:id="rId22"/>
    <p:sldId id="465" r:id="rId23"/>
    <p:sldId id="367" r:id="rId24"/>
    <p:sldId id="391" r:id="rId25"/>
    <p:sldId id="364" r:id="rId26"/>
    <p:sldId id="392" r:id="rId27"/>
    <p:sldId id="404" r:id="rId28"/>
    <p:sldId id="401" r:id="rId29"/>
    <p:sldId id="400" r:id="rId30"/>
    <p:sldId id="459" r:id="rId31"/>
    <p:sldId id="280" r:id="rId32"/>
    <p:sldId id="295" r:id="rId3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166FF8-0319-42CA-81D8-7C386B9F887E}">
          <p14:sldIdLst>
            <p14:sldId id="256"/>
            <p14:sldId id="258"/>
            <p14:sldId id="257"/>
            <p14:sldId id="260"/>
            <p14:sldId id="259"/>
            <p14:sldId id="474"/>
            <p14:sldId id="383"/>
            <p14:sldId id="473"/>
            <p14:sldId id="481"/>
            <p14:sldId id="475"/>
            <p14:sldId id="468"/>
            <p14:sldId id="476"/>
            <p14:sldId id="478"/>
            <p14:sldId id="479"/>
            <p14:sldId id="482"/>
            <p14:sldId id="268"/>
            <p14:sldId id="416"/>
            <p14:sldId id="269"/>
            <p14:sldId id="417"/>
            <p14:sldId id="465"/>
            <p14:sldId id="367"/>
            <p14:sldId id="391"/>
            <p14:sldId id="364"/>
            <p14:sldId id="392"/>
            <p14:sldId id="404"/>
            <p14:sldId id="401"/>
            <p14:sldId id="400"/>
            <p14:sldId id="459"/>
            <p14:sldId id="280"/>
            <p14:sldId id="29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317E10-C7E8-6152-36FE-6106D7003A3F}" name="Pieter Van Rooyen" initials="PVR" userId="S::PVanRooyen@deltacoal.com.au::bf648942-3ed6-499a-8f51-0d63351d6bf5" providerId="AD"/>
  <p188:author id="{E2CA56C1-72EB-DE7E-40A5-B7D4C583B828}" name="van Bezouwen, Nicholas" initials="Nv" userId="S::nicholas.vanbezouwen@deltapae.com.au::9090ea73-80df-492f-9171-7057db5ac092" providerId="AD"/>
  <p188:author id="{3EB6E4D3-0087-C55C-DBE8-903B3F8DE727}" name="Nick Van Bezouwen" initials="NV" userId="S::nvanbezouwen@deltacoal.com.au::39becbc5-d666-4e93-94ba-2ab67975e81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chlan McWha" initials="LM" lastIdx="1" clrIdx="0">
    <p:extLst>
      <p:ext uri="{19B8F6BF-5375-455C-9EA6-DF929625EA0E}">
        <p15:presenceInfo xmlns:p15="http://schemas.microsoft.com/office/powerpoint/2012/main" userId="Lachlan McWha" providerId="None"/>
      </p:ext>
    </p:extLst>
  </p:cmAuthor>
  <p:cmAuthor id="2" name="Lachlan McWha" initials="LM [2]" lastIdx="3" clrIdx="1">
    <p:extLst>
      <p:ext uri="{19B8F6BF-5375-455C-9EA6-DF929625EA0E}">
        <p15:presenceInfo xmlns:p15="http://schemas.microsoft.com/office/powerpoint/2012/main" userId="S-1-5-21-3053457010-117655929-172081375-329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5900"/>
    <a:srgbClr val="A3DCFF"/>
    <a:srgbClr val="FFFFFF"/>
    <a:srgbClr val="99FFCC"/>
    <a:srgbClr val="339933"/>
    <a:srgbClr val="004E7D"/>
    <a:srgbClr val="9E1B30"/>
    <a:srgbClr val="595959"/>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14" autoAdjust="0"/>
    <p:restoredTop sz="94080" autoAdjust="0"/>
  </p:normalViewPr>
  <p:slideViewPr>
    <p:cSldViewPr>
      <p:cViewPr varScale="1">
        <p:scale>
          <a:sx n="119" d="100"/>
          <a:sy n="119" d="100"/>
        </p:scale>
        <p:origin x="117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1.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 Id="rId8" Type="http://schemas.openxmlformats.org/officeDocument/2006/relationships/slide" Target="slides/slide5.xml"/><Relationship Id="rId3" Type="http://schemas.openxmlformats.org/officeDocument/2006/relationships/slideMaster" Target="slideMasters/slideMaster2.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lak-fp01\UserData\nvanbezouwen\Desktop\CVC_Water_Quality_and_Volume_Database.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LAK-FP01\SharedData\TECH%20SERVICES\5.%20Environmental\006%20Monitoring\Water\CVC_Water_Quality_and_Volume_Database.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LAK-FP01\MAN%20Shared%20Data\TECH%20SERVICES\1.%20%20Environmental\006%20Monitoring\1.%20Water\Mannering%20Water%20Database.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LAK-FP01\SharedData\TECH%20SERVICES\5.%20Environmental\006%20Monitoring\Air%20Quality\CVC_Air%20Quality_Results%20Register.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LAK-FP01\MAN%20Shared%20Data\TECH%20SERVICES\1.%20%20Environmental\006%20Monitoring\1.%20Water\1.%20Surface%20Water%20and%20Sewage\2026\1.January\2026_01%20Mannering%20Waters_Dusts%20Update%20V2.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file:///\\LAK-FP01\SharedData\TECH%20SERVICES\5.%20Environmental\006%20Monitoring\Air%20Quality\CVC_Air%20Quality_Results%20Register.xlsx" TargetMode="External"/><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oleObject" Target="file:///\\LAK-FP01\SharedData\TECH%20SERVICES\5.%20Environmental\006%20Monitoring\Air%20Quality\Wyee%20PM2.5%20Register.xlsx"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AU"/>
              <a:t>CVC LDP1</a:t>
            </a:r>
            <a:r>
              <a:rPr lang="en-AU" baseline="0"/>
              <a:t> Discharge</a:t>
            </a:r>
            <a:br>
              <a:rPr lang="en-AU" baseline="0"/>
            </a:br>
            <a:r>
              <a:rPr lang="en-AU" baseline="0"/>
              <a:t>1 August - 31 October 2025</a:t>
            </a:r>
            <a:endParaRPr lang="en-AU"/>
          </a:p>
        </c:rich>
      </c:tx>
      <c:layout>
        <c:manualLayout>
          <c:xMode val="edge"/>
          <c:yMode val="edge"/>
          <c:x val="0.37990081573993484"/>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AU"/>
        </a:p>
      </c:txPr>
    </c:title>
    <c:autoTitleDeleted val="0"/>
    <c:plotArea>
      <c:layout>
        <c:manualLayout>
          <c:layoutTarget val="inner"/>
          <c:xMode val="edge"/>
          <c:yMode val="edge"/>
          <c:x val="0.1033737156333131"/>
          <c:y val="0.1844538481461323"/>
          <c:w val="0.8093361604494973"/>
          <c:h val="0.53447453543669388"/>
        </c:manualLayout>
      </c:layout>
      <c:barChart>
        <c:barDir val="col"/>
        <c:grouping val="clustered"/>
        <c:varyColors val="0"/>
        <c:ser>
          <c:idx val="0"/>
          <c:order val="0"/>
          <c:tx>
            <c:strRef>
              <c:f>'LDP001 Volume'!$B$1</c:f>
              <c:strCache>
                <c:ptCount val="1"/>
                <c:pt idx="0">
                  <c:v>Daily Discharge Volume (kL)</c:v>
                </c:pt>
              </c:strCache>
            </c:strRef>
          </c:tx>
          <c:spPr>
            <a:solidFill>
              <a:schemeClr val="accent1"/>
            </a:solidFill>
            <a:ln>
              <a:noFill/>
            </a:ln>
            <a:effectLst/>
          </c:spPr>
          <c:invertIfNegative val="0"/>
          <c:cat>
            <c:numRef>
              <c:f>'LDP001 Volume'!$A$3861:$A$3949</c:f>
              <c:numCache>
                <c:formatCode>m/d/yyyy</c:formatCode>
                <c:ptCount val="89"/>
                <c:pt idx="0">
                  <c:v>45873</c:v>
                </c:pt>
                <c:pt idx="1">
                  <c:v>45874</c:v>
                </c:pt>
                <c:pt idx="2">
                  <c:v>45875</c:v>
                </c:pt>
                <c:pt idx="3">
                  <c:v>45876</c:v>
                </c:pt>
                <c:pt idx="4">
                  <c:v>45877</c:v>
                </c:pt>
                <c:pt idx="5">
                  <c:v>45878</c:v>
                </c:pt>
                <c:pt idx="6">
                  <c:v>45879</c:v>
                </c:pt>
                <c:pt idx="7">
                  <c:v>45880</c:v>
                </c:pt>
                <c:pt idx="8">
                  <c:v>45881</c:v>
                </c:pt>
                <c:pt idx="9">
                  <c:v>45882</c:v>
                </c:pt>
                <c:pt idx="10">
                  <c:v>45883</c:v>
                </c:pt>
                <c:pt idx="11">
                  <c:v>45884</c:v>
                </c:pt>
                <c:pt idx="12">
                  <c:v>45885</c:v>
                </c:pt>
                <c:pt idx="13">
                  <c:v>45886</c:v>
                </c:pt>
                <c:pt idx="14">
                  <c:v>45887</c:v>
                </c:pt>
                <c:pt idx="15">
                  <c:v>45888</c:v>
                </c:pt>
                <c:pt idx="16">
                  <c:v>45889</c:v>
                </c:pt>
                <c:pt idx="17">
                  <c:v>45890</c:v>
                </c:pt>
                <c:pt idx="18">
                  <c:v>45891</c:v>
                </c:pt>
                <c:pt idx="19">
                  <c:v>45892</c:v>
                </c:pt>
                <c:pt idx="20">
                  <c:v>45893</c:v>
                </c:pt>
                <c:pt idx="21">
                  <c:v>45894</c:v>
                </c:pt>
                <c:pt idx="22">
                  <c:v>45895</c:v>
                </c:pt>
                <c:pt idx="23">
                  <c:v>45896</c:v>
                </c:pt>
                <c:pt idx="24">
                  <c:v>45897</c:v>
                </c:pt>
                <c:pt idx="25">
                  <c:v>45898</c:v>
                </c:pt>
                <c:pt idx="26">
                  <c:v>45899</c:v>
                </c:pt>
                <c:pt idx="27">
                  <c:v>45900</c:v>
                </c:pt>
                <c:pt idx="28">
                  <c:v>45901</c:v>
                </c:pt>
                <c:pt idx="29">
                  <c:v>45902</c:v>
                </c:pt>
                <c:pt idx="30">
                  <c:v>45903</c:v>
                </c:pt>
                <c:pt idx="31">
                  <c:v>45904</c:v>
                </c:pt>
                <c:pt idx="32">
                  <c:v>45905</c:v>
                </c:pt>
                <c:pt idx="33">
                  <c:v>45906</c:v>
                </c:pt>
                <c:pt idx="34">
                  <c:v>45907</c:v>
                </c:pt>
                <c:pt idx="35">
                  <c:v>45908</c:v>
                </c:pt>
                <c:pt idx="36">
                  <c:v>45909</c:v>
                </c:pt>
                <c:pt idx="37">
                  <c:v>45910</c:v>
                </c:pt>
                <c:pt idx="38">
                  <c:v>45911</c:v>
                </c:pt>
                <c:pt idx="39">
                  <c:v>45912</c:v>
                </c:pt>
                <c:pt idx="40">
                  <c:v>45913</c:v>
                </c:pt>
                <c:pt idx="41">
                  <c:v>45914</c:v>
                </c:pt>
                <c:pt idx="42">
                  <c:v>45915</c:v>
                </c:pt>
                <c:pt idx="43">
                  <c:v>45916</c:v>
                </c:pt>
                <c:pt idx="44">
                  <c:v>45917</c:v>
                </c:pt>
                <c:pt idx="45">
                  <c:v>45918</c:v>
                </c:pt>
                <c:pt idx="46">
                  <c:v>45919</c:v>
                </c:pt>
                <c:pt idx="47">
                  <c:v>45920</c:v>
                </c:pt>
                <c:pt idx="48">
                  <c:v>45921</c:v>
                </c:pt>
                <c:pt idx="49">
                  <c:v>45922</c:v>
                </c:pt>
                <c:pt idx="50">
                  <c:v>45923</c:v>
                </c:pt>
                <c:pt idx="51">
                  <c:v>45924</c:v>
                </c:pt>
                <c:pt idx="52">
                  <c:v>45925</c:v>
                </c:pt>
                <c:pt idx="53">
                  <c:v>45926</c:v>
                </c:pt>
                <c:pt idx="54">
                  <c:v>45927</c:v>
                </c:pt>
                <c:pt idx="55">
                  <c:v>45928</c:v>
                </c:pt>
                <c:pt idx="56">
                  <c:v>45929</c:v>
                </c:pt>
                <c:pt idx="57">
                  <c:v>45930</c:v>
                </c:pt>
                <c:pt idx="58">
                  <c:v>45931</c:v>
                </c:pt>
                <c:pt idx="59">
                  <c:v>45932</c:v>
                </c:pt>
                <c:pt idx="60">
                  <c:v>45933</c:v>
                </c:pt>
                <c:pt idx="61">
                  <c:v>45934</c:v>
                </c:pt>
                <c:pt idx="62">
                  <c:v>45935</c:v>
                </c:pt>
                <c:pt idx="63">
                  <c:v>45936</c:v>
                </c:pt>
                <c:pt idx="64">
                  <c:v>45937</c:v>
                </c:pt>
                <c:pt idx="65">
                  <c:v>45938</c:v>
                </c:pt>
                <c:pt idx="66">
                  <c:v>45939</c:v>
                </c:pt>
                <c:pt idx="67">
                  <c:v>45940</c:v>
                </c:pt>
                <c:pt idx="68">
                  <c:v>45941</c:v>
                </c:pt>
                <c:pt idx="69">
                  <c:v>45942</c:v>
                </c:pt>
                <c:pt idx="70">
                  <c:v>45943</c:v>
                </c:pt>
                <c:pt idx="71">
                  <c:v>45944</c:v>
                </c:pt>
                <c:pt idx="72">
                  <c:v>45945</c:v>
                </c:pt>
                <c:pt idx="73">
                  <c:v>45946</c:v>
                </c:pt>
                <c:pt idx="74">
                  <c:v>45947</c:v>
                </c:pt>
                <c:pt idx="75">
                  <c:v>45948</c:v>
                </c:pt>
                <c:pt idx="76">
                  <c:v>45949</c:v>
                </c:pt>
                <c:pt idx="77">
                  <c:v>45950</c:v>
                </c:pt>
                <c:pt idx="78">
                  <c:v>45951</c:v>
                </c:pt>
                <c:pt idx="79">
                  <c:v>45952</c:v>
                </c:pt>
                <c:pt idx="80">
                  <c:v>45953</c:v>
                </c:pt>
                <c:pt idx="81">
                  <c:v>45954</c:v>
                </c:pt>
                <c:pt idx="82">
                  <c:v>45955</c:v>
                </c:pt>
                <c:pt idx="83">
                  <c:v>45956</c:v>
                </c:pt>
                <c:pt idx="84">
                  <c:v>45957</c:v>
                </c:pt>
                <c:pt idx="85">
                  <c:v>45958</c:v>
                </c:pt>
                <c:pt idx="86">
                  <c:v>45959</c:v>
                </c:pt>
                <c:pt idx="87">
                  <c:v>45960</c:v>
                </c:pt>
                <c:pt idx="88">
                  <c:v>45961</c:v>
                </c:pt>
              </c:numCache>
            </c:numRef>
          </c:cat>
          <c:val>
            <c:numRef>
              <c:f>'LDP001 Volume'!$B$3861:$B$3949</c:f>
              <c:numCache>
                <c:formatCode>0</c:formatCode>
                <c:ptCount val="89"/>
                <c:pt idx="0">
                  <c:v>8591.2600000002421</c:v>
                </c:pt>
                <c:pt idx="1">
                  <c:v>8170.6299999998882</c:v>
                </c:pt>
                <c:pt idx="2">
                  <c:v>6453.7200000002049</c:v>
                </c:pt>
                <c:pt idx="3">
                  <c:v>9236.3799999998882</c:v>
                </c:pt>
                <c:pt idx="4">
                  <c:v>7708.9799999999814</c:v>
                </c:pt>
                <c:pt idx="5">
                  <c:v>9376.2999999998137</c:v>
                </c:pt>
                <c:pt idx="6">
                  <c:v>9904.820000000298</c:v>
                </c:pt>
                <c:pt idx="7">
                  <c:v>6786.8499999996275</c:v>
                </c:pt>
                <c:pt idx="8">
                  <c:v>6298.5400000000373</c:v>
                </c:pt>
                <c:pt idx="9">
                  <c:v>182.20000000018626</c:v>
                </c:pt>
                <c:pt idx="10">
                  <c:v>5556.5499999998137</c:v>
                </c:pt>
                <c:pt idx="11">
                  <c:v>7819.3700000001118</c:v>
                </c:pt>
                <c:pt idx="12">
                  <c:v>9338.8599999998696</c:v>
                </c:pt>
                <c:pt idx="13">
                  <c:v>6696.7000000001863</c:v>
                </c:pt>
                <c:pt idx="14">
                  <c:v>2879.0800000000745</c:v>
                </c:pt>
                <c:pt idx="15">
                  <c:v>8927.9199999999255</c:v>
                </c:pt>
                <c:pt idx="16">
                  <c:v>8581.4799999999814</c:v>
                </c:pt>
                <c:pt idx="17">
                  <c:v>7371.3100000000559</c:v>
                </c:pt>
                <c:pt idx="18">
                  <c:v>8762.9300000001676</c:v>
                </c:pt>
                <c:pt idx="19">
                  <c:v>9102.3199999998324</c:v>
                </c:pt>
                <c:pt idx="20">
                  <c:v>9023.4300000001676</c:v>
                </c:pt>
                <c:pt idx="21">
                  <c:v>5864.2299999999814</c:v>
                </c:pt>
                <c:pt idx="22">
                  <c:v>7085.8899999996647</c:v>
                </c:pt>
                <c:pt idx="23">
                  <c:v>5680.6200000001118</c:v>
                </c:pt>
                <c:pt idx="24">
                  <c:v>6232.4399999999441</c:v>
                </c:pt>
                <c:pt idx="25">
                  <c:v>3793.089999999851</c:v>
                </c:pt>
                <c:pt idx="26">
                  <c:v>7022.320000000298</c:v>
                </c:pt>
                <c:pt idx="27">
                  <c:v>6207.7700000000186</c:v>
                </c:pt>
                <c:pt idx="28">
                  <c:v>6286.339999999851</c:v>
                </c:pt>
                <c:pt idx="29">
                  <c:v>6331.6499999999069</c:v>
                </c:pt>
                <c:pt idx="30">
                  <c:v>7413.1899999999441</c:v>
                </c:pt>
                <c:pt idx="31">
                  <c:v>10285.19000000041</c:v>
                </c:pt>
                <c:pt idx="32">
                  <c:v>6412.3699999996461</c:v>
                </c:pt>
                <c:pt idx="33">
                  <c:v>3036.0500000002794</c:v>
                </c:pt>
                <c:pt idx="34">
                  <c:v>7970.25</c:v>
                </c:pt>
                <c:pt idx="35">
                  <c:v>9044.1099999998696</c:v>
                </c:pt>
                <c:pt idx="36">
                  <c:v>9703.1000000000931</c:v>
                </c:pt>
                <c:pt idx="37">
                  <c:v>8795.7599999997765</c:v>
                </c:pt>
                <c:pt idx="38">
                  <c:v>6912.5300000002608</c:v>
                </c:pt>
                <c:pt idx="39">
                  <c:v>9191.7299999999814</c:v>
                </c:pt>
                <c:pt idx="40">
                  <c:v>10421.790000000037</c:v>
                </c:pt>
                <c:pt idx="41">
                  <c:v>5875.3199999998324</c:v>
                </c:pt>
                <c:pt idx="42">
                  <c:v>6042.7999999998137</c:v>
                </c:pt>
                <c:pt idx="43">
                  <c:v>6196.9400000004098</c:v>
                </c:pt>
                <c:pt idx="44">
                  <c:v>7166.1399999996647</c:v>
                </c:pt>
                <c:pt idx="45">
                  <c:v>6247.2000000001863</c:v>
                </c:pt>
                <c:pt idx="46">
                  <c:v>6256.3999999999069</c:v>
                </c:pt>
                <c:pt idx="47">
                  <c:v>6237.8900000001304</c:v>
                </c:pt>
                <c:pt idx="48">
                  <c:v>6241.2299999999814</c:v>
                </c:pt>
                <c:pt idx="49">
                  <c:v>6550.4199999999255</c:v>
                </c:pt>
                <c:pt idx="50">
                  <c:v>5238.0200000000186</c:v>
                </c:pt>
                <c:pt idx="51">
                  <c:v>10704.930000000168</c:v>
                </c:pt>
                <c:pt idx="52">
                  <c:v>9595.0099999997765</c:v>
                </c:pt>
                <c:pt idx="53">
                  <c:v>8799.2400000002235</c:v>
                </c:pt>
                <c:pt idx="54">
                  <c:v>6514.9099999996834</c:v>
                </c:pt>
                <c:pt idx="55">
                  <c:v>6085.0200000000186</c:v>
                </c:pt>
                <c:pt idx="56">
                  <c:v>6186.8700000001118</c:v>
                </c:pt>
                <c:pt idx="57">
                  <c:v>3563.1299999998882</c:v>
                </c:pt>
                <c:pt idx="58">
                  <c:v>4243.4799999999814</c:v>
                </c:pt>
                <c:pt idx="59">
                  <c:v>10519.240000000224</c:v>
                </c:pt>
                <c:pt idx="60">
                  <c:v>5787.3500000000931</c:v>
                </c:pt>
                <c:pt idx="61">
                  <c:v>6122.3599999998696</c:v>
                </c:pt>
                <c:pt idx="62">
                  <c:v>6201.410000000149</c:v>
                </c:pt>
                <c:pt idx="63">
                  <c:v>6014.4499999997206</c:v>
                </c:pt>
                <c:pt idx="64">
                  <c:v>6096.5</c:v>
                </c:pt>
                <c:pt idx="65">
                  <c:v>6953.0100000002421</c:v>
                </c:pt>
                <c:pt idx="66">
                  <c:v>10527.35999999987</c:v>
                </c:pt>
                <c:pt idx="67">
                  <c:v>5727.0299999997951</c:v>
                </c:pt>
                <c:pt idx="68">
                  <c:v>9322.6200000001118</c:v>
                </c:pt>
                <c:pt idx="69">
                  <c:v>9329.4900000002235</c:v>
                </c:pt>
                <c:pt idx="70">
                  <c:v>6142.2099999999627</c:v>
                </c:pt>
                <c:pt idx="71">
                  <c:v>6000.2199999997392</c:v>
                </c:pt>
                <c:pt idx="72">
                  <c:v>6195.4500000001863</c:v>
                </c:pt>
                <c:pt idx="73">
                  <c:v>6324.9199999999255</c:v>
                </c:pt>
                <c:pt idx="74">
                  <c:v>6698.3599999998696</c:v>
                </c:pt>
                <c:pt idx="75">
                  <c:v>9681.4000000003725</c:v>
                </c:pt>
                <c:pt idx="76">
                  <c:v>10120.679999999702</c:v>
                </c:pt>
                <c:pt idx="77">
                  <c:v>8136.2200000002049</c:v>
                </c:pt>
                <c:pt idx="78">
                  <c:v>6637.1199999996461</c:v>
                </c:pt>
                <c:pt idx="79">
                  <c:v>6117.1000000000931</c:v>
                </c:pt>
                <c:pt idx="80">
                  <c:v>6138.9500000001863</c:v>
                </c:pt>
                <c:pt idx="81">
                  <c:v>6058.0400000000373</c:v>
                </c:pt>
                <c:pt idx="82">
                  <c:v>6205.7700000000186</c:v>
                </c:pt>
                <c:pt idx="83">
                  <c:v>6254.2299999999814</c:v>
                </c:pt>
                <c:pt idx="84">
                  <c:v>6367.8100000000559</c:v>
                </c:pt>
                <c:pt idx="85">
                  <c:v>10557.369999999646</c:v>
                </c:pt>
                <c:pt idx="86">
                  <c:v>8327.1400000001304</c:v>
                </c:pt>
                <c:pt idx="87">
                  <c:v>9456.5200000000186</c:v>
                </c:pt>
                <c:pt idx="88">
                  <c:v>8664.8700000001118</c:v>
                </c:pt>
              </c:numCache>
            </c:numRef>
          </c:val>
          <c:extLst>
            <c:ext xmlns:c16="http://schemas.microsoft.com/office/drawing/2014/chart" uri="{C3380CC4-5D6E-409C-BE32-E72D297353CC}">
              <c16:uniqueId val="{00000000-178D-4034-95F7-FEBF3DE444FF}"/>
            </c:ext>
          </c:extLst>
        </c:ser>
        <c:dLbls>
          <c:showLegendKey val="0"/>
          <c:showVal val="0"/>
          <c:showCatName val="0"/>
          <c:showSerName val="0"/>
          <c:showPercent val="0"/>
          <c:showBubbleSize val="0"/>
        </c:dLbls>
        <c:gapWidth val="219"/>
        <c:overlap val="-27"/>
        <c:axId val="854177144"/>
        <c:axId val="854177504"/>
      </c:barChart>
      <c:lineChart>
        <c:grouping val="standard"/>
        <c:varyColors val="0"/>
        <c:ser>
          <c:idx val="1"/>
          <c:order val="1"/>
          <c:tx>
            <c:strRef>
              <c:f>'LDP001 Volume'!$C$1</c:f>
              <c:strCache>
                <c:ptCount val="1"/>
                <c:pt idx="0">
                  <c:v>EPL 1770 Daily Discharge Limit</c:v>
                </c:pt>
              </c:strCache>
            </c:strRef>
          </c:tx>
          <c:spPr>
            <a:ln w="28575" cap="rnd">
              <a:solidFill>
                <a:schemeClr val="accent2"/>
              </a:solidFill>
              <a:round/>
            </a:ln>
            <a:effectLst/>
          </c:spPr>
          <c:marker>
            <c:symbol val="none"/>
          </c:marker>
          <c:cat>
            <c:numRef>
              <c:f>'LDP001 Volume'!$A$3861:$A$3949</c:f>
              <c:numCache>
                <c:formatCode>m/d/yyyy</c:formatCode>
                <c:ptCount val="89"/>
                <c:pt idx="0">
                  <c:v>45873</c:v>
                </c:pt>
                <c:pt idx="1">
                  <c:v>45874</c:v>
                </c:pt>
                <c:pt idx="2">
                  <c:v>45875</c:v>
                </c:pt>
                <c:pt idx="3">
                  <c:v>45876</c:v>
                </c:pt>
                <c:pt idx="4">
                  <c:v>45877</c:v>
                </c:pt>
                <c:pt idx="5">
                  <c:v>45878</c:v>
                </c:pt>
                <c:pt idx="6">
                  <c:v>45879</c:v>
                </c:pt>
                <c:pt idx="7">
                  <c:v>45880</c:v>
                </c:pt>
                <c:pt idx="8">
                  <c:v>45881</c:v>
                </c:pt>
                <c:pt idx="9">
                  <c:v>45882</c:v>
                </c:pt>
                <c:pt idx="10">
                  <c:v>45883</c:v>
                </c:pt>
                <c:pt idx="11">
                  <c:v>45884</c:v>
                </c:pt>
                <c:pt idx="12">
                  <c:v>45885</c:v>
                </c:pt>
                <c:pt idx="13">
                  <c:v>45886</c:v>
                </c:pt>
                <c:pt idx="14">
                  <c:v>45887</c:v>
                </c:pt>
                <c:pt idx="15">
                  <c:v>45888</c:v>
                </c:pt>
                <c:pt idx="16">
                  <c:v>45889</c:v>
                </c:pt>
                <c:pt idx="17">
                  <c:v>45890</c:v>
                </c:pt>
                <c:pt idx="18">
                  <c:v>45891</c:v>
                </c:pt>
                <c:pt idx="19">
                  <c:v>45892</c:v>
                </c:pt>
                <c:pt idx="20">
                  <c:v>45893</c:v>
                </c:pt>
                <c:pt idx="21">
                  <c:v>45894</c:v>
                </c:pt>
                <c:pt idx="22">
                  <c:v>45895</c:v>
                </c:pt>
                <c:pt idx="23">
                  <c:v>45896</c:v>
                </c:pt>
                <c:pt idx="24">
                  <c:v>45897</c:v>
                </c:pt>
                <c:pt idx="25">
                  <c:v>45898</c:v>
                </c:pt>
                <c:pt idx="26">
                  <c:v>45899</c:v>
                </c:pt>
                <c:pt idx="27">
                  <c:v>45900</c:v>
                </c:pt>
                <c:pt idx="28">
                  <c:v>45901</c:v>
                </c:pt>
                <c:pt idx="29">
                  <c:v>45902</c:v>
                </c:pt>
                <c:pt idx="30">
                  <c:v>45903</c:v>
                </c:pt>
                <c:pt idx="31">
                  <c:v>45904</c:v>
                </c:pt>
                <c:pt idx="32">
                  <c:v>45905</c:v>
                </c:pt>
                <c:pt idx="33">
                  <c:v>45906</c:v>
                </c:pt>
                <c:pt idx="34">
                  <c:v>45907</c:v>
                </c:pt>
                <c:pt idx="35">
                  <c:v>45908</c:v>
                </c:pt>
                <c:pt idx="36">
                  <c:v>45909</c:v>
                </c:pt>
                <c:pt idx="37">
                  <c:v>45910</c:v>
                </c:pt>
                <c:pt idx="38">
                  <c:v>45911</c:v>
                </c:pt>
                <c:pt idx="39">
                  <c:v>45912</c:v>
                </c:pt>
                <c:pt idx="40">
                  <c:v>45913</c:v>
                </c:pt>
                <c:pt idx="41">
                  <c:v>45914</c:v>
                </c:pt>
                <c:pt idx="42">
                  <c:v>45915</c:v>
                </c:pt>
                <c:pt idx="43">
                  <c:v>45916</c:v>
                </c:pt>
                <c:pt idx="44">
                  <c:v>45917</c:v>
                </c:pt>
                <c:pt idx="45">
                  <c:v>45918</c:v>
                </c:pt>
                <c:pt idx="46">
                  <c:v>45919</c:v>
                </c:pt>
                <c:pt idx="47">
                  <c:v>45920</c:v>
                </c:pt>
                <c:pt idx="48">
                  <c:v>45921</c:v>
                </c:pt>
                <c:pt idx="49">
                  <c:v>45922</c:v>
                </c:pt>
                <c:pt idx="50">
                  <c:v>45923</c:v>
                </c:pt>
                <c:pt idx="51">
                  <c:v>45924</c:v>
                </c:pt>
                <c:pt idx="52">
                  <c:v>45925</c:v>
                </c:pt>
                <c:pt idx="53">
                  <c:v>45926</c:v>
                </c:pt>
                <c:pt idx="54">
                  <c:v>45927</c:v>
                </c:pt>
                <c:pt idx="55">
                  <c:v>45928</c:v>
                </c:pt>
                <c:pt idx="56">
                  <c:v>45929</c:v>
                </c:pt>
                <c:pt idx="57">
                  <c:v>45930</c:v>
                </c:pt>
                <c:pt idx="58">
                  <c:v>45931</c:v>
                </c:pt>
                <c:pt idx="59">
                  <c:v>45932</c:v>
                </c:pt>
                <c:pt idx="60">
                  <c:v>45933</c:v>
                </c:pt>
                <c:pt idx="61">
                  <c:v>45934</c:v>
                </c:pt>
                <c:pt idx="62">
                  <c:v>45935</c:v>
                </c:pt>
                <c:pt idx="63">
                  <c:v>45936</c:v>
                </c:pt>
                <c:pt idx="64">
                  <c:v>45937</c:v>
                </c:pt>
                <c:pt idx="65">
                  <c:v>45938</c:v>
                </c:pt>
                <c:pt idx="66">
                  <c:v>45939</c:v>
                </c:pt>
                <c:pt idx="67">
                  <c:v>45940</c:v>
                </c:pt>
                <c:pt idx="68">
                  <c:v>45941</c:v>
                </c:pt>
                <c:pt idx="69">
                  <c:v>45942</c:v>
                </c:pt>
                <c:pt idx="70">
                  <c:v>45943</c:v>
                </c:pt>
                <c:pt idx="71">
                  <c:v>45944</c:v>
                </c:pt>
                <c:pt idx="72">
                  <c:v>45945</c:v>
                </c:pt>
                <c:pt idx="73">
                  <c:v>45946</c:v>
                </c:pt>
                <c:pt idx="74">
                  <c:v>45947</c:v>
                </c:pt>
                <c:pt idx="75">
                  <c:v>45948</c:v>
                </c:pt>
                <c:pt idx="76">
                  <c:v>45949</c:v>
                </c:pt>
                <c:pt idx="77">
                  <c:v>45950</c:v>
                </c:pt>
                <c:pt idx="78">
                  <c:v>45951</c:v>
                </c:pt>
                <c:pt idx="79">
                  <c:v>45952</c:v>
                </c:pt>
                <c:pt idx="80">
                  <c:v>45953</c:v>
                </c:pt>
                <c:pt idx="81">
                  <c:v>45954</c:v>
                </c:pt>
                <c:pt idx="82">
                  <c:v>45955</c:v>
                </c:pt>
                <c:pt idx="83">
                  <c:v>45956</c:v>
                </c:pt>
                <c:pt idx="84">
                  <c:v>45957</c:v>
                </c:pt>
                <c:pt idx="85">
                  <c:v>45958</c:v>
                </c:pt>
                <c:pt idx="86">
                  <c:v>45959</c:v>
                </c:pt>
                <c:pt idx="87">
                  <c:v>45960</c:v>
                </c:pt>
                <c:pt idx="88">
                  <c:v>45961</c:v>
                </c:pt>
              </c:numCache>
            </c:numRef>
          </c:cat>
          <c:val>
            <c:numRef>
              <c:f>'LDP001 Volume'!$C$3861:$C$3949</c:f>
              <c:numCache>
                <c:formatCode>#,##0</c:formatCode>
                <c:ptCount val="89"/>
                <c:pt idx="0">
                  <c:v>12161</c:v>
                </c:pt>
                <c:pt idx="1">
                  <c:v>12161</c:v>
                </c:pt>
                <c:pt idx="2">
                  <c:v>12161</c:v>
                </c:pt>
                <c:pt idx="3">
                  <c:v>12161</c:v>
                </c:pt>
                <c:pt idx="4">
                  <c:v>12161</c:v>
                </c:pt>
                <c:pt idx="5">
                  <c:v>12161</c:v>
                </c:pt>
                <c:pt idx="6">
                  <c:v>12161</c:v>
                </c:pt>
                <c:pt idx="7">
                  <c:v>12161</c:v>
                </c:pt>
                <c:pt idx="8">
                  <c:v>12161</c:v>
                </c:pt>
                <c:pt idx="9">
                  <c:v>12161</c:v>
                </c:pt>
                <c:pt idx="10">
                  <c:v>12161</c:v>
                </c:pt>
                <c:pt idx="11">
                  <c:v>12161</c:v>
                </c:pt>
                <c:pt idx="12">
                  <c:v>12161</c:v>
                </c:pt>
                <c:pt idx="13">
                  <c:v>12161</c:v>
                </c:pt>
                <c:pt idx="14">
                  <c:v>12161</c:v>
                </c:pt>
                <c:pt idx="15">
                  <c:v>12161</c:v>
                </c:pt>
                <c:pt idx="16">
                  <c:v>12161</c:v>
                </c:pt>
                <c:pt idx="17">
                  <c:v>12161</c:v>
                </c:pt>
                <c:pt idx="18">
                  <c:v>12161</c:v>
                </c:pt>
                <c:pt idx="19">
                  <c:v>12161</c:v>
                </c:pt>
                <c:pt idx="20">
                  <c:v>12161</c:v>
                </c:pt>
                <c:pt idx="21">
                  <c:v>12161</c:v>
                </c:pt>
                <c:pt idx="22">
                  <c:v>12161</c:v>
                </c:pt>
                <c:pt idx="23">
                  <c:v>12161</c:v>
                </c:pt>
                <c:pt idx="24">
                  <c:v>12161</c:v>
                </c:pt>
                <c:pt idx="25">
                  <c:v>12161</c:v>
                </c:pt>
                <c:pt idx="26">
                  <c:v>12161</c:v>
                </c:pt>
                <c:pt idx="27">
                  <c:v>12161</c:v>
                </c:pt>
                <c:pt idx="28">
                  <c:v>12161</c:v>
                </c:pt>
                <c:pt idx="29">
                  <c:v>12161</c:v>
                </c:pt>
                <c:pt idx="30">
                  <c:v>12161</c:v>
                </c:pt>
                <c:pt idx="31">
                  <c:v>12161</c:v>
                </c:pt>
                <c:pt idx="32">
                  <c:v>12161</c:v>
                </c:pt>
                <c:pt idx="33">
                  <c:v>12161</c:v>
                </c:pt>
                <c:pt idx="34">
                  <c:v>12161</c:v>
                </c:pt>
                <c:pt idx="35">
                  <c:v>12161</c:v>
                </c:pt>
                <c:pt idx="36">
                  <c:v>12161</c:v>
                </c:pt>
                <c:pt idx="37">
                  <c:v>12161</c:v>
                </c:pt>
                <c:pt idx="38">
                  <c:v>12161</c:v>
                </c:pt>
                <c:pt idx="39">
                  <c:v>12161</c:v>
                </c:pt>
                <c:pt idx="40">
                  <c:v>12161</c:v>
                </c:pt>
                <c:pt idx="41">
                  <c:v>12161</c:v>
                </c:pt>
                <c:pt idx="42">
                  <c:v>12161</c:v>
                </c:pt>
                <c:pt idx="43">
                  <c:v>12161</c:v>
                </c:pt>
                <c:pt idx="44">
                  <c:v>12161</c:v>
                </c:pt>
                <c:pt idx="45">
                  <c:v>12161</c:v>
                </c:pt>
                <c:pt idx="46">
                  <c:v>12161</c:v>
                </c:pt>
                <c:pt idx="47">
                  <c:v>12161</c:v>
                </c:pt>
                <c:pt idx="48">
                  <c:v>12161</c:v>
                </c:pt>
                <c:pt idx="49">
                  <c:v>12161</c:v>
                </c:pt>
                <c:pt idx="50">
                  <c:v>12161</c:v>
                </c:pt>
                <c:pt idx="51">
                  <c:v>12161</c:v>
                </c:pt>
                <c:pt idx="52">
                  <c:v>12161</c:v>
                </c:pt>
                <c:pt idx="53">
                  <c:v>12161</c:v>
                </c:pt>
                <c:pt idx="54">
                  <c:v>12161</c:v>
                </c:pt>
                <c:pt idx="55">
                  <c:v>12161</c:v>
                </c:pt>
                <c:pt idx="56">
                  <c:v>12161</c:v>
                </c:pt>
                <c:pt idx="57">
                  <c:v>12161</c:v>
                </c:pt>
                <c:pt idx="58">
                  <c:v>12161</c:v>
                </c:pt>
                <c:pt idx="59">
                  <c:v>12161</c:v>
                </c:pt>
                <c:pt idx="60">
                  <c:v>12161</c:v>
                </c:pt>
                <c:pt idx="61">
                  <c:v>12161</c:v>
                </c:pt>
                <c:pt idx="62">
                  <c:v>12161</c:v>
                </c:pt>
                <c:pt idx="63">
                  <c:v>12161</c:v>
                </c:pt>
                <c:pt idx="64">
                  <c:v>12161</c:v>
                </c:pt>
                <c:pt idx="65">
                  <c:v>12161</c:v>
                </c:pt>
                <c:pt idx="66">
                  <c:v>12161</c:v>
                </c:pt>
                <c:pt idx="67">
                  <c:v>12161</c:v>
                </c:pt>
                <c:pt idx="68">
                  <c:v>12161</c:v>
                </c:pt>
                <c:pt idx="69">
                  <c:v>12161</c:v>
                </c:pt>
                <c:pt idx="70">
                  <c:v>12161</c:v>
                </c:pt>
                <c:pt idx="71">
                  <c:v>12161</c:v>
                </c:pt>
                <c:pt idx="72">
                  <c:v>12161</c:v>
                </c:pt>
                <c:pt idx="73">
                  <c:v>12161</c:v>
                </c:pt>
                <c:pt idx="74">
                  <c:v>12161</c:v>
                </c:pt>
                <c:pt idx="75">
                  <c:v>12161</c:v>
                </c:pt>
                <c:pt idx="76">
                  <c:v>12161</c:v>
                </c:pt>
                <c:pt idx="77">
                  <c:v>12161</c:v>
                </c:pt>
                <c:pt idx="78">
                  <c:v>12161</c:v>
                </c:pt>
                <c:pt idx="79">
                  <c:v>12161</c:v>
                </c:pt>
                <c:pt idx="80">
                  <c:v>12161</c:v>
                </c:pt>
                <c:pt idx="81">
                  <c:v>12161</c:v>
                </c:pt>
                <c:pt idx="82">
                  <c:v>12161</c:v>
                </c:pt>
                <c:pt idx="83">
                  <c:v>12161</c:v>
                </c:pt>
                <c:pt idx="84">
                  <c:v>12161</c:v>
                </c:pt>
                <c:pt idx="85">
                  <c:v>12161</c:v>
                </c:pt>
                <c:pt idx="86">
                  <c:v>12161</c:v>
                </c:pt>
                <c:pt idx="87">
                  <c:v>12161</c:v>
                </c:pt>
                <c:pt idx="88">
                  <c:v>12161</c:v>
                </c:pt>
              </c:numCache>
            </c:numRef>
          </c:val>
          <c:smooth val="0"/>
          <c:extLst>
            <c:ext xmlns:c16="http://schemas.microsoft.com/office/drawing/2014/chart" uri="{C3380CC4-5D6E-409C-BE32-E72D297353CC}">
              <c16:uniqueId val="{00000001-178D-4034-95F7-FEBF3DE444FF}"/>
            </c:ext>
          </c:extLst>
        </c:ser>
        <c:dLbls>
          <c:showLegendKey val="0"/>
          <c:showVal val="0"/>
          <c:showCatName val="0"/>
          <c:showSerName val="0"/>
          <c:showPercent val="0"/>
          <c:showBubbleSize val="0"/>
        </c:dLbls>
        <c:marker val="1"/>
        <c:smooth val="0"/>
        <c:axId val="854177144"/>
        <c:axId val="854177504"/>
      </c:lineChart>
      <c:lineChart>
        <c:grouping val="standard"/>
        <c:varyColors val="0"/>
        <c:ser>
          <c:idx val="2"/>
          <c:order val="2"/>
          <c:tx>
            <c:strRef>
              <c:f>'LDP001 Volume'!$D$1</c:f>
              <c:strCache>
                <c:ptCount val="1"/>
                <c:pt idx="0">
                  <c:v>Daily Rainfall Total (mm)</c:v>
                </c:pt>
              </c:strCache>
            </c:strRef>
          </c:tx>
          <c:spPr>
            <a:ln w="28575" cap="rnd">
              <a:solidFill>
                <a:schemeClr val="accent3"/>
              </a:solidFill>
              <a:round/>
            </a:ln>
            <a:effectLst/>
          </c:spPr>
          <c:marker>
            <c:symbol val="none"/>
          </c:marker>
          <c:cat>
            <c:numRef>
              <c:f>'LDP001 Volume'!$A$3861:$A$3949</c:f>
              <c:numCache>
                <c:formatCode>m/d/yyyy</c:formatCode>
                <c:ptCount val="89"/>
                <c:pt idx="0">
                  <c:v>45873</c:v>
                </c:pt>
                <c:pt idx="1">
                  <c:v>45874</c:v>
                </c:pt>
                <c:pt idx="2">
                  <c:v>45875</c:v>
                </c:pt>
                <c:pt idx="3">
                  <c:v>45876</c:v>
                </c:pt>
                <c:pt idx="4">
                  <c:v>45877</c:v>
                </c:pt>
                <c:pt idx="5">
                  <c:v>45878</c:v>
                </c:pt>
                <c:pt idx="6">
                  <c:v>45879</c:v>
                </c:pt>
                <c:pt idx="7">
                  <c:v>45880</c:v>
                </c:pt>
                <c:pt idx="8">
                  <c:v>45881</c:v>
                </c:pt>
                <c:pt idx="9">
                  <c:v>45882</c:v>
                </c:pt>
                <c:pt idx="10">
                  <c:v>45883</c:v>
                </c:pt>
                <c:pt idx="11">
                  <c:v>45884</c:v>
                </c:pt>
                <c:pt idx="12">
                  <c:v>45885</c:v>
                </c:pt>
                <c:pt idx="13">
                  <c:v>45886</c:v>
                </c:pt>
                <c:pt idx="14">
                  <c:v>45887</c:v>
                </c:pt>
                <c:pt idx="15">
                  <c:v>45888</c:v>
                </c:pt>
                <c:pt idx="16">
                  <c:v>45889</c:v>
                </c:pt>
                <c:pt idx="17">
                  <c:v>45890</c:v>
                </c:pt>
                <c:pt idx="18">
                  <c:v>45891</c:v>
                </c:pt>
                <c:pt idx="19">
                  <c:v>45892</c:v>
                </c:pt>
                <c:pt idx="20">
                  <c:v>45893</c:v>
                </c:pt>
                <c:pt idx="21">
                  <c:v>45894</c:v>
                </c:pt>
                <c:pt idx="22">
                  <c:v>45895</c:v>
                </c:pt>
                <c:pt idx="23">
                  <c:v>45896</c:v>
                </c:pt>
                <c:pt idx="24">
                  <c:v>45897</c:v>
                </c:pt>
                <c:pt idx="25">
                  <c:v>45898</c:v>
                </c:pt>
                <c:pt idx="26">
                  <c:v>45899</c:v>
                </c:pt>
                <c:pt idx="27">
                  <c:v>45900</c:v>
                </c:pt>
                <c:pt idx="28">
                  <c:v>45901</c:v>
                </c:pt>
                <c:pt idx="29">
                  <c:v>45902</c:v>
                </c:pt>
                <c:pt idx="30">
                  <c:v>45903</c:v>
                </c:pt>
                <c:pt idx="31">
                  <c:v>45904</c:v>
                </c:pt>
                <c:pt idx="32">
                  <c:v>45905</c:v>
                </c:pt>
                <c:pt idx="33">
                  <c:v>45906</c:v>
                </c:pt>
                <c:pt idx="34">
                  <c:v>45907</c:v>
                </c:pt>
                <c:pt idx="35">
                  <c:v>45908</c:v>
                </c:pt>
                <c:pt idx="36">
                  <c:v>45909</c:v>
                </c:pt>
                <c:pt idx="37">
                  <c:v>45910</c:v>
                </c:pt>
                <c:pt idx="38">
                  <c:v>45911</c:v>
                </c:pt>
                <c:pt idx="39">
                  <c:v>45912</c:v>
                </c:pt>
                <c:pt idx="40">
                  <c:v>45913</c:v>
                </c:pt>
                <c:pt idx="41">
                  <c:v>45914</c:v>
                </c:pt>
                <c:pt idx="42">
                  <c:v>45915</c:v>
                </c:pt>
                <c:pt idx="43">
                  <c:v>45916</c:v>
                </c:pt>
                <c:pt idx="44">
                  <c:v>45917</c:v>
                </c:pt>
                <c:pt idx="45">
                  <c:v>45918</c:v>
                </c:pt>
                <c:pt idx="46">
                  <c:v>45919</c:v>
                </c:pt>
                <c:pt idx="47">
                  <c:v>45920</c:v>
                </c:pt>
                <c:pt idx="48">
                  <c:v>45921</c:v>
                </c:pt>
                <c:pt idx="49">
                  <c:v>45922</c:v>
                </c:pt>
                <c:pt idx="50">
                  <c:v>45923</c:v>
                </c:pt>
                <c:pt idx="51">
                  <c:v>45924</c:v>
                </c:pt>
                <c:pt idx="52">
                  <c:v>45925</c:v>
                </c:pt>
                <c:pt idx="53">
                  <c:v>45926</c:v>
                </c:pt>
                <c:pt idx="54">
                  <c:v>45927</c:v>
                </c:pt>
                <c:pt idx="55">
                  <c:v>45928</c:v>
                </c:pt>
                <c:pt idx="56">
                  <c:v>45929</c:v>
                </c:pt>
                <c:pt idx="57">
                  <c:v>45930</c:v>
                </c:pt>
                <c:pt idx="58">
                  <c:v>45931</c:v>
                </c:pt>
                <c:pt idx="59">
                  <c:v>45932</c:v>
                </c:pt>
                <c:pt idx="60">
                  <c:v>45933</c:v>
                </c:pt>
                <c:pt idx="61">
                  <c:v>45934</c:v>
                </c:pt>
                <c:pt idx="62">
                  <c:v>45935</c:v>
                </c:pt>
                <c:pt idx="63">
                  <c:v>45936</c:v>
                </c:pt>
                <c:pt idx="64">
                  <c:v>45937</c:v>
                </c:pt>
                <c:pt idx="65">
                  <c:v>45938</c:v>
                </c:pt>
                <c:pt idx="66">
                  <c:v>45939</c:v>
                </c:pt>
                <c:pt idx="67">
                  <c:v>45940</c:v>
                </c:pt>
                <c:pt idx="68">
                  <c:v>45941</c:v>
                </c:pt>
                <c:pt idx="69">
                  <c:v>45942</c:v>
                </c:pt>
                <c:pt idx="70">
                  <c:v>45943</c:v>
                </c:pt>
                <c:pt idx="71">
                  <c:v>45944</c:v>
                </c:pt>
                <c:pt idx="72">
                  <c:v>45945</c:v>
                </c:pt>
                <c:pt idx="73">
                  <c:v>45946</c:v>
                </c:pt>
                <c:pt idx="74">
                  <c:v>45947</c:v>
                </c:pt>
                <c:pt idx="75">
                  <c:v>45948</c:v>
                </c:pt>
                <c:pt idx="76">
                  <c:v>45949</c:v>
                </c:pt>
                <c:pt idx="77">
                  <c:v>45950</c:v>
                </c:pt>
                <c:pt idx="78">
                  <c:v>45951</c:v>
                </c:pt>
                <c:pt idx="79">
                  <c:v>45952</c:v>
                </c:pt>
                <c:pt idx="80">
                  <c:v>45953</c:v>
                </c:pt>
                <c:pt idx="81">
                  <c:v>45954</c:v>
                </c:pt>
                <c:pt idx="82">
                  <c:v>45955</c:v>
                </c:pt>
                <c:pt idx="83">
                  <c:v>45956</c:v>
                </c:pt>
                <c:pt idx="84">
                  <c:v>45957</c:v>
                </c:pt>
                <c:pt idx="85">
                  <c:v>45958</c:v>
                </c:pt>
                <c:pt idx="86">
                  <c:v>45959</c:v>
                </c:pt>
                <c:pt idx="87">
                  <c:v>45960</c:v>
                </c:pt>
                <c:pt idx="88">
                  <c:v>45961</c:v>
                </c:pt>
              </c:numCache>
            </c:numRef>
          </c:cat>
          <c:val>
            <c:numRef>
              <c:f>'LDP001 Volume'!$D$3861:$D$3949</c:f>
              <c:numCache>
                <c:formatCode>General</c:formatCode>
                <c:ptCount val="89"/>
                <c:pt idx="0">
                  <c:v>1.6</c:v>
                </c:pt>
                <c:pt idx="1">
                  <c:v>0.2</c:v>
                </c:pt>
                <c:pt idx="2">
                  <c:v>0</c:v>
                </c:pt>
                <c:pt idx="3">
                  <c:v>11.6</c:v>
                </c:pt>
                <c:pt idx="4">
                  <c:v>16.2</c:v>
                </c:pt>
                <c:pt idx="5">
                  <c:v>40.6</c:v>
                </c:pt>
                <c:pt idx="6">
                  <c:v>5.4</c:v>
                </c:pt>
                <c:pt idx="7">
                  <c:v>1.2</c:v>
                </c:pt>
                <c:pt idx="8">
                  <c:v>0.2</c:v>
                </c:pt>
                <c:pt idx="9">
                  <c:v>0</c:v>
                </c:pt>
                <c:pt idx="10">
                  <c:v>19.399999999999999</c:v>
                </c:pt>
                <c:pt idx="11">
                  <c:v>4.5999999999999996</c:v>
                </c:pt>
                <c:pt idx="12">
                  <c:v>0.6</c:v>
                </c:pt>
                <c:pt idx="13">
                  <c:v>0</c:v>
                </c:pt>
                <c:pt idx="14">
                  <c:v>30.6</c:v>
                </c:pt>
                <c:pt idx="15">
                  <c:v>18</c:v>
                </c:pt>
                <c:pt idx="16">
                  <c:v>18.8</c:v>
                </c:pt>
                <c:pt idx="17">
                  <c:v>22.6</c:v>
                </c:pt>
                <c:pt idx="18">
                  <c:v>11.4</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0.4</c:v>
                </c:pt>
                <c:pt idx="37">
                  <c:v>56.6</c:v>
                </c:pt>
                <c:pt idx="38">
                  <c:v>9</c:v>
                </c:pt>
                <c:pt idx="39">
                  <c:v>0</c:v>
                </c:pt>
                <c:pt idx="40">
                  <c:v>0</c:v>
                </c:pt>
                <c:pt idx="41">
                  <c:v>0</c:v>
                </c:pt>
                <c:pt idx="42">
                  <c:v>0</c:v>
                </c:pt>
                <c:pt idx="43">
                  <c:v>0</c:v>
                </c:pt>
                <c:pt idx="44">
                  <c:v>0</c:v>
                </c:pt>
                <c:pt idx="45">
                  <c:v>0</c:v>
                </c:pt>
                <c:pt idx="46">
                  <c:v>0</c:v>
                </c:pt>
                <c:pt idx="47">
                  <c:v>2</c:v>
                </c:pt>
                <c:pt idx="48">
                  <c:v>0</c:v>
                </c:pt>
                <c:pt idx="49">
                  <c:v>40.4</c:v>
                </c:pt>
                <c:pt idx="50">
                  <c:v>0</c:v>
                </c:pt>
                <c:pt idx="51">
                  <c:v>0</c:v>
                </c:pt>
                <c:pt idx="52">
                  <c:v>0</c:v>
                </c:pt>
                <c:pt idx="53">
                  <c:v>0</c:v>
                </c:pt>
                <c:pt idx="54">
                  <c:v>0</c:v>
                </c:pt>
                <c:pt idx="55">
                  <c:v>0.4</c:v>
                </c:pt>
                <c:pt idx="56">
                  <c:v>0</c:v>
                </c:pt>
                <c:pt idx="57">
                  <c:v>0</c:v>
                </c:pt>
                <c:pt idx="58">
                  <c:v>0</c:v>
                </c:pt>
                <c:pt idx="59">
                  <c:v>0</c:v>
                </c:pt>
                <c:pt idx="60">
                  <c:v>0</c:v>
                </c:pt>
                <c:pt idx="61">
                  <c:v>0</c:v>
                </c:pt>
                <c:pt idx="62">
                  <c:v>0</c:v>
                </c:pt>
                <c:pt idx="63">
                  <c:v>0.2</c:v>
                </c:pt>
                <c:pt idx="64">
                  <c:v>6</c:v>
                </c:pt>
                <c:pt idx="65">
                  <c:v>0</c:v>
                </c:pt>
                <c:pt idx="66">
                  <c:v>0</c:v>
                </c:pt>
                <c:pt idx="67">
                  <c:v>0</c:v>
                </c:pt>
                <c:pt idx="68">
                  <c:v>0</c:v>
                </c:pt>
                <c:pt idx="69">
                  <c:v>0</c:v>
                </c:pt>
                <c:pt idx="70">
                  <c:v>0</c:v>
                </c:pt>
                <c:pt idx="71">
                  <c:v>0</c:v>
                </c:pt>
                <c:pt idx="72">
                  <c:v>0</c:v>
                </c:pt>
                <c:pt idx="73">
                  <c:v>0</c:v>
                </c:pt>
                <c:pt idx="74">
                  <c:v>1.4</c:v>
                </c:pt>
                <c:pt idx="75">
                  <c:v>0</c:v>
                </c:pt>
                <c:pt idx="76">
                  <c:v>0</c:v>
                </c:pt>
                <c:pt idx="77">
                  <c:v>0</c:v>
                </c:pt>
                <c:pt idx="78">
                  <c:v>0</c:v>
                </c:pt>
                <c:pt idx="79">
                  <c:v>0</c:v>
                </c:pt>
                <c:pt idx="80">
                  <c:v>0</c:v>
                </c:pt>
                <c:pt idx="81">
                  <c:v>0</c:v>
                </c:pt>
                <c:pt idx="82">
                  <c:v>0</c:v>
                </c:pt>
                <c:pt idx="83">
                  <c:v>0</c:v>
                </c:pt>
                <c:pt idx="84">
                  <c:v>1.8</c:v>
                </c:pt>
                <c:pt idx="85">
                  <c:v>14.8</c:v>
                </c:pt>
                <c:pt idx="86">
                  <c:v>4.2</c:v>
                </c:pt>
                <c:pt idx="87">
                  <c:v>0.6</c:v>
                </c:pt>
                <c:pt idx="88">
                  <c:v>1.8</c:v>
                </c:pt>
              </c:numCache>
            </c:numRef>
          </c:val>
          <c:smooth val="0"/>
          <c:extLst>
            <c:ext xmlns:c16="http://schemas.microsoft.com/office/drawing/2014/chart" uri="{C3380CC4-5D6E-409C-BE32-E72D297353CC}">
              <c16:uniqueId val="{00000002-178D-4034-95F7-FEBF3DE444FF}"/>
            </c:ext>
          </c:extLst>
        </c:ser>
        <c:dLbls>
          <c:showLegendKey val="0"/>
          <c:showVal val="0"/>
          <c:showCatName val="0"/>
          <c:showSerName val="0"/>
          <c:showPercent val="0"/>
          <c:showBubbleSize val="0"/>
        </c:dLbls>
        <c:marker val="1"/>
        <c:smooth val="0"/>
        <c:axId val="854189024"/>
        <c:axId val="854189384"/>
      </c:lineChart>
      <c:dateAx>
        <c:axId val="854177144"/>
        <c:scaling>
          <c:orientation val="minMax"/>
          <c:min val="45870"/>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77504"/>
        <c:crosses val="autoZero"/>
        <c:auto val="1"/>
        <c:lblOffset val="100"/>
        <c:baseTimeUnit val="days"/>
        <c:majorUnit val="7"/>
        <c:majorTimeUnit val="days"/>
      </c:dateAx>
      <c:valAx>
        <c:axId val="85417750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a:t>kL</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77144"/>
        <c:crosses val="autoZero"/>
        <c:crossBetween val="between"/>
      </c:valAx>
      <c:valAx>
        <c:axId val="854189384"/>
        <c:scaling>
          <c:orientation val="minMax"/>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a:t>mm</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89024"/>
        <c:crosses val="max"/>
        <c:crossBetween val="between"/>
      </c:valAx>
      <c:dateAx>
        <c:axId val="854189024"/>
        <c:scaling>
          <c:orientation val="minMax"/>
        </c:scaling>
        <c:delete val="1"/>
        <c:axPos val="b"/>
        <c:numFmt formatCode="m/d/yyyy" sourceLinked="1"/>
        <c:majorTickMark val="out"/>
        <c:minorTickMark val="none"/>
        <c:tickLblPos val="nextTo"/>
        <c:crossAx val="854189384"/>
        <c:crosses val="autoZero"/>
        <c:auto val="1"/>
        <c:lblOffset val="100"/>
        <c:baseTimeUnit val="days"/>
      </c:dateAx>
      <c:spPr>
        <a:noFill/>
        <a:ln>
          <a:noFill/>
        </a:ln>
        <a:effectLst/>
      </c:spPr>
    </c:plotArea>
    <c:legend>
      <c:legendPos val="b"/>
      <c:layout>
        <c:manualLayout>
          <c:xMode val="edge"/>
          <c:yMode val="edge"/>
          <c:x val="1.3825346992666421E-3"/>
          <c:y val="0.89920254260238142"/>
          <c:w val="0.98994212227019718"/>
          <c:h val="8.5795111066090932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AU" b="1"/>
              <a:t>CVC LDP1</a:t>
            </a:r>
            <a:r>
              <a:rPr lang="en-AU" b="1" baseline="0"/>
              <a:t> Discharge 1 November 2025 - 31 January 2026</a:t>
            </a:r>
            <a:endParaRPr lang="en-AU" b="1"/>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AU"/>
        </a:p>
      </c:txPr>
    </c:title>
    <c:autoTitleDeleted val="0"/>
    <c:plotArea>
      <c:layout>
        <c:manualLayout>
          <c:layoutTarget val="inner"/>
          <c:xMode val="edge"/>
          <c:yMode val="edge"/>
          <c:x val="0.1033737156333131"/>
          <c:y val="0.1844538481461323"/>
          <c:w val="0.8093361604494973"/>
          <c:h val="0.53447453543669388"/>
        </c:manualLayout>
      </c:layout>
      <c:barChart>
        <c:barDir val="col"/>
        <c:grouping val="clustered"/>
        <c:varyColors val="0"/>
        <c:ser>
          <c:idx val="0"/>
          <c:order val="0"/>
          <c:tx>
            <c:strRef>
              <c:f>'LDP001 Volume'!$B$1</c:f>
              <c:strCache>
                <c:ptCount val="1"/>
                <c:pt idx="0">
                  <c:v>LDP1 Daily Discharge Volume (kL)</c:v>
                </c:pt>
              </c:strCache>
            </c:strRef>
          </c:tx>
          <c:spPr>
            <a:solidFill>
              <a:schemeClr val="accent1"/>
            </a:solidFill>
            <a:ln>
              <a:noFill/>
            </a:ln>
            <a:effectLst/>
          </c:spPr>
          <c:invertIfNegative val="0"/>
          <c:cat>
            <c:numRef>
              <c:f>'LDP001 Volume'!$A$3858:$A$4041</c:f>
              <c:numCache>
                <c:formatCode>m/d/yyyy</c:formatCode>
                <c:ptCount val="184"/>
                <c:pt idx="0">
                  <c:v>45870</c:v>
                </c:pt>
                <c:pt idx="1">
                  <c:v>45871</c:v>
                </c:pt>
                <c:pt idx="2">
                  <c:v>45872</c:v>
                </c:pt>
                <c:pt idx="3">
                  <c:v>45873</c:v>
                </c:pt>
                <c:pt idx="4">
                  <c:v>45874</c:v>
                </c:pt>
                <c:pt idx="5">
                  <c:v>45875</c:v>
                </c:pt>
                <c:pt idx="6">
                  <c:v>45876</c:v>
                </c:pt>
                <c:pt idx="7">
                  <c:v>45877</c:v>
                </c:pt>
                <c:pt idx="8">
                  <c:v>45878</c:v>
                </c:pt>
                <c:pt idx="9">
                  <c:v>45879</c:v>
                </c:pt>
                <c:pt idx="10">
                  <c:v>45880</c:v>
                </c:pt>
                <c:pt idx="11">
                  <c:v>45881</c:v>
                </c:pt>
                <c:pt idx="12">
                  <c:v>45882</c:v>
                </c:pt>
                <c:pt idx="13">
                  <c:v>45883</c:v>
                </c:pt>
                <c:pt idx="14">
                  <c:v>45884</c:v>
                </c:pt>
                <c:pt idx="15">
                  <c:v>45885</c:v>
                </c:pt>
                <c:pt idx="16">
                  <c:v>45886</c:v>
                </c:pt>
                <c:pt idx="17">
                  <c:v>45887</c:v>
                </c:pt>
                <c:pt idx="18">
                  <c:v>45888</c:v>
                </c:pt>
                <c:pt idx="19">
                  <c:v>45889</c:v>
                </c:pt>
                <c:pt idx="20">
                  <c:v>45890</c:v>
                </c:pt>
                <c:pt idx="21">
                  <c:v>45891</c:v>
                </c:pt>
                <c:pt idx="22">
                  <c:v>45892</c:v>
                </c:pt>
                <c:pt idx="23">
                  <c:v>45893</c:v>
                </c:pt>
                <c:pt idx="24">
                  <c:v>45894</c:v>
                </c:pt>
                <c:pt idx="25">
                  <c:v>45895</c:v>
                </c:pt>
                <c:pt idx="26">
                  <c:v>45896</c:v>
                </c:pt>
                <c:pt idx="27">
                  <c:v>45897</c:v>
                </c:pt>
                <c:pt idx="28">
                  <c:v>45898</c:v>
                </c:pt>
                <c:pt idx="29">
                  <c:v>45899</c:v>
                </c:pt>
                <c:pt idx="30">
                  <c:v>45900</c:v>
                </c:pt>
                <c:pt idx="31">
                  <c:v>45901</c:v>
                </c:pt>
                <c:pt idx="32">
                  <c:v>45902</c:v>
                </c:pt>
                <c:pt idx="33">
                  <c:v>45903</c:v>
                </c:pt>
                <c:pt idx="34">
                  <c:v>45904</c:v>
                </c:pt>
                <c:pt idx="35">
                  <c:v>45905</c:v>
                </c:pt>
                <c:pt idx="36">
                  <c:v>45906</c:v>
                </c:pt>
                <c:pt idx="37">
                  <c:v>45907</c:v>
                </c:pt>
                <c:pt idx="38">
                  <c:v>45908</c:v>
                </c:pt>
                <c:pt idx="39">
                  <c:v>45909</c:v>
                </c:pt>
                <c:pt idx="40">
                  <c:v>45910</c:v>
                </c:pt>
                <c:pt idx="41">
                  <c:v>45911</c:v>
                </c:pt>
                <c:pt idx="42">
                  <c:v>45912</c:v>
                </c:pt>
                <c:pt idx="43">
                  <c:v>45913</c:v>
                </c:pt>
                <c:pt idx="44">
                  <c:v>45914</c:v>
                </c:pt>
                <c:pt idx="45">
                  <c:v>45915</c:v>
                </c:pt>
                <c:pt idx="46">
                  <c:v>45916</c:v>
                </c:pt>
                <c:pt idx="47">
                  <c:v>45917</c:v>
                </c:pt>
                <c:pt idx="48">
                  <c:v>45918</c:v>
                </c:pt>
                <c:pt idx="49">
                  <c:v>45919</c:v>
                </c:pt>
                <c:pt idx="50">
                  <c:v>45920</c:v>
                </c:pt>
                <c:pt idx="51">
                  <c:v>45921</c:v>
                </c:pt>
                <c:pt idx="52">
                  <c:v>45922</c:v>
                </c:pt>
                <c:pt idx="53">
                  <c:v>45923</c:v>
                </c:pt>
                <c:pt idx="54">
                  <c:v>45924</c:v>
                </c:pt>
                <c:pt idx="55">
                  <c:v>45925</c:v>
                </c:pt>
                <c:pt idx="56">
                  <c:v>45926</c:v>
                </c:pt>
                <c:pt idx="57">
                  <c:v>45927</c:v>
                </c:pt>
                <c:pt idx="58">
                  <c:v>45928</c:v>
                </c:pt>
                <c:pt idx="59">
                  <c:v>45929</c:v>
                </c:pt>
                <c:pt idx="60">
                  <c:v>45930</c:v>
                </c:pt>
                <c:pt idx="61">
                  <c:v>45931</c:v>
                </c:pt>
                <c:pt idx="62">
                  <c:v>45932</c:v>
                </c:pt>
                <c:pt idx="63">
                  <c:v>45933</c:v>
                </c:pt>
                <c:pt idx="64">
                  <c:v>45934</c:v>
                </c:pt>
                <c:pt idx="65">
                  <c:v>45935</c:v>
                </c:pt>
                <c:pt idx="66">
                  <c:v>45936</c:v>
                </c:pt>
                <c:pt idx="67">
                  <c:v>45937</c:v>
                </c:pt>
                <c:pt idx="68">
                  <c:v>45938</c:v>
                </c:pt>
                <c:pt idx="69">
                  <c:v>45939</c:v>
                </c:pt>
                <c:pt idx="70">
                  <c:v>45940</c:v>
                </c:pt>
                <c:pt idx="71">
                  <c:v>45941</c:v>
                </c:pt>
                <c:pt idx="72">
                  <c:v>45942</c:v>
                </c:pt>
                <c:pt idx="73">
                  <c:v>45943</c:v>
                </c:pt>
                <c:pt idx="74">
                  <c:v>45944</c:v>
                </c:pt>
                <c:pt idx="75">
                  <c:v>45945</c:v>
                </c:pt>
                <c:pt idx="76">
                  <c:v>45946</c:v>
                </c:pt>
                <c:pt idx="77">
                  <c:v>45947</c:v>
                </c:pt>
                <c:pt idx="78">
                  <c:v>45948</c:v>
                </c:pt>
                <c:pt idx="79">
                  <c:v>45949</c:v>
                </c:pt>
                <c:pt idx="80">
                  <c:v>45950</c:v>
                </c:pt>
                <c:pt idx="81">
                  <c:v>45951</c:v>
                </c:pt>
                <c:pt idx="82">
                  <c:v>45952</c:v>
                </c:pt>
                <c:pt idx="83">
                  <c:v>45953</c:v>
                </c:pt>
                <c:pt idx="84">
                  <c:v>45954</c:v>
                </c:pt>
                <c:pt idx="85">
                  <c:v>45955</c:v>
                </c:pt>
                <c:pt idx="86">
                  <c:v>45956</c:v>
                </c:pt>
                <c:pt idx="87">
                  <c:v>45957</c:v>
                </c:pt>
                <c:pt idx="88">
                  <c:v>45958</c:v>
                </c:pt>
                <c:pt idx="89">
                  <c:v>45959</c:v>
                </c:pt>
                <c:pt idx="90">
                  <c:v>45960</c:v>
                </c:pt>
                <c:pt idx="91">
                  <c:v>45961</c:v>
                </c:pt>
                <c:pt idx="92">
                  <c:v>45962</c:v>
                </c:pt>
                <c:pt idx="93">
                  <c:v>45963</c:v>
                </c:pt>
                <c:pt idx="94">
                  <c:v>45964</c:v>
                </c:pt>
                <c:pt idx="95">
                  <c:v>45965</c:v>
                </c:pt>
                <c:pt idx="96">
                  <c:v>45966</c:v>
                </c:pt>
                <c:pt idx="97">
                  <c:v>45967</c:v>
                </c:pt>
                <c:pt idx="98">
                  <c:v>45968</c:v>
                </c:pt>
                <c:pt idx="99">
                  <c:v>45969</c:v>
                </c:pt>
                <c:pt idx="100">
                  <c:v>45970</c:v>
                </c:pt>
                <c:pt idx="101">
                  <c:v>45971</c:v>
                </c:pt>
                <c:pt idx="102">
                  <c:v>45972</c:v>
                </c:pt>
                <c:pt idx="103">
                  <c:v>45973</c:v>
                </c:pt>
                <c:pt idx="104">
                  <c:v>45974</c:v>
                </c:pt>
                <c:pt idx="105">
                  <c:v>45975</c:v>
                </c:pt>
                <c:pt idx="106">
                  <c:v>45976</c:v>
                </c:pt>
                <c:pt idx="107">
                  <c:v>45977</c:v>
                </c:pt>
                <c:pt idx="108">
                  <c:v>45978</c:v>
                </c:pt>
                <c:pt idx="109">
                  <c:v>45979</c:v>
                </c:pt>
                <c:pt idx="110">
                  <c:v>45980</c:v>
                </c:pt>
                <c:pt idx="111">
                  <c:v>45981</c:v>
                </c:pt>
                <c:pt idx="112">
                  <c:v>45982</c:v>
                </c:pt>
                <c:pt idx="113">
                  <c:v>45983</c:v>
                </c:pt>
                <c:pt idx="114">
                  <c:v>45984</c:v>
                </c:pt>
                <c:pt idx="115">
                  <c:v>45985</c:v>
                </c:pt>
                <c:pt idx="116">
                  <c:v>45986</c:v>
                </c:pt>
                <c:pt idx="117">
                  <c:v>45987</c:v>
                </c:pt>
                <c:pt idx="118">
                  <c:v>45988</c:v>
                </c:pt>
                <c:pt idx="119">
                  <c:v>45989</c:v>
                </c:pt>
                <c:pt idx="120">
                  <c:v>45990</c:v>
                </c:pt>
                <c:pt idx="121">
                  <c:v>45991</c:v>
                </c:pt>
                <c:pt idx="122">
                  <c:v>45992</c:v>
                </c:pt>
                <c:pt idx="123">
                  <c:v>45993</c:v>
                </c:pt>
                <c:pt idx="124">
                  <c:v>45994</c:v>
                </c:pt>
                <c:pt idx="125">
                  <c:v>45995</c:v>
                </c:pt>
                <c:pt idx="126">
                  <c:v>45996</c:v>
                </c:pt>
                <c:pt idx="127">
                  <c:v>45997</c:v>
                </c:pt>
                <c:pt idx="128">
                  <c:v>45998</c:v>
                </c:pt>
                <c:pt idx="129">
                  <c:v>45999</c:v>
                </c:pt>
                <c:pt idx="130">
                  <c:v>46000</c:v>
                </c:pt>
                <c:pt idx="131">
                  <c:v>46001</c:v>
                </c:pt>
                <c:pt idx="132">
                  <c:v>46002</c:v>
                </c:pt>
                <c:pt idx="133">
                  <c:v>46003</c:v>
                </c:pt>
                <c:pt idx="134">
                  <c:v>46004</c:v>
                </c:pt>
                <c:pt idx="135">
                  <c:v>46005</c:v>
                </c:pt>
                <c:pt idx="136">
                  <c:v>46006</c:v>
                </c:pt>
                <c:pt idx="137">
                  <c:v>46007</c:v>
                </c:pt>
                <c:pt idx="138">
                  <c:v>46008</c:v>
                </c:pt>
                <c:pt idx="139">
                  <c:v>46009</c:v>
                </c:pt>
                <c:pt idx="140">
                  <c:v>46010</c:v>
                </c:pt>
                <c:pt idx="141">
                  <c:v>46011</c:v>
                </c:pt>
                <c:pt idx="142">
                  <c:v>46012</c:v>
                </c:pt>
                <c:pt idx="143">
                  <c:v>46013</c:v>
                </c:pt>
                <c:pt idx="144">
                  <c:v>46014</c:v>
                </c:pt>
                <c:pt idx="145">
                  <c:v>46015</c:v>
                </c:pt>
                <c:pt idx="146">
                  <c:v>46016</c:v>
                </c:pt>
                <c:pt idx="147">
                  <c:v>46017</c:v>
                </c:pt>
                <c:pt idx="148">
                  <c:v>46018</c:v>
                </c:pt>
                <c:pt idx="149">
                  <c:v>46019</c:v>
                </c:pt>
                <c:pt idx="150">
                  <c:v>46020</c:v>
                </c:pt>
                <c:pt idx="151">
                  <c:v>46021</c:v>
                </c:pt>
                <c:pt idx="152">
                  <c:v>46022</c:v>
                </c:pt>
                <c:pt idx="153">
                  <c:v>46023</c:v>
                </c:pt>
                <c:pt idx="154">
                  <c:v>46024</c:v>
                </c:pt>
                <c:pt idx="155">
                  <c:v>46025</c:v>
                </c:pt>
                <c:pt idx="156">
                  <c:v>46026</c:v>
                </c:pt>
                <c:pt idx="157">
                  <c:v>46027</c:v>
                </c:pt>
                <c:pt idx="158">
                  <c:v>46028</c:v>
                </c:pt>
                <c:pt idx="159">
                  <c:v>46029</c:v>
                </c:pt>
                <c:pt idx="160">
                  <c:v>46030</c:v>
                </c:pt>
                <c:pt idx="161">
                  <c:v>46031</c:v>
                </c:pt>
                <c:pt idx="162">
                  <c:v>46032</c:v>
                </c:pt>
                <c:pt idx="163">
                  <c:v>46033</c:v>
                </c:pt>
                <c:pt idx="164">
                  <c:v>46034</c:v>
                </c:pt>
                <c:pt idx="165">
                  <c:v>46035</c:v>
                </c:pt>
                <c:pt idx="166">
                  <c:v>46036</c:v>
                </c:pt>
                <c:pt idx="167">
                  <c:v>46037</c:v>
                </c:pt>
                <c:pt idx="168">
                  <c:v>46038</c:v>
                </c:pt>
                <c:pt idx="169">
                  <c:v>46039</c:v>
                </c:pt>
                <c:pt idx="170">
                  <c:v>46040</c:v>
                </c:pt>
                <c:pt idx="171">
                  <c:v>46041</c:v>
                </c:pt>
                <c:pt idx="172">
                  <c:v>46042</c:v>
                </c:pt>
                <c:pt idx="173">
                  <c:v>46043</c:v>
                </c:pt>
                <c:pt idx="174">
                  <c:v>46044</c:v>
                </c:pt>
                <c:pt idx="175">
                  <c:v>46045</c:v>
                </c:pt>
                <c:pt idx="176">
                  <c:v>46046</c:v>
                </c:pt>
                <c:pt idx="177">
                  <c:v>46047</c:v>
                </c:pt>
                <c:pt idx="178">
                  <c:v>46048</c:v>
                </c:pt>
                <c:pt idx="179">
                  <c:v>46049</c:v>
                </c:pt>
                <c:pt idx="180">
                  <c:v>46050</c:v>
                </c:pt>
                <c:pt idx="181">
                  <c:v>46051</c:v>
                </c:pt>
                <c:pt idx="182">
                  <c:v>46052</c:v>
                </c:pt>
                <c:pt idx="183">
                  <c:v>46053</c:v>
                </c:pt>
              </c:numCache>
            </c:numRef>
          </c:cat>
          <c:val>
            <c:numRef>
              <c:f>'LDP001 Volume'!$B$3858:$B$4041</c:f>
              <c:numCache>
                <c:formatCode>0</c:formatCode>
                <c:ptCount val="184"/>
                <c:pt idx="0">
                  <c:v>6391.8899999996647</c:v>
                </c:pt>
                <c:pt idx="1">
                  <c:v>3617.0900000003166</c:v>
                </c:pt>
                <c:pt idx="2">
                  <c:v>4390.179999999702</c:v>
                </c:pt>
                <c:pt idx="3">
                  <c:v>8591.2600000002421</c:v>
                </c:pt>
                <c:pt idx="4">
                  <c:v>8170.6299999998882</c:v>
                </c:pt>
                <c:pt idx="5">
                  <c:v>6453.7200000002049</c:v>
                </c:pt>
                <c:pt idx="6">
                  <c:v>9236.3799999998882</c:v>
                </c:pt>
                <c:pt idx="7">
                  <c:v>7708.9799999999814</c:v>
                </c:pt>
                <c:pt idx="8">
                  <c:v>9376.2999999998137</c:v>
                </c:pt>
                <c:pt idx="9">
                  <c:v>9904.820000000298</c:v>
                </c:pt>
                <c:pt idx="10">
                  <c:v>6786.8499999996275</c:v>
                </c:pt>
                <c:pt idx="11">
                  <c:v>6298.5400000000373</c:v>
                </c:pt>
                <c:pt idx="12">
                  <c:v>182.20000000018626</c:v>
                </c:pt>
                <c:pt idx="13">
                  <c:v>5556.5499999998137</c:v>
                </c:pt>
                <c:pt idx="14">
                  <c:v>7819.3700000001118</c:v>
                </c:pt>
                <c:pt idx="15">
                  <c:v>9338.8599999998696</c:v>
                </c:pt>
                <c:pt idx="16">
                  <c:v>6696.7000000001863</c:v>
                </c:pt>
                <c:pt idx="17">
                  <c:v>2879.0800000000745</c:v>
                </c:pt>
                <c:pt idx="18">
                  <c:v>8927.9199999999255</c:v>
                </c:pt>
                <c:pt idx="19">
                  <c:v>8581.4799999999814</c:v>
                </c:pt>
                <c:pt idx="20">
                  <c:v>7371.3100000000559</c:v>
                </c:pt>
                <c:pt idx="21">
                  <c:v>8762.9300000001676</c:v>
                </c:pt>
                <c:pt idx="22">
                  <c:v>9102.3199999998324</c:v>
                </c:pt>
                <c:pt idx="23">
                  <c:v>9023.4300000001676</c:v>
                </c:pt>
                <c:pt idx="24">
                  <c:v>5864.2299999999814</c:v>
                </c:pt>
                <c:pt idx="25">
                  <c:v>7085.8899999996647</c:v>
                </c:pt>
                <c:pt idx="26">
                  <c:v>5680.6200000001118</c:v>
                </c:pt>
                <c:pt idx="27">
                  <c:v>6232.4399999999441</c:v>
                </c:pt>
                <c:pt idx="28">
                  <c:v>3793.089999999851</c:v>
                </c:pt>
                <c:pt idx="29">
                  <c:v>7022.320000000298</c:v>
                </c:pt>
                <c:pt idx="30">
                  <c:v>6207.7700000000186</c:v>
                </c:pt>
                <c:pt idx="31">
                  <c:v>6286.339999999851</c:v>
                </c:pt>
                <c:pt idx="32">
                  <c:v>6331.6499999999069</c:v>
                </c:pt>
                <c:pt idx="33">
                  <c:v>7413.1899999999441</c:v>
                </c:pt>
                <c:pt idx="34">
                  <c:v>10285.19000000041</c:v>
                </c:pt>
                <c:pt idx="35">
                  <c:v>6412.3699999996461</c:v>
                </c:pt>
                <c:pt idx="36">
                  <c:v>3036.0500000002794</c:v>
                </c:pt>
                <c:pt idx="37">
                  <c:v>7970.25</c:v>
                </c:pt>
                <c:pt idx="38">
                  <c:v>9044.1099999998696</c:v>
                </c:pt>
                <c:pt idx="39">
                  <c:v>9703.1000000000931</c:v>
                </c:pt>
                <c:pt idx="40">
                  <c:v>8795.7599999997765</c:v>
                </c:pt>
                <c:pt idx="41">
                  <c:v>6912.5300000002608</c:v>
                </c:pt>
                <c:pt idx="42">
                  <c:v>9191.7299999999814</c:v>
                </c:pt>
                <c:pt idx="43">
                  <c:v>10421.790000000037</c:v>
                </c:pt>
                <c:pt idx="44">
                  <c:v>5875.3199999998324</c:v>
                </c:pt>
                <c:pt idx="45">
                  <c:v>6042.7999999998137</c:v>
                </c:pt>
                <c:pt idx="46">
                  <c:v>6196.9400000004098</c:v>
                </c:pt>
                <c:pt idx="47">
                  <c:v>7166.1399999996647</c:v>
                </c:pt>
                <c:pt idx="48">
                  <c:v>6247.2000000001863</c:v>
                </c:pt>
                <c:pt idx="49">
                  <c:v>6256.3999999999069</c:v>
                </c:pt>
                <c:pt idx="50">
                  <c:v>6237.8900000001304</c:v>
                </c:pt>
                <c:pt idx="51">
                  <c:v>6241.2299999999814</c:v>
                </c:pt>
                <c:pt idx="52">
                  <c:v>6550.4199999999255</c:v>
                </c:pt>
                <c:pt idx="53">
                  <c:v>5238.0200000000186</c:v>
                </c:pt>
                <c:pt idx="54">
                  <c:v>10704.930000000168</c:v>
                </c:pt>
                <c:pt idx="55">
                  <c:v>9595.0099999997765</c:v>
                </c:pt>
                <c:pt idx="56">
                  <c:v>8799.2400000002235</c:v>
                </c:pt>
                <c:pt idx="57">
                  <c:v>6514.9099999996834</c:v>
                </c:pt>
                <c:pt idx="58">
                  <c:v>6085.0200000000186</c:v>
                </c:pt>
                <c:pt idx="59">
                  <c:v>6186.8700000001118</c:v>
                </c:pt>
                <c:pt idx="60">
                  <c:v>3563.1299999998882</c:v>
                </c:pt>
                <c:pt idx="61">
                  <c:v>4243.4799999999814</c:v>
                </c:pt>
                <c:pt idx="62">
                  <c:v>10519.240000000224</c:v>
                </c:pt>
                <c:pt idx="63">
                  <c:v>5787.3500000000931</c:v>
                </c:pt>
                <c:pt idx="64">
                  <c:v>6122.3599999998696</c:v>
                </c:pt>
                <c:pt idx="65">
                  <c:v>6201.410000000149</c:v>
                </c:pt>
                <c:pt idx="66">
                  <c:v>6014.4499999997206</c:v>
                </c:pt>
                <c:pt idx="67">
                  <c:v>6096.5</c:v>
                </c:pt>
                <c:pt idx="68">
                  <c:v>6953.0100000002421</c:v>
                </c:pt>
                <c:pt idx="69">
                  <c:v>10527.35999999987</c:v>
                </c:pt>
                <c:pt idx="70">
                  <c:v>5727.0299999997951</c:v>
                </c:pt>
                <c:pt idx="71">
                  <c:v>9322.6200000001118</c:v>
                </c:pt>
                <c:pt idx="72">
                  <c:v>9329.4900000002235</c:v>
                </c:pt>
                <c:pt idx="73">
                  <c:v>6142.2099999999627</c:v>
                </c:pt>
                <c:pt idx="74">
                  <c:v>6000.2199999997392</c:v>
                </c:pt>
                <c:pt idx="75">
                  <c:v>6195.4500000001863</c:v>
                </c:pt>
                <c:pt idx="76">
                  <c:v>6324.9199999999255</c:v>
                </c:pt>
                <c:pt idx="77">
                  <c:v>6698.3599999998696</c:v>
                </c:pt>
                <c:pt idx="78">
                  <c:v>9681.4000000003725</c:v>
                </c:pt>
                <c:pt idx="79">
                  <c:v>10120.679999999702</c:v>
                </c:pt>
                <c:pt idx="80">
                  <c:v>8136.2200000002049</c:v>
                </c:pt>
                <c:pt idx="81">
                  <c:v>6637.1199999996461</c:v>
                </c:pt>
                <c:pt idx="82">
                  <c:v>6117.1000000000931</c:v>
                </c:pt>
                <c:pt idx="83">
                  <c:v>6138.9500000001863</c:v>
                </c:pt>
                <c:pt idx="84">
                  <c:v>6058.0400000000373</c:v>
                </c:pt>
                <c:pt idx="85">
                  <c:v>6205.7700000000186</c:v>
                </c:pt>
                <c:pt idx="86">
                  <c:v>6254.2299999999814</c:v>
                </c:pt>
                <c:pt idx="87">
                  <c:v>6367.8100000000559</c:v>
                </c:pt>
                <c:pt idx="88">
                  <c:v>10557.369999999646</c:v>
                </c:pt>
                <c:pt idx="89">
                  <c:v>8327.1400000001304</c:v>
                </c:pt>
                <c:pt idx="90">
                  <c:v>9456.5200000000186</c:v>
                </c:pt>
                <c:pt idx="91">
                  <c:v>8664.8700000001118</c:v>
                </c:pt>
                <c:pt idx="92">
                  <c:v>7566.3100000000559</c:v>
                </c:pt>
                <c:pt idx="93">
                  <c:v>6479.8999999999069</c:v>
                </c:pt>
                <c:pt idx="94">
                  <c:v>5372.6099999998696</c:v>
                </c:pt>
                <c:pt idx="95">
                  <c:v>7428.8700000001118</c:v>
                </c:pt>
                <c:pt idx="96">
                  <c:v>7189.7900000000373</c:v>
                </c:pt>
                <c:pt idx="97">
                  <c:v>6518.9599999999627</c:v>
                </c:pt>
                <c:pt idx="98">
                  <c:v>6772.910000000149</c:v>
                </c:pt>
                <c:pt idx="99">
                  <c:v>7663.7900000000373</c:v>
                </c:pt>
                <c:pt idx="100">
                  <c:v>6004.2999999998137</c:v>
                </c:pt>
                <c:pt idx="101">
                  <c:v>5725.5</c:v>
                </c:pt>
                <c:pt idx="102">
                  <c:v>6987.75</c:v>
                </c:pt>
                <c:pt idx="103">
                  <c:v>6924.9799999999814</c:v>
                </c:pt>
                <c:pt idx="104">
                  <c:v>7605.5499999998137</c:v>
                </c:pt>
                <c:pt idx="105">
                  <c:v>6385.7000000001863</c:v>
                </c:pt>
                <c:pt idx="106">
                  <c:v>10012.010000000242</c:v>
                </c:pt>
                <c:pt idx="107">
                  <c:v>5982.7799999997951</c:v>
                </c:pt>
                <c:pt idx="108">
                  <c:v>7181.6299999998882</c:v>
                </c:pt>
                <c:pt idx="109">
                  <c:v>10531.290000000037</c:v>
                </c:pt>
                <c:pt idx="110">
                  <c:v>7890.5600000000559</c:v>
                </c:pt>
                <c:pt idx="111">
                  <c:v>5934.5299999997951</c:v>
                </c:pt>
                <c:pt idx="112">
                  <c:v>6198</c:v>
                </c:pt>
                <c:pt idx="113">
                  <c:v>6171.8700000001118</c:v>
                </c:pt>
                <c:pt idx="114">
                  <c:v>6192.0200000000186</c:v>
                </c:pt>
                <c:pt idx="115">
                  <c:v>6072.5100000002421</c:v>
                </c:pt>
                <c:pt idx="116">
                  <c:v>6050</c:v>
                </c:pt>
                <c:pt idx="117">
                  <c:v>6097.7599999997765</c:v>
                </c:pt>
                <c:pt idx="118">
                  <c:v>6058.1299999998882</c:v>
                </c:pt>
                <c:pt idx="119">
                  <c:v>8109.6700000003912</c:v>
                </c:pt>
                <c:pt idx="120">
                  <c:v>10282.739999999758</c:v>
                </c:pt>
                <c:pt idx="121">
                  <c:v>9424.3199999998324</c:v>
                </c:pt>
                <c:pt idx="122">
                  <c:v>9317.5400000000373</c:v>
                </c:pt>
                <c:pt idx="123">
                  <c:v>5582.9799999999814</c:v>
                </c:pt>
                <c:pt idx="124">
                  <c:v>5979.5900000003166</c:v>
                </c:pt>
                <c:pt idx="125">
                  <c:v>8270.2099999999627</c:v>
                </c:pt>
                <c:pt idx="126">
                  <c:v>9640.1200000001118</c:v>
                </c:pt>
                <c:pt idx="127">
                  <c:v>6867.8999999999069</c:v>
                </c:pt>
                <c:pt idx="128">
                  <c:v>6188.589999999851</c:v>
                </c:pt>
                <c:pt idx="129">
                  <c:v>6243.75</c:v>
                </c:pt>
                <c:pt idx="130">
                  <c:v>5891.1499999999069</c:v>
                </c:pt>
                <c:pt idx="131">
                  <c:v>5944.8999999999069</c:v>
                </c:pt>
                <c:pt idx="132">
                  <c:v>6319.0300000002608</c:v>
                </c:pt>
                <c:pt idx="133">
                  <c:v>8581.5</c:v>
                </c:pt>
                <c:pt idx="134">
                  <c:v>9423.160000000149</c:v>
                </c:pt>
                <c:pt idx="135">
                  <c:v>9823.089999999851</c:v>
                </c:pt>
                <c:pt idx="136">
                  <c:v>9253.9399999999441</c:v>
                </c:pt>
                <c:pt idx="137">
                  <c:v>7039.0200000000186</c:v>
                </c:pt>
                <c:pt idx="138">
                  <c:v>5992.8300000000745</c:v>
                </c:pt>
                <c:pt idx="139">
                  <c:v>5945.7299999999814</c:v>
                </c:pt>
                <c:pt idx="140">
                  <c:v>6107.4499999997206</c:v>
                </c:pt>
                <c:pt idx="141">
                  <c:v>6014.6000000000931</c:v>
                </c:pt>
                <c:pt idx="142">
                  <c:v>7644.0600000000559</c:v>
                </c:pt>
                <c:pt idx="143">
                  <c:v>9190.1800000001676</c:v>
                </c:pt>
                <c:pt idx="144">
                  <c:v>7484.4499999997206</c:v>
                </c:pt>
                <c:pt idx="145">
                  <c:v>6267.8400000003166</c:v>
                </c:pt>
                <c:pt idx="146">
                  <c:v>5658.5400000000373</c:v>
                </c:pt>
                <c:pt idx="147">
                  <c:v>2519.9599999999627</c:v>
                </c:pt>
                <c:pt idx="148">
                  <c:v>9266.8499999996275</c:v>
                </c:pt>
                <c:pt idx="149">
                  <c:v>9292.730000000447</c:v>
                </c:pt>
                <c:pt idx="150">
                  <c:v>2992.769999999553</c:v>
                </c:pt>
                <c:pt idx="151">
                  <c:v>9225.5200000000186</c:v>
                </c:pt>
                <c:pt idx="152">
                  <c:v>6774.9700000002049</c:v>
                </c:pt>
                <c:pt idx="153">
                  <c:v>7052.089999999851</c:v>
                </c:pt>
                <c:pt idx="154">
                  <c:v>3271.9700000002049</c:v>
                </c:pt>
                <c:pt idx="155">
                  <c:v>10078.439999999944</c:v>
                </c:pt>
                <c:pt idx="156">
                  <c:v>5821.75</c:v>
                </c:pt>
                <c:pt idx="157">
                  <c:v>4469.0299999997951</c:v>
                </c:pt>
                <c:pt idx="158">
                  <c:v>9244.0800000000745</c:v>
                </c:pt>
                <c:pt idx="159">
                  <c:v>7536.820000000298</c:v>
                </c:pt>
                <c:pt idx="160">
                  <c:v>6089.8999999999069</c:v>
                </c:pt>
                <c:pt idx="161">
                  <c:v>4444.9199999999255</c:v>
                </c:pt>
                <c:pt idx="162">
                  <c:v>3961.3100000000559</c:v>
                </c:pt>
                <c:pt idx="163">
                  <c:v>4353.3100000000559</c:v>
                </c:pt>
                <c:pt idx="164">
                  <c:v>9339.4099999996834</c:v>
                </c:pt>
                <c:pt idx="165">
                  <c:v>3281.3400000003166</c:v>
                </c:pt>
                <c:pt idx="166">
                  <c:v>5684.6499999999069</c:v>
                </c:pt>
                <c:pt idx="167">
                  <c:v>10349.180000000168</c:v>
                </c:pt>
                <c:pt idx="168">
                  <c:v>4186.5400000000373</c:v>
                </c:pt>
                <c:pt idx="169">
                  <c:v>4961.7099999999627</c:v>
                </c:pt>
                <c:pt idx="170">
                  <c:v>6579.5200000000186</c:v>
                </c:pt>
                <c:pt idx="171">
                  <c:v>5329.3099999995902</c:v>
                </c:pt>
                <c:pt idx="172">
                  <c:v>9742.2700000000186</c:v>
                </c:pt>
                <c:pt idx="173">
                  <c:v>6541.5</c:v>
                </c:pt>
                <c:pt idx="174">
                  <c:v>9812.2200000002049</c:v>
                </c:pt>
                <c:pt idx="175">
                  <c:v>8376.4700000002049</c:v>
                </c:pt>
                <c:pt idx="176">
                  <c:v>5954.6099999998696</c:v>
                </c:pt>
                <c:pt idx="177">
                  <c:v>5906.7700000000186</c:v>
                </c:pt>
                <c:pt idx="178">
                  <c:v>5770.4399999999441</c:v>
                </c:pt>
                <c:pt idx="179">
                  <c:v>5841.2999999998137</c:v>
                </c:pt>
                <c:pt idx="180">
                  <c:v>7682.070000000298</c:v>
                </c:pt>
                <c:pt idx="181">
                  <c:v>9131.9699999997392</c:v>
                </c:pt>
                <c:pt idx="182">
                  <c:v>5389.6800000001676</c:v>
                </c:pt>
                <c:pt idx="183">
                  <c:v>5687.4499999997206</c:v>
                </c:pt>
              </c:numCache>
            </c:numRef>
          </c:val>
          <c:extLst>
            <c:ext xmlns:c16="http://schemas.microsoft.com/office/drawing/2014/chart" uri="{C3380CC4-5D6E-409C-BE32-E72D297353CC}">
              <c16:uniqueId val="{00000000-6C93-477C-AE77-80A9AE28B3FD}"/>
            </c:ext>
          </c:extLst>
        </c:ser>
        <c:dLbls>
          <c:showLegendKey val="0"/>
          <c:showVal val="0"/>
          <c:showCatName val="0"/>
          <c:showSerName val="0"/>
          <c:showPercent val="0"/>
          <c:showBubbleSize val="0"/>
        </c:dLbls>
        <c:gapWidth val="219"/>
        <c:overlap val="-27"/>
        <c:axId val="854177144"/>
        <c:axId val="854177504"/>
      </c:barChart>
      <c:lineChart>
        <c:grouping val="standard"/>
        <c:varyColors val="0"/>
        <c:ser>
          <c:idx val="1"/>
          <c:order val="1"/>
          <c:tx>
            <c:strRef>
              <c:f>'LDP001 Volume'!$E$1</c:f>
              <c:strCache>
                <c:ptCount val="1"/>
                <c:pt idx="0">
                  <c:v>EPL 1770 Daily Discharge Limit</c:v>
                </c:pt>
              </c:strCache>
            </c:strRef>
          </c:tx>
          <c:spPr>
            <a:ln w="28575" cap="rnd">
              <a:solidFill>
                <a:schemeClr val="tx1"/>
              </a:solidFill>
              <a:round/>
            </a:ln>
            <a:effectLst/>
          </c:spPr>
          <c:marker>
            <c:symbol val="none"/>
          </c:marker>
          <c:cat>
            <c:numRef>
              <c:f>'LDP001 Volume'!$A$3858:$A$4041</c:f>
              <c:numCache>
                <c:formatCode>m/d/yyyy</c:formatCode>
                <c:ptCount val="184"/>
                <c:pt idx="0">
                  <c:v>45870</c:v>
                </c:pt>
                <c:pt idx="1">
                  <c:v>45871</c:v>
                </c:pt>
                <c:pt idx="2">
                  <c:v>45872</c:v>
                </c:pt>
                <c:pt idx="3">
                  <c:v>45873</c:v>
                </c:pt>
                <c:pt idx="4">
                  <c:v>45874</c:v>
                </c:pt>
                <c:pt idx="5">
                  <c:v>45875</c:v>
                </c:pt>
                <c:pt idx="6">
                  <c:v>45876</c:v>
                </c:pt>
                <c:pt idx="7">
                  <c:v>45877</c:v>
                </c:pt>
                <c:pt idx="8">
                  <c:v>45878</c:v>
                </c:pt>
                <c:pt idx="9">
                  <c:v>45879</c:v>
                </c:pt>
                <c:pt idx="10">
                  <c:v>45880</c:v>
                </c:pt>
                <c:pt idx="11">
                  <c:v>45881</c:v>
                </c:pt>
                <c:pt idx="12">
                  <c:v>45882</c:v>
                </c:pt>
                <c:pt idx="13">
                  <c:v>45883</c:v>
                </c:pt>
                <c:pt idx="14">
                  <c:v>45884</c:v>
                </c:pt>
                <c:pt idx="15">
                  <c:v>45885</c:v>
                </c:pt>
                <c:pt idx="16">
                  <c:v>45886</c:v>
                </c:pt>
                <c:pt idx="17">
                  <c:v>45887</c:v>
                </c:pt>
                <c:pt idx="18">
                  <c:v>45888</c:v>
                </c:pt>
                <c:pt idx="19">
                  <c:v>45889</c:v>
                </c:pt>
                <c:pt idx="20">
                  <c:v>45890</c:v>
                </c:pt>
                <c:pt idx="21">
                  <c:v>45891</c:v>
                </c:pt>
                <c:pt idx="22">
                  <c:v>45892</c:v>
                </c:pt>
                <c:pt idx="23">
                  <c:v>45893</c:v>
                </c:pt>
                <c:pt idx="24">
                  <c:v>45894</c:v>
                </c:pt>
                <c:pt idx="25">
                  <c:v>45895</c:v>
                </c:pt>
                <c:pt idx="26">
                  <c:v>45896</c:v>
                </c:pt>
                <c:pt idx="27">
                  <c:v>45897</c:v>
                </c:pt>
                <c:pt idx="28">
                  <c:v>45898</c:v>
                </c:pt>
                <c:pt idx="29">
                  <c:v>45899</c:v>
                </c:pt>
                <c:pt idx="30">
                  <c:v>45900</c:v>
                </c:pt>
                <c:pt idx="31">
                  <c:v>45901</c:v>
                </c:pt>
                <c:pt idx="32">
                  <c:v>45902</c:v>
                </c:pt>
                <c:pt idx="33">
                  <c:v>45903</c:v>
                </c:pt>
                <c:pt idx="34">
                  <c:v>45904</c:v>
                </c:pt>
                <c:pt idx="35">
                  <c:v>45905</c:v>
                </c:pt>
                <c:pt idx="36">
                  <c:v>45906</c:v>
                </c:pt>
                <c:pt idx="37">
                  <c:v>45907</c:v>
                </c:pt>
                <c:pt idx="38">
                  <c:v>45908</c:v>
                </c:pt>
                <c:pt idx="39">
                  <c:v>45909</c:v>
                </c:pt>
                <c:pt idx="40">
                  <c:v>45910</c:v>
                </c:pt>
                <c:pt idx="41">
                  <c:v>45911</c:v>
                </c:pt>
                <c:pt idx="42">
                  <c:v>45912</c:v>
                </c:pt>
                <c:pt idx="43">
                  <c:v>45913</c:v>
                </c:pt>
                <c:pt idx="44">
                  <c:v>45914</c:v>
                </c:pt>
                <c:pt idx="45">
                  <c:v>45915</c:v>
                </c:pt>
                <c:pt idx="46">
                  <c:v>45916</c:v>
                </c:pt>
                <c:pt idx="47">
                  <c:v>45917</c:v>
                </c:pt>
                <c:pt idx="48">
                  <c:v>45918</c:v>
                </c:pt>
                <c:pt idx="49">
                  <c:v>45919</c:v>
                </c:pt>
                <c:pt idx="50">
                  <c:v>45920</c:v>
                </c:pt>
                <c:pt idx="51">
                  <c:v>45921</c:v>
                </c:pt>
                <c:pt idx="52">
                  <c:v>45922</c:v>
                </c:pt>
                <c:pt idx="53">
                  <c:v>45923</c:v>
                </c:pt>
                <c:pt idx="54">
                  <c:v>45924</c:v>
                </c:pt>
                <c:pt idx="55">
                  <c:v>45925</c:v>
                </c:pt>
                <c:pt idx="56">
                  <c:v>45926</c:v>
                </c:pt>
                <c:pt idx="57">
                  <c:v>45927</c:v>
                </c:pt>
                <c:pt idx="58">
                  <c:v>45928</c:v>
                </c:pt>
                <c:pt idx="59">
                  <c:v>45929</c:v>
                </c:pt>
                <c:pt idx="60">
                  <c:v>45930</c:v>
                </c:pt>
                <c:pt idx="61">
                  <c:v>45931</c:v>
                </c:pt>
                <c:pt idx="62">
                  <c:v>45932</c:v>
                </c:pt>
                <c:pt idx="63">
                  <c:v>45933</c:v>
                </c:pt>
                <c:pt idx="64">
                  <c:v>45934</c:v>
                </c:pt>
                <c:pt idx="65">
                  <c:v>45935</c:v>
                </c:pt>
                <c:pt idx="66">
                  <c:v>45936</c:v>
                </c:pt>
                <c:pt idx="67">
                  <c:v>45937</c:v>
                </c:pt>
                <c:pt idx="68">
                  <c:v>45938</c:v>
                </c:pt>
                <c:pt idx="69">
                  <c:v>45939</c:v>
                </c:pt>
                <c:pt idx="70">
                  <c:v>45940</c:v>
                </c:pt>
                <c:pt idx="71">
                  <c:v>45941</c:v>
                </c:pt>
                <c:pt idx="72">
                  <c:v>45942</c:v>
                </c:pt>
                <c:pt idx="73">
                  <c:v>45943</c:v>
                </c:pt>
                <c:pt idx="74">
                  <c:v>45944</c:v>
                </c:pt>
                <c:pt idx="75">
                  <c:v>45945</c:v>
                </c:pt>
                <c:pt idx="76">
                  <c:v>45946</c:v>
                </c:pt>
                <c:pt idx="77">
                  <c:v>45947</c:v>
                </c:pt>
                <c:pt idx="78">
                  <c:v>45948</c:v>
                </c:pt>
                <c:pt idx="79">
                  <c:v>45949</c:v>
                </c:pt>
                <c:pt idx="80">
                  <c:v>45950</c:v>
                </c:pt>
                <c:pt idx="81">
                  <c:v>45951</c:v>
                </c:pt>
                <c:pt idx="82">
                  <c:v>45952</c:v>
                </c:pt>
                <c:pt idx="83">
                  <c:v>45953</c:v>
                </c:pt>
                <c:pt idx="84">
                  <c:v>45954</c:v>
                </c:pt>
                <c:pt idx="85">
                  <c:v>45955</c:v>
                </c:pt>
                <c:pt idx="86">
                  <c:v>45956</c:v>
                </c:pt>
                <c:pt idx="87">
                  <c:v>45957</c:v>
                </c:pt>
                <c:pt idx="88">
                  <c:v>45958</c:v>
                </c:pt>
                <c:pt idx="89">
                  <c:v>45959</c:v>
                </c:pt>
                <c:pt idx="90">
                  <c:v>45960</c:v>
                </c:pt>
                <c:pt idx="91">
                  <c:v>45961</c:v>
                </c:pt>
                <c:pt idx="92">
                  <c:v>45962</c:v>
                </c:pt>
                <c:pt idx="93">
                  <c:v>45963</c:v>
                </c:pt>
                <c:pt idx="94">
                  <c:v>45964</c:v>
                </c:pt>
                <c:pt idx="95">
                  <c:v>45965</c:v>
                </c:pt>
                <c:pt idx="96">
                  <c:v>45966</c:v>
                </c:pt>
                <c:pt idx="97">
                  <c:v>45967</c:v>
                </c:pt>
                <c:pt idx="98">
                  <c:v>45968</c:v>
                </c:pt>
                <c:pt idx="99">
                  <c:v>45969</c:v>
                </c:pt>
                <c:pt idx="100">
                  <c:v>45970</c:v>
                </c:pt>
                <c:pt idx="101">
                  <c:v>45971</c:v>
                </c:pt>
                <c:pt idx="102">
                  <c:v>45972</c:v>
                </c:pt>
                <c:pt idx="103">
                  <c:v>45973</c:v>
                </c:pt>
                <c:pt idx="104">
                  <c:v>45974</c:v>
                </c:pt>
                <c:pt idx="105">
                  <c:v>45975</c:v>
                </c:pt>
                <c:pt idx="106">
                  <c:v>45976</c:v>
                </c:pt>
                <c:pt idx="107">
                  <c:v>45977</c:v>
                </c:pt>
                <c:pt idx="108">
                  <c:v>45978</c:v>
                </c:pt>
                <c:pt idx="109">
                  <c:v>45979</c:v>
                </c:pt>
                <c:pt idx="110">
                  <c:v>45980</c:v>
                </c:pt>
                <c:pt idx="111">
                  <c:v>45981</c:v>
                </c:pt>
                <c:pt idx="112">
                  <c:v>45982</c:v>
                </c:pt>
                <c:pt idx="113">
                  <c:v>45983</c:v>
                </c:pt>
                <c:pt idx="114">
                  <c:v>45984</c:v>
                </c:pt>
                <c:pt idx="115">
                  <c:v>45985</c:v>
                </c:pt>
                <c:pt idx="116">
                  <c:v>45986</c:v>
                </c:pt>
                <c:pt idx="117">
                  <c:v>45987</c:v>
                </c:pt>
                <c:pt idx="118">
                  <c:v>45988</c:v>
                </c:pt>
                <c:pt idx="119">
                  <c:v>45989</c:v>
                </c:pt>
                <c:pt idx="120">
                  <c:v>45990</c:v>
                </c:pt>
                <c:pt idx="121">
                  <c:v>45991</c:v>
                </c:pt>
                <c:pt idx="122">
                  <c:v>45992</c:v>
                </c:pt>
                <c:pt idx="123">
                  <c:v>45993</c:v>
                </c:pt>
                <c:pt idx="124">
                  <c:v>45994</c:v>
                </c:pt>
                <c:pt idx="125">
                  <c:v>45995</c:v>
                </c:pt>
                <c:pt idx="126">
                  <c:v>45996</c:v>
                </c:pt>
                <c:pt idx="127">
                  <c:v>45997</c:v>
                </c:pt>
                <c:pt idx="128">
                  <c:v>45998</c:v>
                </c:pt>
                <c:pt idx="129">
                  <c:v>45999</c:v>
                </c:pt>
                <c:pt idx="130">
                  <c:v>46000</c:v>
                </c:pt>
                <c:pt idx="131">
                  <c:v>46001</c:v>
                </c:pt>
                <c:pt idx="132">
                  <c:v>46002</c:v>
                </c:pt>
                <c:pt idx="133">
                  <c:v>46003</c:v>
                </c:pt>
                <c:pt idx="134">
                  <c:v>46004</c:v>
                </c:pt>
                <c:pt idx="135">
                  <c:v>46005</c:v>
                </c:pt>
                <c:pt idx="136">
                  <c:v>46006</c:v>
                </c:pt>
                <c:pt idx="137">
                  <c:v>46007</c:v>
                </c:pt>
                <c:pt idx="138">
                  <c:v>46008</c:v>
                </c:pt>
                <c:pt idx="139">
                  <c:v>46009</c:v>
                </c:pt>
                <c:pt idx="140">
                  <c:v>46010</c:v>
                </c:pt>
                <c:pt idx="141">
                  <c:v>46011</c:v>
                </c:pt>
                <c:pt idx="142">
                  <c:v>46012</c:v>
                </c:pt>
                <c:pt idx="143">
                  <c:v>46013</c:v>
                </c:pt>
                <c:pt idx="144">
                  <c:v>46014</c:v>
                </c:pt>
                <c:pt idx="145">
                  <c:v>46015</c:v>
                </c:pt>
                <c:pt idx="146">
                  <c:v>46016</c:v>
                </c:pt>
                <c:pt idx="147">
                  <c:v>46017</c:v>
                </c:pt>
                <c:pt idx="148">
                  <c:v>46018</c:v>
                </c:pt>
                <c:pt idx="149">
                  <c:v>46019</c:v>
                </c:pt>
                <c:pt idx="150">
                  <c:v>46020</c:v>
                </c:pt>
                <c:pt idx="151">
                  <c:v>46021</c:v>
                </c:pt>
                <c:pt idx="152">
                  <c:v>46022</c:v>
                </c:pt>
                <c:pt idx="153">
                  <c:v>46023</c:v>
                </c:pt>
                <c:pt idx="154">
                  <c:v>46024</c:v>
                </c:pt>
                <c:pt idx="155">
                  <c:v>46025</c:v>
                </c:pt>
                <c:pt idx="156">
                  <c:v>46026</c:v>
                </c:pt>
                <c:pt idx="157">
                  <c:v>46027</c:v>
                </c:pt>
                <c:pt idx="158">
                  <c:v>46028</c:v>
                </c:pt>
                <c:pt idx="159">
                  <c:v>46029</c:v>
                </c:pt>
                <c:pt idx="160">
                  <c:v>46030</c:v>
                </c:pt>
                <c:pt idx="161">
                  <c:v>46031</c:v>
                </c:pt>
                <c:pt idx="162">
                  <c:v>46032</c:v>
                </c:pt>
                <c:pt idx="163">
                  <c:v>46033</c:v>
                </c:pt>
                <c:pt idx="164">
                  <c:v>46034</c:v>
                </c:pt>
                <c:pt idx="165">
                  <c:v>46035</c:v>
                </c:pt>
                <c:pt idx="166">
                  <c:v>46036</c:v>
                </c:pt>
                <c:pt idx="167">
                  <c:v>46037</c:v>
                </c:pt>
                <c:pt idx="168">
                  <c:v>46038</c:v>
                </c:pt>
                <c:pt idx="169">
                  <c:v>46039</c:v>
                </c:pt>
                <c:pt idx="170">
                  <c:v>46040</c:v>
                </c:pt>
                <c:pt idx="171">
                  <c:v>46041</c:v>
                </c:pt>
                <c:pt idx="172">
                  <c:v>46042</c:v>
                </c:pt>
                <c:pt idx="173">
                  <c:v>46043</c:v>
                </c:pt>
                <c:pt idx="174">
                  <c:v>46044</c:v>
                </c:pt>
                <c:pt idx="175">
                  <c:v>46045</c:v>
                </c:pt>
                <c:pt idx="176">
                  <c:v>46046</c:v>
                </c:pt>
                <c:pt idx="177">
                  <c:v>46047</c:v>
                </c:pt>
                <c:pt idx="178">
                  <c:v>46048</c:v>
                </c:pt>
                <c:pt idx="179">
                  <c:v>46049</c:v>
                </c:pt>
                <c:pt idx="180">
                  <c:v>46050</c:v>
                </c:pt>
                <c:pt idx="181">
                  <c:v>46051</c:v>
                </c:pt>
                <c:pt idx="182">
                  <c:v>46052</c:v>
                </c:pt>
                <c:pt idx="183">
                  <c:v>46053</c:v>
                </c:pt>
              </c:numCache>
            </c:numRef>
          </c:cat>
          <c:val>
            <c:numRef>
              <c:f>'LDP001 Volume'!$E$3858:$E$4041</c:f>
              <c:numCache>
                <c:formatCode>#,##0</c:formatCode>
                <c:ptCount val="184"/>
                <c:pt idx="0">
                  <c:v>12161</c:v>
                </c:pt>
                <c:pt idx="1">
                  <c:v>12161</c:v>
                </c:pt>
                <c:pt idx="2">
                  <c:v>12161</c:v>
                </c:pt>
                <c:pt idx="3">
                  <c:v>12161</c:v>
                </c:pt>
                <c:pt idx="4">
                  <c:v>12161</c:v>
                </c:pt>
                <c:pt idx="5">
                  <c:v>12161</c:v>
                </c:pt>
                <c:pt idx="6">
                  <c:v>12161</c:v>
                </c:pt>
                <c:pt idx="7">
                  <c:v>12161</c:v>
                </c:pt>
                <c:pt idx="8">
                  <c:v>12161</c:v>
                </c:pt>
                <c:pt idx="9">
                  <c:v>12161</c:v>
                </c:pt>
                <c:pt idx="10">
                  <c:v>12161</c:v>
                </c:pt>
                <c:pt idx="11">
                  <c:v>12161</c:v>
                </c:pt>
                <c:pt idx="12">
                  <c:v>12161</c:v>
                </c:pt>
                <c:pt idx="13">
                  <c:v>12161</c:v>
                </c:pt>
                <c:pt idx="14">
                  <c:v>12161</c:v>
                </c:pt>
                <c:pt idx="15">
                  <c:v>12161</c:v>
                </c:pt>
                <c:pt idx="16">
                  <c:v>12161</c:v>
                </c:pt>
                <c:pt idx="17">
                  <c:v>12161</c:v>
                </c:pt>
                <c:pt idx="18">
                  <c:v>12161</c:v>
                </c:pt>
                <c:pt idx="19">
                  <c:v>12161</c:v>
                </c:pt>
                <c:pt idx="20">
                  <c:v>12161</c:v>
                </c:pt>
                <c:pt idx="21">
                  <c:v>12161</c:v>
                </c:pt>
                <c:pt idx="22">
                  <c:v>12161</c:v>
                </c:pt>
                <c:pt idx="23">
                  <c:v>12161</c:v>
                </c:pt>
                <c:pt idx="24">
                  <c:v>12161</c:v>
                </c:pt>
                <c:pt idx="25">
                  <c:v>12161</c:v>
                </c:pt>
                <c:pt idx="26">
                  <c:v>12161</c:v>
                </c:pt>
                <c:pt idx="27">
                  <c:v>12161</c:v>
                </c:pt>
                <c:pt idx="28">
                  <c:v>12161</c:v>
                </c:pt>
                <c:pt idx="29">
                  <c:v>12161</c:v>
                </c:pt>
                <c:pt idx="30">
                  <c:v>12161</c:v>
                </c:pt>
                <c:pt idx="31">
                  <c:v>12161</c:v>
                </c:pt>
                <c:pt idx="32">
                  <c:v>12161</c:v>
                </c:pt>
                <c:pt idx="33">
                  <c:v>12161</c:v>
                </c:pt>
                <c:pt idx="34">
                  <c:v>12161</c:v>
                </c:pt>
                <c:pt idx="35">
                  <c:v>12161</c:v>
                </c:pt>
                <c:pt idx="36">
                  <c:v>12161</c:v>
                </c:pt>
                <c:pt idx="37">
                  <c:v>12161</c:v>
                </c:pt>
                <c:pt idx="38">
                  <c:v>12161</c:v>
                </c:pt>
                <c:pt idx="39">
                  <c:v>12161</c:v>
                </c:pt>
                <c:pt idx="40">
                  <c:v>12161</c:v>
                </c:pt>
                <c:pt idx="41">
                  <c:v>12161</c:v>
                </c:pt>
                <c:pt idx="42">
                  <c:v>12161</c:v>
                </c:pt>
                <c:pt idx="43">
                  <c:v>12161</c:v>
                </c:pt>
                <c:pt idx="44">
                  <c:v>12161</c:v>
                </c:pt>
                <c:pt idx="45">
                  <c:v>12161</c:v>
                </c:pt>
                <c:pt idx="46">
                  <c:v>12161</c:v>
                </c:pt>
                <c:pt idx="47">
                  <c:v>12161</c:v>
                </c:pt>
                <c:pt idx="48">
                  <c:v>12161</c:v>
                </c:pt>
                <c:pt idx="49">
                  <c:v>12161</c:v>
                </c:pt>
                <c:pt idx="50">
                  <c:v>12161</c:v>
                </c:pt>
                <c:pt idx="51">
                  <c:v>12161</c:v>
                </c:pt>
                <c:pt idx="52">
                  <c:v>12161</c:v>
                </c:pt>
                <c:pt idx="53">
                  <c:v>12161</c:v>
                </c:pt>
                <c:pt idx="54">
                  <c:v>12161</c:v>
                </c:pt>
                <c:pt idx="55">
                  <c:v>12161</c:v>
                </c:pt>
                <c:pt idx="56">
                  <c:v>12161</c:v>
                </c:pt>
                <c:pt idx="57">
                  <c:v>12161</c:v>
                </c:pt>
                <c:pt idx="58">
                  <c:v>12161</c:v>
                </c:pt>
                <c:pt idx="59">
                  <c:v>12161</c:v>
                </c:pt>
                <c:pt idx="60">
                  <c:v>12161</c:v>
                </c:pt>
                <c:pt idx="61">
                  <c:v>12161</c:v>
                </c:pt>
                <c:pt idx="62">
                  <c:v>12161</c:v>
                </c:pt>
                <c:pt idx="63">
                  <c:v>12161</c:v>
                </c:pt>
                <c:pt idx="64">
                  <c:v>12161</c:v>
                </c:pt>
                <c:pt idx="65">
                  <c:v>12161</c:v>
                </c:pt>
                <c:pt idx="66">
                  <c:v>12161</c:v>
                </c:pt>
                <c:pt idx="67">
                  <c:v>12161</c:v>
                </c:pt>
                <c:pt idx="68">
                  <c:v>12161</c:v>
                </c:pt>
                <c:pt idx="69">
                  <c:v>12161</c:v>
                </c:pt>
                <c:pt idx="70">
                  <c:v>12161</c:v>
                </c:pt>
                <c:pt idx="71">
                  <c:v>12161</c:v>
                </c:pt>
                <c:pt idx="72">
                  <c:v>12161</c:v>
                </c:pt>
                <c:pt idx="73">
                  <c:v>12161</c:v>
                </c:pt>
                <c:pt idx="74">
                  <c:v>12161</c:v>
                </c:pt>
                <c:pt idx="75">
                  <c:v>12161</c:v>
                </c:pt>
                <c:pt idx="76">
                  <c:v>12161</c:v>
                </c:pt>
                <c:pt idx="77">
                  <c:v>12161</c:v>
                </c:pt>
                <c:pt idx="78">
                  <c:v>12161</c:v>
                </c:pt>
                <c:pt idx="79">
                  <c:v>12161</c:v>
                </c:pt>
                <c:pt idx="80">
                  <c:v>12161</c:v>
                </c:pt>
                <c:pt idx="81">
                  <c:v>12161</c:v>
                </c:pt>
                <c:pt idx="82">
                  <c:v>12161</c:v>
                </c:pt>
                <c:pt idx="83">
                  <c:v>12161</c:v>
                </c:pt>
                <c:pt idx="84">
                  <c:v>12161</c:v>
                </c:pt>
                <c:pt idx="85">
                  <c:v>12161</c:v>
                </c:pt>
                <c:pt idx="86">
                  <c:v>12161</c:v>
                </c:pt>
                <c:pt idx="87">
                  <c:v>12161</c:v>
                </c:pt>
                <c:pt idx="88">
                  <c:v>12161</c:v>
                </c:pt>
                <c:pt idx="89">
                  <c:v>12161</c:v>
                </c:pt>
                <c:pt idx="90">
                  <c:v>12161</c:v>
                </c:pt>
                <c:pt idx="91">
                  <c:v>12161</c:v>
                </c:pt>
                <c:pt idx="92">
                  <c:v>12161</c:v>
                </c:pt>
                <c:pt idx="93">
                  <c:v>12161</c:v>
                </c:pt>
                <c:pt idx="94">
                  <c:v>12161</c:v>
                </c:pt>
                <c:pt idx="95">
                  <c:v>12161</c:v>
                </c:pt>
                <c:pt idx="96">
                  <c:v>12161</c:v>
                </c:pt>
                <c:pt idx="97">
                  <c:v>12161</c:v>
                </c:pt>
                <c:pt idx="98">
                  <c:v>12161</c:v>
                </c:pt>
                <c:pt idx="99">
                  <c:v>12161</c:v>
                </c:pt>
                <c:pt idx="100">
                  <c:v>12161</c:v>
                </c:pt>
                <c:pt idx="101">
                  <c:v>12161</c:v>
                </c:pt>
                <c:pt idx="102">
                  <c:v>12161</c:v>
                </c:pt>
                <c:pt idx="103">
                  <c:v>12161</c:v>
                </c:pt>
                <c:pt idx="104">
                  <c:v>12161</c:v>
                </c:pt>
                <c:pt idx="105">
                  <c:v>12161</c:v>
                </c:pt>
                <c:pt idx="106">
                  <c:v>12161</c:v>
                </c:pt>
                <c:pt idx="107">
                  <c:v>12161</c:v>
                </c:pt>
                <c:pt idx="108">
                  <c:v>12161</c:v>
                </c:pt>
                <c:pt idx="109">
                  <c:v>12161</c:v>
                </c:pt>
                <c:pt idx="110">
                  <c:v>12161</c:v>
                </c:pt>
                <c:pt idx="111">
                  <c:v>12161</c:v>
                </c:pt>
                <c:pt idx="112">
                  <c:v>12161</c:v>
                </c:pt>
                <c:pt idx="113">
                  <c:v>12161</c:v>
                </c:pt>
                <c:pt idx="114">
                  <c:v>12161</c:v>
                </c:pt>
                <c:pt idx="115">
                  <c:v>12161</c:v>
                </c:pt>
                <c:pt idx="116">
                  <c:v>12161</c:v>
                </c:pt>
                <c:pt idx="117">
                  <c:v>12161</c:v>
                </c:pt>
                <c:pt idx="118">
                  <c:v>12161</c:v>
                </c:pt>
                <c:pt idx="119">
                  <c:v>12161</c:v>
                </c:pt>
                <c:pt idx="120">
                  <c:v>12161</c:v>
                </c:pt>
                <c:pt idx="121">
                  <c:v>12161</c:v>
                </c:pt>
                <c:pt idx="122">
                  <c:v>12161</c:v>
                </c:pt>
                <c:pt idx="123">
                  <c:v>12161</c:v>
                </c:pt>
                <c:pt idx="124">
                  <c:v>12161</c:v>
                </c:pt>
                <c:pt idx="125">
                  <c:v>12161</c:v>
                </c:pt>
                <c:pt idx="126">
                  <c:v>12161</c:v>
                </c:pt>
                <c:pt idx="127">
                  <c:v>12161</c:v>
                </c:pt>
                <c:pt idx="128">
                  <c:v>12161</c:v>
                </c:pt>
                <c:pt idx="129">
                  <c:v>12161</c:v>
                </c:pt>
                <c:pt idx="130">
                  <c:v>12161</c:v>
                </c:pt>
                <c:pt idx="131">
                  <c:v>12161</c:v>
                </c:pt>
                <c:pt idx="132">
                  <c:v>12161</c:v>
                </c:pt>
                <c:pt idx="133">
                  <c:v>12161</c:v>
                </c:pt>
                <c:pt idx="134">
                  <c:v>12161</c:v>
                </c:pt>
                <c:pt idx="135">
                  <c:v>12161</c:v>
                </c:pt>
                <c:pt idx="136">
                  <c:v>12161</c:v>
                </c:pt>
                <c:pt idx="137">
                  <c:v>12161</c:v>
                </c:pt>
                <c:pt idx="138">
                  <c:v>12161</c:v>
                </c:pt>
                <c:pt idx="139">
                  <c:v>12161</c:v>
                </c:pt>
                <c:pt idx="140">
                  <c:v>12161</c:v>
                </c:pt>
                <c:pt idx="141">
                  <c:v>12161</c:v>
                </c:pt>
                <c:pt idx="142">
                  <c:v>12161</c:v>
                </c:pt>
                <c:pt idx="143">
                  <c:v>12161</c:v>
                </c:pt>
                <c:pt idx="144">
                  <c:v>12161</c:v>
                </c:pt>
                <c:pt idx="145">
                  <c:v>12161</c:v>
                </c:pt>
                <c:pt idx="146">
                  <c:v>12161</c:v>
                </c:pt>
                <c:pt idx="147">
                  <c:v>12161</c:v>
                </c:pt>
                <c:pt idx="148">
                  <c:v>12161</c:v>
                </c:pt>
                <c:pt idx="149">
                  <c:v>12161</c:v>
                </c:pt>
                <c:pt idx="150">
                  <c:v>12161</c:v>
                </c:pt>
                <c:pt idx="151">
                  <c:v>12161</c:v>
                </c:pt>
                <c:pt idx="152">
                  <c:v>12161</c:v>
                </c:pt>
                <c:pt idx="153">
                  <c:v>12161</c:v>
                </c:pt>
                <c:pt idx="154">
                  <c:v>12161</c:v>
                </c:pt>
                <c:pt idx="155">
                  <c:v>12161</c:v>
                </c:pt>
                <c:pt idx="156">
                  <c:v>12161</c:v>
                </c:pt>
                <c:pt idx="157">
                  <c:v>12161</c:v>
                </c:pt>
                <c:pt idx="158">
                  <c:v>12161</c:v>
                </c:pt>
                <c:pt idx="159">
                  <c:v>12161</c:v>
                </c:pt>
                <c:pt idx="160">
                  <c:v>12161</c:v>
                </c:pt>
                <c:pt idx="161">
                  <c:v>12161</c:v>
                </c:pt>
                <c:pt idx="162">
                  <c:v>12161</c:v>
                </c:pt>
                <c:pt idx="163">
                  <c:v>12161</c:v>
                </c:pt>
                <c:pt idx="164">
                  <c:v>12161</c:v>
                </c:pt>
                <c:pt idx="165">
                  <c:v>12161</c:v>
                </c:pt>
                <c:pt idx="166">
                  <c:v>12161</c:v>
                </c:pt>
                <c:pt idx="167">
                  <c:v>12161</c:v>
                </c:pt>
                <c:pt idx="168">
                  <c:v>12161</c:v>
                </c:pt>
                <c:pt idx="169">
                  <c:v>12161</c:v>
                </c:pt>
                <c:pt idx="170">
                  <c:v>12161</c:v>
                </c:pt>
                <c:pt idx="171">
                  <c:v>12161</c:v>
                </c:pt>
                <c:pt idx="172">
                  <c:v>12161</c:v>
                </c:pt>
                <c:pt idx="173">
                  <c:v>12161</c:v>
                </c:pt>
                <c:pt idx="174">
                  <c:v>12161</c:v>
                </c:pt>
                <c:pt idx="175">
                  <c:v>12161</c:v>
                </c:pt>
                <c:pt idx="176">
                  <c:v>12161</c:v>
                </c:pt>
                <c:pt idx="177">
                  <c:v>12161</c:v>
                </c:pt>
                <c:pt idx="178">
                  <c:v>12161</c:v>
                </c:pt>
                <c:pt idx="179">
                  <c:v>12161</c:v>
                </c:pt>
                <c:pt idx="180">
                  <c:v>12161</c:v>
                </c:pt>
                <c:pt idx="181">
                  <c:v>12161</c:v>
                </c:pt>
                <c:pt idx="182">
                  <c:v>12161</c:v>
                </c:pt>
                <c:pt idx="183">
                  <c:v>12161</c:v>
                </c:pt>
              </c:numCache>
            </c:numRef>
          </c:val>
          <c:smooth val="0"/>
          <c:extLst>
            <c:ext xmlns:c16="http://schemas.microsoft.com/office/drawing/2014/chart" uri="{C3380CC4-5D6E-409C-BE32-E72D297353CC}">
              <c16:uniqueId val="{00000001-6C93-477C-AE77-80A9AE28B3FD}"/>
            </c:ext>
          </c:extLst>
        </c:ser>
        <c:dLbls>
          <c:showLegendKey val="0"/>
          <c:showVal val="0"/>
          <c:showCatName val="0"/>
          <c:showSerName val="0"/>
          <c:showPercent val="0"/>
          <c:showBubbleSize val="0"/>
        </c:dLbls>
        <c:marker val="1"/>
        <c:smooth val="0"/>
        <c:axId val="854177144"/>
        <c:axId val="854177504"/>
      </c:lineChart>
      <c:lineChart>
        <c:grouping val="standard"/>
        <c:varyColors val="0"/>
        <c:ser>
          <c:idx val="2"/>
          <c:order val="2"/>
          <c:tx>
            <c:strRef>
              <c:f>'LDP001 Volume'!$F$1</c:f>
              <c:strCache>
                <c:ptCount val="1"/>
                <c:pt idx="0">
                  <c:v>Daily Rainfall Total (mm)</c:v>
                </c:pt>
              </c:strCache>
            </c:strRef>
          </c:tx>
          <c:spPr>
            <a:ln w="15875" cap="rnd">
              <a:solidFill>
                <a:srgbClr val="FFC000"/>
              </a:solidFill>
              <a:prstDash val="sysDash"/>
              <a:round/>
            </a:ln>
            <a:effectLst/>
          </c:spPr>
          <c:marker>
            <c:symbol val="none"/>
          </c:marker>
          <c:cat>
            <c:numRef>
              <c:f>'LDP001 Volume'!$A$3858:$A$4041</c:f>
              <c:numCache>
                <c:formatCode>m/d/yyyy</c:formatCode>
                <c:ptCount val="184"/>
                <c:pt idx="0">
                  <c:v>45870</c:v>
                </c:pt>
                <c:pt idx="1">
                  <c:v>45871</c:v>
                </c:pt>
                <c:pt idx="2">
                  <c:v>45872</c:v>
                </c:pt>
                <c:pt idx="3">
                  <c:v>45873</c:v>
                </c:pt>
                <c:pt idx="4">
                  <c:v>45874</c:v>
                </c:pt>
                <c:pt idx="5">
                  <c:v>45875</c:v>
                </c:pt>
                <c:pt idx="6">
                  <c:v>45876</c:v>
                </c:pt>
                <c:pt idx="7">
                  <c:v>45877</c:v>
                </c:pt>
                <c:pt idx="8">
                  <c:v>45878</c:v>
                </c:pt>
                <c:pt idx="9">
                  <c:v>45879</c:v>
                </c:pt>
                <c:pt idx="10">
                  <c:v>45880</c:v>
                </c:pt>
                <c:pt idx="11">
                  <c:v>45881</c:v>
                </c:pt>
                <c:pt idx="12">
                  <c:v>45882</c:v>
                </c:pt>
                <c:pt idx="13">
                  <c:v>45883</c:v>
                </c:pt>
                <c:pt idx="14">
                  <c:v>45884</c:v>
                </c:pt>
                <c:pt idx="15">
                  <c:v>45885</c:v>
                </c:pt>
                <c:pt idx="16">
                  <c:v>45886</c:v>
                </c:pt>
                <c:pt idx="17">
                  <c:v>45887</c:v>
                </c:pt>
                <c:pt idx="18">
                  <c:v>45888</c:v>
                </c:pt>
                <c:pt idx="19">
                  <c:v>45889</c:v>
                </c:pt>
                <c:pt idx="20">
                  <c:v>45890</c:v>
                </c:pt>
                <c:pt idx="21">
                  <c:v>45891</c:v>
                </c:pt>
                <c:pt idx="22">
                  <c:v>45892</c:v>
                </c:pt>
                <c:pt idx="23">
                  <c:v>45893</c:v>
                </c:pt>
                <c:pt idx="24">
                  <c:v>45894</c:v>
                </c:pt>
                <c:pt idx="25">
                  <c:v>45895</c:v>
                </c:pt>
                <c:pt idx="26">
                  <c:v>45896</c:v>
                </c:pt>
                <c:pt idx="27">
                  <c:v>45897</c:v>
                </c:pt>
                <c:pt idx="28">
                  <c:v>45898</c:v>
                </c:pt>
                <c:pt idx="29">
                  <c:v>45899</c:v>
                </c:pt>
                <c:pt idx="30">
                  <c:v>45900</c:v>
                </c:pt>
                <c:pt idx="31">
                  <c:v>45901</c:v>
                </c:pt>
                <c:pt idx="32">
                  <c:v>45902</c:v>
                </c:pt>
                <c:pt idx="33">
                  <c:v>45903</c:v>
                </c:pt>
                <c:pt idx="34">
                  <c:v>45904</c:v>
                </c:pt>
                <c:pt idx="35">
                  <c:v>45905</c:v>
                </c:pt>
                <c:pt idx="36">
                  <c:v>45906</c:v>
                </c:pt>
                <c:pt idx="37">
                  <c:v>45907</c:v>
                </c:pt>
                <c:pt idx="38">
                  <c:v>45908</c:v>
                </c:pt>
                <c:pt idx="39">
                  <c:v>45909</c:v>
                </c:pt>
                <c:pt idx="40">
                  <c:v>45910</c:v>
                </c:pt>
                <c:pt idx="41">
                  <c:v>45911</c:v>
                </c:pt>
                <c:pt idx="42">
                  <c:v>45912</c:v>
                </c:pt>
                <c:pt idx="43">
                  <c:v>45913</c:v>
                </c:pt>
                <c:pt idx="44">
                  <c:v>45914</c:v>
                </c:pt>
                <c:pt idx="45">
                  <c:v>45915</c:v>
                </c:pt>
                <c:pt idx="46">
                  <c:v>45916</c:v>
                </c:pt>
                <c:pt idx="47">
                  <c:v>45917</c:v>
                </c:pt>
                <c:pt idx="48">
                  <c:v>45918</c:v>
                </c:pt>
                <c:pt idx="49">
                  <c:v>45919</c:v>
                </c:pt>
                <c:pt idx="50">
                  <c:v>45920</c:v>
                </c:pt>
                <c:pt idx="51">
                  <c:v>45921</c:v>
                </c:pt>
                <c:pt idx="52">
                  <c:v>45922</c:v>
                </c:pt>
                <c:pt idx="53">
                  <c:v>45923</c:v>
                </c:pt>
                <c:pt idx="54">
                  <c:v>45924</c:v>
                </c:pt>
                <c:pt idx="55">
                  <c:v>45925</c:v>
                </c:pt>
                <c:pt idx="56">
                  <c:v>45926</c:v>
                </c:pt>
                <c:pt idx="57">
                  <c:v>45927</c:v>
                </c:pt>
                <c:pt idx="58">
                  <c:v>45928</c:v>
                </c:pt>
                <c:pt idx="59">
                  <c:v>45929</c:v>
                </c:pt>
                <c:pt idx="60">
                  <c:v>45930</c:v>
                </c:pt>
                <c:pt idx="61">
                  <c:v>45931</c:v>
                </c:pt>
                <c:pt idx="62">
                  <c:v>45932</c:v>
                </c:pt>
                <c:pt idx="63">
                  <c:v>45933</c:v>
                </c:pt>
                <c:pt idx="64">
                  <c:v>45934</c:v>
                </c:pt>
                <c:pt idx="65">
                  <c:v>45935</c:v>
                </c:pt>
                <c:pt idx="66">
                  <c:v>45936</c:v>
                </c:pt>
                <c:pt idx="67">
                  <c:v>45937</c:v>
                </c:pt>
                <c:pt idx="68">
                  <c:v>45938</c:v>
                </c:pt>
                <c:pt idx="69">
                  <c:v>45939</c:v>
                </c:pt>
                <c:pt idx="70">
                  <c:v>45940</c:v>
                </c:pt>
                <c:pt idx="71">
                  <c:v>45941</c:v>
                </c:pt>
                <c:pt idx="72">
                  <c:v>45942</c:v>
                </c:pt>
                <c:pt idx="73">
                  <c:v>45943</c:v>
                </c:pt>
                <c:pt idx="74">
                  <c:v>45944</c:v>
                </c:pt>
                <c:pt idx="75">
                  <c:v>45945</c:v>
                </c:pt>
                <c:pt idx="76">
                  <c:v>45946</c:v>
                </c:pt>
                <c:pt idx="77">
                  <c:v>45947</c:v>
                </c:pt>
                <c:pt idx="78">
                  <c:v>45948</c:v>
                </c:pt>
                <c:pt idx="79">
                  <c:v>45949</c:v>
                </c:pt>
                <c:pt idx="80">
                  <c:v>45950</c:v>
                </c:pt>
                <c:pt idx="81">
                  <c:v>45951</c:v>
                </c:pt>
                <c:pt idx="82">
                  <c:v>45952</c:v>
                </c:pt>
                <c:pt idx="83">
                  <c:v>45953</c:v>
                </c:pt>
                <c:pt idx="84">
                  <c:v>45954</c:v>
                </c:pt>
                <c:pt idx="85">
                  <c:v>45955</c:v>
                </c:pt>
                <c:pt idx="86">
                  <c:v>45956</c:v>
                </c:pt>
                <c:pt idx="87">
                  <c:v>45957</c:v>
                </c:pt>
                <c:pt idx="88">
                  <c:v>45958</c:v>
                </c:pt>
                <c:pt idx="89">
                  <c:v>45959</c:v>
                </c:pt>
                <c:pt idx="90">
                  <c:v>45960</c:v>
                </c:pt>
                <c:pt idx="91">
                  <c:v>45961</c:v>
                </c:pt>
                <c:pt idx="92">
                  <c:v>45962</c:v>
                </c:pt>
                <c:pt idx="93">
                  <c:v>45963</c:v>
                </c:pt>
                <c:pt idx="94">
                  <c:v>45964</c:v>
                </c:pt>
                <c:pt idx="95">
                  <c:v>45965</c:v>
                </c:pt>
                <c:pt idx="96">
                  <c:v>45966</c:v>
                </c:pt>
                <c:pt idx="97">
                  <c:v>45967</c:v>
                </c:pt>
                <c:pt idx="98">
                  <c:v>45968</c:v>
                </c:pt>
                <c:pt idx="99">
                  <c:v>45969</c:v>
                </c:pt>
                <c:pt idx="100">
                  <c:v>45970</c:v>
                </c:pt>
                <c:pt idx="101">
                  <c:v>45971</c:v>
                </c:pt>
                <c:pt idx="102">
                  <c:v>45972</c:v>
                </c:pt>
                <c:pt idx="103">
                  <c:v>45973</c:v>
                </c:pt>
                <c:pt idx="104">
                  <c:v>45974</c:v>
                </c:pt>
                <c:pt idx="105">
                  <c:v>45975</c:v>
                </c:pt>
                <c:pt idx="106">
                  <c:v>45976</c:v>
                </c:pt>
                <c:pt idx="107">
                  <c:v>45977</c:v>
                </c:pt>
                <c:pt idx="108">
                  <c:v>45978</c:v>
                </c:pt>
                <c:pt idx="109">
                  <c:v>45979</c:v>
                </c:pt>
                <c:pt idx="110">
                  <c:v>45980</c:v>
                </c:pt>
                <c:pt idx="111">
                  <c:v>45981</c:v>
                </c:pt>
                <c:pt idx="112">
                  <c:v>45982</c:v>
                </c:pt>
                <c:pt idx="113">
                  <c:v>45983</c:v>
                </c:pt>
                <c:pt idx="114">
                  <c:v>45984</c:v>
                </c:pt>
                <c:pt idx="115">
                  <c:v>45985</c:v>
                </c:pt>
                <c:pt idx="116">
                  <c:v>45986</c:v>
                </c:pt>
                <c:pt idx="117">
                  <c:v>45987</c:v>
                </c:pt>
                <c:pt idx="118">
                  <c:v>45988</c:v>
                </c:pt>
                <c:pt idx="119">
                  <c:v>45989</c:v>
                </c:pt>
                <c:pt idx="120">
                  <c:v>45990</c:v>
                </c:pt>
                <c:pt idx="121">
                  <c:v>45991</c:v>
                </c:pt>
                <c:pt idx="122">
                  <c:v>45992</c:v>
                </c:pt>
                <c:pt idx="123">
                  <c:v>45993</c:v>
                </c:pt>
                <c:pt idx="124">
                  <c:v>45994</c:v>
                </c:pt>
                <c:pt idx="125">
                  <c:v>45995</c:v>
                </c:pt>
                <c:pt idx="126">
                  <c:v>45996</c:v>
                </c:pt>
                <c:pt idx="127">
                  <c:v>45997</c:v>
                </c:pt>
                <c:pt idx="128">
                  <c:v>45998</c:v>
                </c:pt>
                <c:pt idx="129">
                  <c:v>45999</c:v>
                </c:pt>
                <c:pt idx="130">
                  <c:v>46000</c:v>
                </c:pt>
                <c:pt idx="131">
                  <c:v>46001</c:v>
                </c:pt>
                <c:pt idx="132">
                  <c:v>46002</c:v>
                </c:pt>
                <c:pt idx="133">
                  <c:v>46003</c:v>
                </c:pt>
                <c:pt idx="134">
                  <c:v>46004</c:v>
                </c:pt>
                <c:pt idx="135">
                  <c:v>46005</c:v>
                </c:pt>
                <c:pt idx="136">
                  <c:v>46006</c:v>
                </c:pt>
                <c:pt idx="137">
                  <c:v>46007</c:v>
                </c:pt>
                <c:pt idx="138">
                  <c:v>46008</c:v>
                </c:pt>
                <c:pt idx="139">
                  <c:v>46009</c:v>
                </c:pt>
                <c:pt idx="140">
                  <c:v>46010</c:v>
                </c:pt>
                <c:pt idx="141">
                  <c:v>46011</c:v>
                </c:pt>
                <c:pt idx="142">
                  <c:v>46012</c:v>
                </c:pt>
                <c:pt idx="143">
                  <c:v>46013</c:v>
                </c:pt>
                <c:pt idx="144">
                  <c:v>46014</c:v>
                </c:pt>
                <c:pt idx="145">
                  <c:v>46015</c:v>
                </c:pt>
                <c:pt idx="146">
                  <c:v>46016</c:v>
                </c:pt>
                <c:pt idx="147">
                  <c:v>46017</c:v>
                </c:pt>
                <c:pt idx="148">
                  <c:v>46018</c:v>
                </c:pt>
                <c:pt idx="149">
                  <c:v>46019</c:v>
                </c:pt>
                <c:pt idx="150">
                  <c:v>46020</c:v>
                </c:pt>
                <c:pt idx="151">
                  <c:v>46021</c:v>
                </c:pt>
                <c:pt idx="152">
                  <c:v>46022</c:v>
                </c:pt>
                <c:pt idx="153">
                  <c:v>46023</c:v>
                </c:pt>
                <c:pt idx="154">
                  <c:v>46024</c:v>
                </c:pt>
                <c:pt idx="155">
                  <c:v>46025</c:v>
                </c:pt>
                <c:pt idx="156">
                  <c:v>46026</c:v>
                </c:pt>
                <c:pt idx="157">
                  <c:v>46027</c:v>
                </c:pt>
                <c:pt idx="158">
                  <c:v>46028</c:v>
                </c:pt>
                <c:pt idx="159">
                  <c:v>46029</c:v>
                </c:pt>
                <c:pt idx="160">
                  <c:v>46030</c:v>
                </c:pt>
                <c:pt idx="161">
                  <c:v>46031</c:v>
                </c:pt>
                <c:pt idx="162">
                  <c:v>46032</c:v>
                </c:pt>
                <c:pt idx="163">
                  <c:v>46033</c:v>
                </c:pt>
                <c:pt idx="164">
                  <c:v>46034</c:v>
                </c:pt>
                <c:pt idx="165">
                  <c:v>46035</c:v>
                </c:pt>
                <c:pt idx="166">
                  <c:v>46036</c:v>
                </c:pt>
                <c:pt idx="167">
                  <c:v>46037</c:v>
                </c:pt>
                <c:pt idx="168">
                  <c:v>46038</c:v>
                </c:pt>
                <c:pt idx="169">
                  <c:v>46039</c:v>
                </c:pt>
                <c:pt idx="170">
                  <c:v>46040</c:v>
                </c:pt>
                <c:pt idx="171">
                  <c:v>46041</c:v>
                </c:pt>
                <c:pt idx="172">
                  <c:v>46042</c:v>
                </c:pt>
                <c:pt idx="173">
                  <c:v>46043</c:v>
                </c:pt>
                <c:pt idx="174">
                  <c:v>46044</c:v>
                </c:pt>
                <c:pt idx="175">
                  <c:v>46045</c:v>
                </c:pt>
                <c:pt idx="176">
                  <c:v>46046</c:v>
                </c:pt>
                <c:pt idx="177">
                  <c:v>46047</c:v>
                </c:pt>
                <c:pt idx="178">
                  <c:v>46048</c:v>
                </c:pt>
                <c:pt idx="179">
                  <c:v>46049</c:v>
                </c:pt>
                <c:pt idx="180">
                  <c:v>46050</c:v>
                </c:pt>
                <c:pt idx="181">
                  <c:v>46051</c:v>
                </c:pt>
                <c:pt idx="182">
                  <c:v>46052</c:v>
                </c:pt>
                <c:pt idx="183">
                  <c:v>46053</c:v>
                </c:pt>
              </c:numCache>
            </c:numRef>
          </c:cat>
          <c:val>
            <c:numRef>
              <c:f>'LDP001 Volume'!$F$3858:$F$4041</c:f>
              <c:numCache>
                <c:formatCode>General</c:formatCode>
                <c:ptCount val="184"/>
                <c:pt idx="0">
                  <c:v>8.4</c:v>
                </c:pt>
                <c:pt idx="1">
                  <c:v>46.2</c:v>
                </c:pt>
                <c:pt idx="2">
                  <c:v>27.8</c:v>
                </c:pt>
                <c:pt idx="3">
                  <c:v>1.6</c:v>
                </c:pt>
                <c:pt idx="4">
                  <c:v>0.2</c:v>
                </c:pt>
                <c:pt idx="5">
                  <c:v>0</c:v>
                </c:pt>
                <c:pt idx="6">
                  <c:v>11.6</c:v>
                </c:pt>
                <c:pt idx="7">
                  <c:v>16.2</c:v>
                </c:pt>
                <c:pt idx="8">
                  <c:v>40.6</c:v>
                </c:pt>
                <c:pt idx="9">
                  <c:v>5.4</c:v>
                </c:pt>
                <c:pt idx="10">
                  <c:v>1.2</c:v>
                </c:pt>
                <c:pt idx="11">
                  <c:v>0.2</c:v>
                </c:pt>
                <c:pt idx="12">
                  <c:v>0</c:v>
                </c:pt>
                <c:pt idx="13">
                  <c:v>19.399999999999999</c:v>
                </c:pt>
                <c:pt idx="14">
                  <c:v>4.5999999999999996</c:v>
                </c:pt>
                <c:pt idx="15">
                  <c:v>0.6</c:v>
                </c:pt>
                <c:pt idx="16">
                  <c:v>0</c:v>
                </c:pt>
                <c:pt idx="17">
                  <c:v>30.6</c:v>
                </c:pt>
                <c:pt idx="18">
                  <c:v>18</c:v>
                </c:pt>
                <c:pt idx="19">
                  <c:v>18.8</c:v>
                </c:pt>
                <c:pt idx="20">
                  <c:v>22.6</c:v>
                </c:pt>
                <c:pt idx="21">
                  <c:v>11.4</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0.4</c:v>
                </c:pt>
                <c:pt idx="40">
                  <c:v>56.6</c:v>
                </c:pt>
                <c:pt idx="41">
                  <c:v>9</c:v>
                </c:pt>
                <c:pt idx="42">
                  <c:v>0</c:v>
                </c:pt>
                <c:pt idx="43">
                  <c:v>0</c:v>
                </c:pt>
                <c:pt idx="44">
                  <c:v>0</c:v>
                </c:pt>
                <c:pt idx="45">
                  <c:v>0</c:v>
                </c:pt>
                <c:pt idx="46">
                  <c:v>0</c:v>
                </c:pt>
                <c:pt idx="47">
                  <c:v>0</c:v>
                </c:pt>
                <c:pt idx="48">
                  <c:v>0</c:v>
                </c:pt>
                <c:pt idx="49">
                  <c:v>0</c:v>
                </c:pt>
                <c:pt idx="50">
                  <c:v>2</c:v>
                </c:pt>
                <c:pt idx="51">
                  <c:v>0</c:v>
                </c:pt>
                <c:pt idx="52">
                  <c:v>40.4</c:v>
                </c:pt>
                <c:pt idx="53">
                  <c:v>0</c:v>
                </c:pt>
                <c:pt idx="54">
                  <c:v>0</c:v>
                </c:pt>
                <c:pt idx="55">
                  <c:v>0</c:v>
                </c:pt>
                <c:pt idx="56">
                  <c:v>0</c:v>
                </c:pt>
                <c:pt idx="57">
                  <c:v>0</c:v>
                </c:pt>
                <c:pt idx="58">
                  <c:v>0.4</c:v>
                </c:pt>
                <c:pt idx="59">
                  <c:v>0</c:v>
                </c:pt>
                <c:pt idx="60">
                  <c:v>0</c:v>
                </c:pt>
                <c:pt idx="61">
                  <c:v>0</c:v>
                </c:pt>
                <c:pt idx="62">
                  <c:v>0</c:v>
                </c:pt>
                <c:pt idx="63">
                  <c:v>0</c:v>
                </c:pt>
                <c:pt idx="64">
                  <c:v>0</c:v>
                </c:pt>
                <c:pt idx="65">
                  <c:v>0</c:v>
                </c:pt>
                <c:pt idx="66">
                  <c:v>0.2</c:v>
                </c:pt>
                <c:pt idx="67">
                  <c:v>6</c:v>
                </c:pt>
                <c:pt idx="68">
                  <c:v>0</c:v>
                </c:pt>
                <c:pt idx="69">
                  <c:v>0</c:v>
                </c:pt>
                <c:pt idx="70">
                  <c:v>0</c:v>
                </c:pt>
                <c:pt idx="71">
                  <c:v>0</c:v>
                </c:pt>
                <c:pt idx="72">
                  <c:v>0</c:v>
                </c:pt>
                <c:pt idx="73">
                  <c:v>0</c:v>
                </c:pt>
                <c:pt idx="74">
                  <c:v>0</c:v>
                </c:pt>
                <c:pt idx="75">
                  <c:v>0</c:v>
                </c:pt>
                <c:pt idx="76">
                  <c:v>0</c:v>
                </c:pt>
                <c:pt idx="77">
                  <c:v>1.4</c:v>
                </c:pt>
                <c:pt idx="78">
                  <c:v>0</c:v>
                </c:pt>
                <c:pt idx="79">
                  <c:v>0</c:v>
                </c:pt>
                <c:pt idx="80">
                  <c:v>0</c:v>
                </c:pt>
                <c:pt idx="81">
                  <c:v>0</c:v>
                </c:pt>
                <c:pt idx="82">
                  <c:v>0</c:v>
                </c:pt>
                <c:pt idx="83">
                  <c:v>0</c:v>
                </c:pt>
                <c:pt idx="84">
                  <c:v>0</c:v>
                </c:pt>
                <c:pt idx="85">
                  <c:v>0</c:v>
                </c:pt>
                <c:pt idx="86">
                  <c:v>0</c:v>
                </c:pt>
                <c:pt idx="87">
                  <c:v>1.8</c:v>
                </c:pt>
                <c:pt idx="88">
                  <c:v>14.8</c:v>
                </c:pt>
                <c:pt idx="89">
                  <c:v>4.2</c:v>
                </c:pt>
                <c:pt idx="90">
                  <c:v>0.6</c:v>
                </c:pt>
                <c:pt idx="91">
                  <c:v>1.8</c:v>
                </c:pt>
                <c:pt idx="92">
                  <c:v>4.8</c:v>
                </c:pt>
                <c:pt idx="93">
                  <c:v>0.2</c:v>
                </c:pt>
                <c:pt idx="94">
                  <c:v>0</c:v>
                </c:pt>
                <c:pt idx="95">
                  <c:v>0.4</c:v>
                </c:pt>
                <c:pt idx="96">
                  <c:v>0</c:v>
                </c:pt>
                <c:pt idx="97">
                  <c:v>0</c:v>
                </c:pt>
                <c:pt idx="98">
                  <c:v>0</c:v>
                </c:pt>
                <c:pt idx="99">
                  <c:v>1.6</c:v>
                </c:pt>
                <c:pt idx="100">
                  <c:v>0</c:v>
                </c:pt>
                <c:pt idx="101">
                  <c:v>0</c:v>
                </c:pt>
                <c:pt idx="102">
                  <c:v>0</c:v>
                </c:pt>
                <c:pt idx="103">
                  <c:v>20.8</c:v>
                </c:pt>
                <c:pt idx="104">
                  <c:v>0</c:v>
                </c:pt>
                <c:pt idx="105">
                  <c:v>0</c:v>
                </c:pt>
                <c:pt idx="106">
                  <c:v>0</c:v>
                </c:pt>
                <c:pt idx="107">
                  <c:v>0</c:v>
                </c:pt>
                <c:pt idx="108">
                  <c:v>0</c:v>
                </c:pt>
                <c:pt idx="109">
                  <c:v>0</c:v>
                </c:pt>
                <c:pt idx="110">
                  <c:v>0</c:v>
                </c:pt>
                <c:pt idx="111">
                  <c:v>1</c:v>
                </c:pt>
                <c:pt idx="112">
                  <c:v>4.4000000000000004</c:v>
                </c:pt>
                <c:pt idx="113">
                  <c:v>0.2</c:v>
                </c:pt>
                <c:pt idx="114">
                  <c:v>1.8</c:v>
                </c:pt>
                <c:pt idx="115">
                  <c:v>0</c:v>
                </c:pt>
                <c:pt idx="116">
                  <c:v>0</c:v>
                </c:pt>
                <c:pt idx="117">
                  <c:v>4.2</c:v>
                </c:pt>
                <c:pt idx="118">
                  <c:v>0</c:v>
                </c:pt>
                <c:pt idx="119">
                  <c:v>0</c:v>
                </c:pt>
                <c:pt idx="120">
                  <c:v>0</c:v>
                </c:pt>
                <c:pt idx="121">
                  <c:v>0</c:v>
                </c:pt>
                <c:pt idx="122">
                  <c:v>0</c:v>
                </c:pt>
                <c:pt idx="123">
                  <c:v>0</c:v>
                </c:pt>
                <c:pt idx="124">
                  <c:v>0</c:v>
                </c:pt>
                <c:pt idx="125">
                  <c:v>0</c:v>
                </c:pt>
                <c:pt idx="126">
                  <c:v>0</c:v>
                </c:pt>
                <c:pt idx="127">
                  <c:v>0</c:v>
                </c:pt>
                <c:pt idx="128">
                  <c:v>0</c:v>
                </c:pt>
                <c:pt idx="129">
                  <c:v>0.2</c:v>
                </c:pt>
                <c:pt idx="130">
                  <c:v>0</c:v>
                </c:pt>
                <c:pt idx="131">
                  <c:v>0.6</c:v>
                </c:pt>
                <c:pt idx="132">
                  <c:v>4.2</c:v>
                </c:pt>
                <c:pt idx="133">
                  <c:v>64.599999999999994</c:v>
                </c:pt>
                <c:pt idx="134">
                  <c:v>2.4</c:v>
                </c:pt>
                <c:pt idx="135">
                  <c:v>1.4</c:v>
                </c:pt>
                <c:pt idx="136">
                  <c:v>0</c:v>
                </c:pt>
                <c:pt idx="137">
                  <c:v>4.8</c:v>
                </c:pt>
                <c:pt idx="138">
                  <c:v>0.2</c:v>
                </c:pt>
                <c:pt idx="139">
                  <c:v>0</c:v>
                </c:pt>
                <c:pt idx="140">
                  <c:v>0</c:v>
                </c:pt>
                <c:pt idx="141">
                  <c:v>0</c:v>
                </c:pt>
                <c:pt idx="142">
                  <c:v>0</c:v>
                </c:pt>
                <c:pt idx="143">
                  <c:v>6</c:v>
                </c:pt>
                <c:pt idx="144">
                  <c:v>0</c:v>
                </c:pt>
                <c:pt idx="145">
                  <c:v>0</c:v>
                </c:pt>
                <c:pt idx="146">
                  <c:v>0</c:v>
                </c:pt>
                <c:pt idx="147">
                  <c:v>0.2</c:v>
                </c:pt>
                <c:pt idx="148">
                  <c:v>0.2</c:v>
                </c:pt>
                <c:pt idx="149">
                  <c:v>0.4</c:v>
                </c:pt>
                <c:pt idx="150">
                  <c:v>0</c:v>
                </c:pt>
                <c:pt idx="151">
                  <c:v>0</c:v>
                </c:pt>
                <c:pt idx="152">
                  <c:v>0</c:v>
                </c:pt>
                <c:pt idx="153">
                  <c:v>4.5999999999999996</c:v>
                </c:pt>
                <c:pt idx="154">
                  <c:v>1</c:v>
                </c:pt>
                <c:pt idx="155">
                  <c:v>1.4</c:v>
                </c:pt>
                <c:pt idx="156">
                  <c:v>12.4</c:v>
                </c:pt>
                <c:pt idx="157">
                  <c:v>0</c:v>
                </c:pt>
                <c:pt idx="158">
                  <c:v>0</c:v>
                </c:pt>
                <c:pt idx="159">
                  <c:v>0</c:v>
                </c:pt>
                <c:pt idx="160">
                  <c:v>0</c:v>
                </c:pt>
                <c:pt idx="161">
                  <c:v>0</c:v>
                </c:pt>
                <c:pt idx="162">
                  <c:v>0</c:v>
                </c:pt>
                <c:pt idx="163">
                  <c:v>37.200000000000003</c:v>
                </c:pt>
                <c:pt idx="164">
                  <c:v>3.8</c:v>
                </c:pt>
                <c:pt idx="165">
                  <c:v>0.4</c:v>
                </c:pt>
                <c:pt idx="166">
                  <c:v>6.2</c:v>
                </c:pt>
                <c:pt idx="167">
                  <c:v>23.6</c:v>
                </c:pt>
                <c:pt idx="168">
                  <c:v>0</c:v>
                </c:pt>
                <c:pt idx="169">
                  <c:v>72</c:v>
                </c:pt>
                <c:pt idx="170">
                  <c:v>45</c:v>
                </c:pt>
                <c:pt idx="171">
                  <c:v>4.8</c:v>
                </c:pt>
                <c:pt idx="172">
                  <c:v>0.2</c:v>
                </c:pt>
                <c:pt idx="173">
                  <c:v>0</c:v>
                </c:pt>
                <c:pt idx="174">
                  <c:v>0</c:v>
                </c:pt>
                <c:pt idx="175">
                  <c:v>0</c:v>
                </c:pt>
                <c:pt idx="176">
                  <c:v>0</c:v>
                </c:pt>
                <c:pt idx="177">
                  <c:v>0</c:v>
                </c:pt>
                <c:pt idx="178">
                  <c:v>0</c:v>
                </c:pt>
                <c:pt idx="179">
                  <c:v>0</c:v>
                </c:pt>
                <c:pt idx="180">
                  <c:v>0</c:v>
                </c:pt>
                <c:pt idx="181">
                  <c:v>0</c:v>
                </c:pt>
                <c:pt idx="182">
                  <c:v>0</c:v>
                </c:pt>
                <c:pt idx="183">
                  <c:v>0</c:v>
                </c:pt>
              </c:numCache>
            </c:numRef>
          </c:val>
          <c:smooth val="0"/>
          <c:extLst>
            <c:ext xmlns:c16="http://schemas.microsoft.com/office/drawing/2014/chart" uri="{C3380CC4-5D6E-409C-BE32-E72D297353CC}">
              <c16:uniqueId val="{00000002-6C93-477C-AE77-80A9AE28B3FD}"/>
            </c:ext>
          </c:extLst>
        </c:ser>
        <c:dLbls>
          <c:showLegendKey val="0"/>
          <c:showVal val="0"/>
          <c:showCatName val="0"/>
          <c:showSerName val="0"/>
          <c:showPercent val="0"/>
          <c:showBubbleSize val="0"/>
        </c:dLbls>
        <c:marker val="1"/>
        <c:smooth val="0"/>
        <c:axId val="854189024"/>
        <c:axId val="854189384"/>
      </c:lineChart>
      <c:dateAx>
        <c:axId val="854177144"/>
        <c:scaling>
          <c:orientation val="minMax"/>
          <c:max val="46053"/>
          <c:min val="45962"/>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77504"/>
        <c:crosses val="autoZero"/>
        <c:auto val="1"/>
        <c:lblOffset val="100"/>
        <c:baseTimeUnit val="days"/>
      </c:dateAx>
      <c:valAx>
        <c:axId val="85417750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a:t>kL</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77144"/>
        <c:crosses val="autoZero"/>
        <c:crossBetween val="between"/>
      </c:valAx>
      <c:valAx>
        <c:axId val="854189384"/>
        <c:scaling>
          <c:orientation val="minMax"/>
        </c:scaling>
        <c:delete val="0"/>
        <c:axPos val="r"/>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a:t>mm</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89024"/>
        <c:crosses val="max"/>
        <c:crossBetween val="between"/>
      </c:valAx>
      <c:dateAx>
        <c:axId val="854189024"/>
        <c:scaling>
          <c:orientation val="minMax"/>
        </c:scaling>
        <c:delete val="1"/>
        <c:axPos val="b"/>
        <c:numFmt formatCode="m/d/yyyy" sourceLinked="1"/>
        <c:majorTickMark val="out"/>
        <c:minorTickMark val="none"/>
        <c:tickLblPos val="nextTo"/>
        <c:crossAx val="854189384"/>
        <c:crosses val="autoZero"/>
        <c:auto val="1"/>
        <c:lblOffset val="100"/>
        <c:baseTimeUnit val="days"/>
      </c:dateAx>
      <c:spPr>
        <a:noFill/>
        <a:ln>
          <a:noFill/>
        </a:ln>
        <a:effectLst/>
      </c:spPr>
    </c:plotArea>
    <c:legend>
      <c:legendPos val="b"/>
      <c:layout>
        <c:manualLayout>
          <c:xMode val="edge"/>
          <c:yMode val="edge"/>
          <c:x val="1.3825346992666421E-3"/>
          <c:y val="0.89920254260238142"/>
          <c:w val="0.98994212227019718"/>
          <c:h val="8.5795111066090932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AU"/>
              <a:t>MC LDP1 - Surface Water Daily Discharge</a:t>
            </a:r>
            <a:br>
              <a:rPr lang="en-AU"/>
            </a:br>
            <a:r>
              <a:rPr lang="en-AU"/>
              <a:t>1 November - 31 January 2026</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AU"/>
        </a:p>
      </c:txPr>
    </c:title>
    <c:autoTitleDeleted val="0"/>
    <c:plotArea>
      <c:layout/>
      <c:barChart>
        <c:barDir val="col"/>
        <c:grouping val="clustered"/>
        <c:varyColors val="0"/>
        <c:ser>
          <c:idx val="0"/>
          <c:order val="0"/>
          <c:tx>
            <c:v>MC LDP1 Discharge Daily Total (kL)</c:v>
          </c:tx>
          <c:spPr>
            <a:solidFill>
              <a:schemeClr val="accent1"/>
            </a:solidFill>
            <a:ln>
              <a:noFill/>
            </a:ln>
            <a:effectLst/>
          </c:spPr>
          <c:invertIfNegative val="0"/>
          <c:cat>
            <c:numRef>
              <c:f>'LDP1 Volume'!$A$3865:$A$4048</c:f>
              <c:numCache>
                <c:formatCode>m/d/yyyy</c:formatCode>
                <c:ptCount val="184"/>
                <c:pt idx="0">
                  <c:v>45870</c:v>
                </c:pt>
                <c:pt idx="1">
                  <c:v>45871</c:v>
                </c:pt>
                <c:pt idx="2">
                  <c:v>45872</c:v>
                </c:pt>
                <c:pt idx="3">
                  <c:v>45873</c:v>
                </c:pt>
                <c:pt idx="4">
                  <c:v>45874</c:v>
                </c:pt>
                <c:pt idx="5">
                  <c:v>45875</c:v>
                </c:pt>
                <c:pt idx="6">
                  <c:v>45876</c:v>
                </c:pt>
                <c:pt idx="7">
                  <c:v>45877</c:v>
                </c:pt>
                <c:pt idx="8">
                  <c:v>45878</c:v>
                </c:pt>
                <c:pt idx="9">
                  <c:v>45879</c:v>
                </c:pt>
                <c:pt idx="10">
                  <c:v>45880</c:v>
                </c:pt>
                <c:pt idx="11">
                  <c:v>45881</c:v>
                </c:pt>
                <c:pt idx="12">
                  <c:v>45882</c:v>
                </c:pt>
                <c:pt idx="13">
                  <c:v>45883</c:v>
                </c:pt>
                <c:pt idx="14">
                  <c:v>45884</c:v>
                </c:pt>
                <c:pt idx="15">
                  <c:v>45885</c:v>
                </c:pt>
                <c:pt idx="16">
                  <c:v>45886</c:v>
                </c:pt>
                <c:pt idx="17">
                  <c:v>45887</c:v>
                </c:pt>
                <c:pt idx="18">
                  <c:v>45888</c:v>
                </c:pt>
                <c:pt idx="19">
                  <c:v>45889</c:v>
                </c:pt>
                <c:pt idx="20">
                  <c:v>45890</c:v>
                </c:pt>
                <c:pt idx="21">
                  <c:v>45891</c:v>
                </c:pt>
                <c:pt idx="22">
                  <c:v>45892</c:v>
                </c:pt>
                <c:pt idx="23">
                  <c:v>45893</c:v>
                </c:pt>
                <c:pt idx="24">
                  <c:v>45894</c:v>
                </c:pt>
                <c:pt idx="25">
                  <c:v>45895</c:v>
                </c:pt>
                <c:pt idx="26">
                  <c:v>45896</c:v>
                </c:pt>
                <c:pt idx="27">
                  <c:v>45897</c:v>
                </c:pt>
                <c:pt idx="28">
                  <c:v>45898</c:v>
                </c:pt>
                <c:pt idx="29">
                  <c:v>45899</c:v>
                </c:pt>
                <c:pt idx="30">
                  <c:v>45900</c:v>
                </c:pt>
                <c:pt idx="31">
                  <c:v>45901</c:v>
                </c:pt>
                <c:pt idx="32">
                  <c:v>45902</c:v>
                </c:pt>
                <c:pt idx="33">
                  <c:v>45903</c:v>
                </c:pt>
                <c:pt idx="34">
                  <c:v>45904</c:v>
                </c:pt>
                <c:pt idx="35">
                  <c:v>45905</c:v>
                </c:pt>
                <c:pt idx="36">
                  <c:v>45906</c:v>
                </c:pt>
                <c:pt idx="37">
                  <c:v>45907</c:v>
                </c:pt>
                <c:pt idx="38">
                  <c:v>45908</c:v>
                </c:pt>
                <c:pt idx="39">
                  <c:v>45909</c:v>
                </c:pt>
                <c:pt idx="40">
                  <c:v>45910</c:v>
                </c:pt>
                <c:pt idx="41">
                  <c:v>45911</c:v>
                </c:pt>
                <c:pt idx="42">
                  <c:v>45912</c:v>
                </c:pt>
                <c:pt idx="43">
                  <c:v>45913</c:v>
                </c:pt>
                <c:pt idx="44">
                  <c:v>45914</c:v>
                </c:pt>
                <c:pt idx="45">
                  <c:v>45915</c:v>
                </c:pt>
                <c:pt idx="46">
                  <c:v>45916</c:v>
                </c:pt>
                <c:pt idx="47">
                  <c:v>45917</c:v>
                </c:pt>
                <c:pt idx="48">
                  <c:v>45918</c:v>
                </c:pt>
                <c:pt idx="49">
                  <c:v>45919</c:v>
                </c:pt>
                <c:pt idx="50">
                  <c:v>45920</c:v>
                </c:pt>
                <c:pt idx="51">
                  <c:v>45921</c:v>
                </c:pt>
                <c:pt idx="52">
                  <c:v>45922</c:v>
                </c:pt>
                <c:pt idx="53">
                  <c:v>45923</c:v>
                </c:pt>
                <c:pt idx="54">
                  <c:v>45924</c:v>
                </c:pt>
                <c:pt idx="55">
                  <c:v>45925</c:v>
                </c:pt>
                <c:pt idx="56">
                  <c:v>45926</c:v>
                </c:pt>
                <c:pt idx="57">
                  <c:v>45927</c:v>
                </c:pt>
                <c:pt idx="58">
                  <c:v>45928</c:v>
                </c:pt>
                <c:pt idx="59">
                  <c:v>45929</c:v>
                </c:pt>
                <c:pt idx="60">
                  <c:v>45930</c:v>
                </c:pt>
                <c:pt idx="61">
                  <c:v>45931</c:v>
                </c:pt>
                <c:pt idx="62">
                  <c:v>45932</c:v>
                </c:pt>
                <c:pt idx="63">
                  <c:v>45933</c:v>
                </c:pt>
                <c:pt idx="64">
                  <c:v>45934</c:v>
                </c:pt>
                <c:pt idx="65">
                  <c:v>45935</c:v>
                </c:pt>
                <c:pt idx="66">
                  <c:v>45936</c:v>
                </c:pt>
                <c:pt idx="67">
                  <c:v>45937</c:v>
                </c:pt>
                <c:pt idx="68">
                  <c:v>45938</c:v>
                </c:pt>
                <c:pt idx="69">
                  <c:v>45939</c:v>
                </c:pt>
                <c:pt idx="70">
                  <c:v>45940</c:v>
                </c:pt>
                <c:pt idx="71">
                  <c:v>45941</c:v>
                </c:pt>
                <c:pt idx="72">
                  <c:v>45942</c:v>
                </c:pt>
                <c:pt idx="73">
                  <c:v>45943</c:v>
                </c:pt>
                <c:pt idx="74">
                  <c:v>45944</c:v>
                </c:pt>
                <c:pt idx="75">
                  <c:v>45945</c:v>
                </c:pt>
                <c:pt idx="76">
                  <c:v>45946</c:v>
                </c:pt>
                <c:pt idx="77">
                  <c:v>45947</c:v>
                </c:pt>
                <c:pt idx="78">
                  <c:v>45948</c:v>
                </c:pt>
                <c:pt idx="79">
                  <c:v>45949</c:v>
                </c:pt>
                <c:pt idx="80">
                  <c:v>45950</c:v>
                </c:pt>
                <c:pt idx="81">
                  <c:v>45951</c:v>
                </c:pt>
                <c:pt idx="82">
                  <c:v>45952</c:v>
                </c:pt>
                <c:pt idx="83">
                  <c:v>45953</c:v>
                </c:pt>
                <c:pt idx="84">
                  <c:v>45954</c:v>
                </c:pt>
                <c:pt idx="85">
                  <c:v>45955</c:v>
                </c:pt>
                <c:pt idx="86">
                  <c:v>45956</c:v>
                </c:pt>
                <c:pt idx="87">
                  <c:v>45957</c:v>
                </c:pt>
                <c:pt idx="88">
                  <c:v>45958</c:v>
                </c:pt>
                <c:pt idx="89">
                  <c:v>45959</c:v>
                </c:pt>
                <c:pt idx="90">
                  <c:v>45960</c:v>
                </c:pt>
                <c:pt idx="91">
                  <c:v>45961</c:v>
                </c:pt>
                <c:pt idx="92">
                  <c:v>45962</c:v>
                </c:pt>
                <c:pt idx="93">
                  <c:v>45963</c:v>
                </c:pt>
                <c:pt idx="94">
                  <c:v>45964</c:v>
                </c:pt>
                <c:pt idx="95">
                  <c:v>45965</c:v>
                </c:pt>
                <c:pt idx="96">
                  <c:v>45966</c:v>
                </c:pt>
                <c:pt idx="97">
                  <c:v>45967</c:v>
                </c:pt>
                <c:pt idx="98">
                  <c:v>45968</c:v>
                </c:pt>
                <c:pt idx="99">
                  <c:v>45969</c:v>
                </c:pt>
                <c:pt idx="100">
                  <c:v>45970</c:v>
                </c:pt>
                <c:pt idx="101">
                  <c:v>45971</c:v>
                </c:pt>
                <c:pt idx="102">
                  <c:v>45972</c:v>
                </c:pt>
                <c:pt idx="103">
                  <c:v>45973</c:v>
                </c:pt>
                <c:pt idx="104">
                  <c:v>45974</c:v>
                </c:pt>
                <c:pt idx="105">
                  <c:v>45975</c:v>
                </c:pt>
                <c:pt idx="106">
                  <c:v>45976</c:v>
                </c:pt>
                <c:pt idx="107">
                  <c:v>45977</c:v>
                </c:pt>
                <c:pt idx="108">
                  <c:v>45978</c:v>
                </c:pt>
                <c:pt idx="109">
                  <c:v>45979</c:v>
                </c:pt>
                <c:pt idx="110">
                  <c:v>45980</c:v>
                </c:pt>
                <c:pt idx="111">
                  <c:v>45981</c:v>
                </c:pt>
                <c:pt idx="112">
                  <c:v>45982</c:v>
                </c:pt>
                <c:pt idx="113">
                  <c:v>45983</c:v>
                </c:pt>
                <c:pt idx="114">
                  <c:v>45984</c:v>
                </c:pt>
                <c:pt idx="115">
                  <c:v>45985</c:v>
                </c:pt>
                <c:pt idx="116">
                  <c:v>45986</c:v>
                </c:pt>
                <c:pt idx="117">
                  <c:v>45987</c:v>
                </c:pt>
                <c:pt idx="118">
                  <c:v>45988</c:v>
                </c:pt>
                <c:pt idx="119">
                  <c:v>45989</c:v>
                </c:pt>
                <c:pt idx="120">
                  <c:v>45990</c:v>
                </c:pt>
                <c:pt idx="121">
                  <c:v>45991</c:v>
                </c:pt>
                <c:pt idx="122">
                  <c:v>45992</c:v>
                </c:pt>
                <c:pt idx="123">
                  <c:v>45993</c:v>
                </c:pt>
                <c:pt idx="124">
                  <c:v>45994</c:v>
                </c:pt>
                <c:pt idx="125">
                  <c:v>45995</c:v>
                </c:pt>
                <c:pt idx="126">
                  <c:v>45996</c:v>
                </c:pt>
                <c:pt idx="127">
                  <c:v>45997</c:v>
                </c:pt>
                <c:pt idx="128">
                  <c:v>45998</c:v>
                </c:pt>
                <c:pt idx="129">
                  <c:v>45999</c:v>
                </c:pt>
                <c:pt idx="130">
                  <c:v>46000</c:v>
                </c:pt>
                <c:pt idx="131">
                  <c:v>46001</c:v>
                </c:pt>
                <c:pt idx="132">
                  <c:v>46002</c:v>
                </c:pt>
                <c:pt idx="133">
                  <c:v>46003</c:v>
                </c:pt>
                <c:pt idx="134">
                  <c:v>46004</c:v>
                </c:pt>
                <c:pt idx="135">
                  <c:v>46005</c:v>
                </c:pt>
                <c:pt idx="136">
                  <c:v>46006</c:v>
                </c:pt>
                <c:pt idx="137">
                  <c:v>46007</c:v>
                </c:pt>
                <c:pt idx="138">
                  <c:v>46008</c:v>
                </c:pt>
                <c:pt idx="139">
                  <c:v>46009</c:v>
                </c:pt>
                <c:pt idx="140">
                  <c:v>46010</c:v>
                </c:pt>
                <c:pt idx="141">
                  <c:v>46011</c:v>
                </c:pt>
                <c:pt idx="142">
                  <c:v>46012</c:v>
                </c:pt>
                <c:pt idx="143">
                  <c:v>46013</c:v>
                </c:pt>
                <c:pt idx="144">
                  <c:v>46014</c:v>
                </c:pt>
                <c:pt idx="145">
                  <c:v>46015</c:v>
                </c:pt>
                <c:pt idx="146">
                  <c:v>46016</c:v>
                </c:pt>
                <c:pt idx="147">
                  <c:v>46017</c:v>
                </c:pt>
                <c:pt idx="148">
                  <c:v>46018</c:v>
                </c:pt>
                <c:pt idx="149">
                  <c:v>46019</c:v>
                </c:pt>
                <c:pt idx="150">
                  <c:v>46020</c:v>
                </c:pt>
                <c:pt idx="151">
                  <c:v>46021</c:v>
                </c:pt>
                <c:pt idx="152">
                  <c:v>46022</c:v>
                </c:pt>
                <c:pt idx="153">
                  <c:v>46023</c:v>
                </c:pt>
                <c:pt idx="154">
                  <c:v>46024</c:v>
                </c:pt>
                <c:pt idx="155">
                  <c:v>46025</c:v>
                </c:pt>
                <c:pt idx="156">
                  <c:v>46026</c:v>
                </c:pt>
                <c:pt idx="157">
                  <c:v>46027</c:v>
                </c:pt>
                <c:pt idx="158">
                  <c:v>46028</c:v>
                </c:pt>
                <c:pt idx="159">
                  <c:v>46029</c:v>
                </c:pt>
                <c:pt idx="160">
                  <c:v>46030</c:v>
                </c:pt>
                <c:pt idx="161">
                  <c:v>46031</c:v>
                </c:pt>
                <c:pt idx="162">
                  <c:v>46032</c:v>
                </c:pt>
                <c:pt idx="163">
                  <c:v>46033</c:v>
                </c:pt>
                <c:pt idx="164">
                  <c:v>46034</c:v>
                </c:pt>
                <c:pt idx="165">
                  <c:v>46035</c:v>
                </c:pt>
                <c:pt idx="166">
                  <c:v>46036</c:v>
                </c:pt>
                <c:pt idx="167">
                  <c:v>46037</c:v>
                </c:pt>
                <c:pt idx="168">
                  <c:v>46038</c:v>
                </c:pt>
                <c:pt idx="169">
                  <c:v>46039</c:v>
                </c:pt>
                <c:pt idx="170">
                  <c:v>46040</c:v>
                </c:pt>
                <c:pt idx="171">
                  <c:v>46041</c:v>
                </c:pt>
                <c:pt idx="172">
                  <c:v>46042</c:v>
                </c:pt>
                <c:pt idx="173">
                  <c:v>46043</c:v>
                </c:pt>
                <c:pt idx="174">
                  <c:v>46044</c:v>
                </c:pt>
                <c:pt idx="175">
                  <c:v>46045</c:v>
                </c:pt>
                <c:pt idx="176">
                  <c:v>46046</c:v>
                </c:pt>
                <c:pt idx="177">
                  <c:v>46047</c:v>
                </c:pt>
                <c:pt idx="178">
                  <c:v>46048</c:v>
                </c:pt>
                <c:pt idx="179">
                  <c:v>46049</c:v>
                </c:pt>
                <c:pt idx="180">
                  <c:v>46050</c:v>
                </c:pt>
                <c:pt idx="181">
                  <c:v>46051</c:v>
                </c:pt>
                <c:pt idx="182">
                  <c:v>46052</c:v>
                </c:pt>
                <c:pt idx="183">
                  <c:v>46053</c:v>
                </c:pt>
              </c:numCache>
            </c:numRef>
          </c:cat>
          <c:val>
            <c:numRef>
              <c:f>'LDP1 Volume'!$B$3865:$B$4048</c:f>
              <c:numCache>
                <c:formatCode>General</c:formatCode>
                <c:ptCount val="184"/>
                <c:pt idx="0">
                  <c:v>1575.8</c:v>
                </c:pt>
                <c:pt idx="1">
                  <c:v>2306.0100000000002</c:v>
                </c:pt>
                <c:pt idx="2">
                  <c:v>2810</c:v>
                </c:pt>
                <c:pt idx="3">
                  <c:v>1167.8399999999999</c:v>
                </c:pt>
                <c:pt idx="4">
                  <c:v>1238.55</c:v>
                </c:pt>
                <c:pt idx="5">
                  <c:v>1236.45</c:v>
                </c:pt>
                <c:pt idx="6">
                  <c:v>1713.93</c:v>
                </c:pt>
                <c:pt idx="7">
                  <c:v>1717.49</c:v>
                </c:pt>
                <c:pt idx="8">
                  <c:v>3381.09</c:v>
                </c:pt>
                <c:pt idx="9">
                  <c:v>2812.81</c:v>
                </c:pt>
                <c:pt idx="10">
                  <c:v>1543.78</c:v>
                </c:pt>
                <c:pt idx="11">
                  <c:v>1315.7</c:v>
                </c:pt>
                <c:pt idx="12">
                  <c:v>1233.8399999999999</c:v>
                </c:pt>
                <c:pt idx="13">
                  <c:v>1758.38</c:v>
                </c:pt>
                <c:pt idx="14">
                  <c:v>1590.32</c:v>
                </c:pt>
                <c:pt idx="15">
                  <c:v>888.66</c:v>
                </c:pt>
                <c:pt idx="16">
                  <c:v>1157.25</c:v>
                </c:pt>
                <c:pt idx="17">
                  <c:v>1804.35</c:v>
                </c:pt>
                <c:pt idx="18">
                  <c:v>2830.84</c:v>
                </c:pt>
                <c:pt idx="19">
                  <c:v>1521.24</c:v>
                </c:pt>
                <c:pt idx="20">
                  <c:v>2379.81</c:v>
                </c:pt>
                <c:pt idx="21">
                  <c:v>1804.97</c:v>
                </c:pt>
                <c:pt idx="22">
                  <c:v>1322.1</c:v>
                </c:pt>
                <c:pt idx="23">
                  <c:v>997.41</c:v>
                </c:pt>
                <c:pt idx="24">
                  <c:v>648.01</c:v>
                </c:pt>
                <c:pt idx="25">
                  <c:v>766.39</c:v>
                </c:pt>
                <c:pt idx="26">
                  <c:v>727.69</c:v>
                </c:pt>
                <c:pt idx="27">
                  <c:v>894.46</c:v>
                </c:pt>
                <c:pt idx="28">
                  <c:v>1207.0899999999999</c:v>
                </c:pt>
                <c:pt idx="29">
                  <c:v>1037.27</c:v>
                </c:pt>
                <c:pt idx="30">
                  <c:v>1134.33</c:v>
                </c:pt>
                <c:pt idx="31">
                  <c:v>1052.9099999999162</c:v>
                </c:pt>
                <c:pt idx="32">
                  <c:v>1027.0700000000652</c:v>
                </c:pt>
                <c:pt idx="33">
                  <c:v>2122.8499999999767</c:v>
                </c:pt>
                <c:pt idx="34">
                  <c:v>1254.6500000000233</c:v>
                </c:pt>
                <c:pt idx="35">
                  <c:v>929.60999999998603</c:v>
                </c:pt>
                <c:pt idx="36">
                  <c:v>710.31999999994878</c:v>
                </c:pt>
                <c:pt idx="37">
                  <c:v>778.72000000008848</c:v>
                </c:pt>
                <c:pt idx="38">
                  <c:v>735.30999999993946</c:v>
                </c:pt>
                <c:pt idx="39">
                  <c:v>836.21000000007916</c:v>
                </c:pt>
                <c:pt idx="40">
                  <c:v>1968.7199999999721</c:v>
                </c:pt>
                <c:pt idx="41">
                  <c:v>2438.4000000000233</c:v>
                </c:pt>
                <c:pt idx="42">
                  <c:v>1153.7199999999721</c:v>
                </c:pt>
                <c:pt idx="43">
                  <c:v>1007.7099999999627</c:v>
                </c:pt>
                <c:pt idx="44">
                  <c:v>79.560000000055879</c:v>
                </c:pt>
                <c:pt idx="45">
                  <c:v>322.91999999992549</c:v>
                </c:pt>
                <c:pt idx="46">
                  <c:v>128.17000000004191</c:v>
                </c:pt>
                <c:pt idx="47">
                  <c:v>4.3699999999953434</c:v>
                </c:pt>
                <c:pt idx="48">
                  <c:v>272.09999999997672</c:v>
                </c:pt>
                <c:pt idx="49">
                  <c:v>409.26000000000931</c:v>
                </c:pt>
                <c:pt idx="50">
                  <c:v>475.64000000001397</c:v>
                </c:pt>
                <c:pt idx="51">
                  <c:v>591.14000000001397</c:v>
                </c:pt>
                <c:pt idx="52">
                  <c:v>909.67999999993481</c:v>
                </c:pt>
                <c:pt idx="53">
                  <c:v>1473.8100000000559</c:v>
                </c:pt>
                <c:pt idx="54">
                  <c:v>273.57999999995809</c:v>
                </c:pt>
                <c:pt idx="55">
                  <c:v>812.6600000000326</c:v>
                </c:pt>
                <c:pt idx="56">
                  <c:v>1472.0999999999767</c:v>
                </c:pt>
                <c:pt idx="57">
                  <c:v>1477.9400000000605</c:v>
                </c:pt>
                <c:pt idx="58">
                  <c:v>1482.9499999999534</c:v>
                </c:pt>
                <c:pt idx="59">
                  <c:v>1478.3299999999581</c:v>
                </c:pt>
                <c:pt idx="60">
                  <c:v>1433.2600000000093</c:v>
                </c:pt>
                <c:pt idx="61">
                  <c:v>1251.6000000000931</c:v>
                </c:pt>
                <c:pt idx="62">
                  <c:v>1195.25</c:v>
                </c:pt>
                <c:pt idx="63">
                  <c:v>1356.8399999999674</c:v>
                </c:pt>
                <c:pt idx="64">
                  <c:v>1394.3099999999395</c:v>
                </c:pt>
                <c:pt idx="65">
                  <c:v>1378.2300000000978</c:v>
                </c:pt>
                <c:pt idx="66">
                  <c:v>1360.25</c:v>
                </c:pt>
                <c:pt idx="67">
                  <c:v>576.55999999993946</c:v>
                </c:pt>
                <c:pt idx="68">
                  <c:v>272.42000000004191</c:v>
                </c:pt>
                <c:pt idx="69">
                  <c:v>736.81999999994878</c:v>
                </c:pt>
                <c:pt idx="70">
                  <c:v>82.39000000001397</c:v>
                </c:pt>
                <c:pt idx="71">
                  <c:v>455.04000000003725</c:v>
                </c:pt>
                <c:pt idx="72">
                  <c:v>677.67999999993481</c:v>
                </c:pt>
                <c:pt idx="73">
                  <c:v>1054.0200000000186</c:v>
                </c:pt>
                <c:pt idx="74">
                  <c:v>2277.8800000000047</c:v>
                </c:pt>
                <c:pt idx="75">
                  <c:v>1065.3199999999488</c:v>
                </c:pt>
                <c:pt idx="76">
                  <c:v>880.89000000001397</c:v>
                </c:pt>
                <c:pt idx="77">
                  <c:v>1115.4300000000512</c:v>
                </c:pt>
                <c:pt idx="78">
                  <c:v>697.60999999998603</c:v>
                </c:pt>
                <c:pt idx="79">
                  <c:v>1124.1900000000605</c:v>
                </c:pt>
                <c:pt idx="80">
                  <c:v>1119.4499999999534</c:v>
                </c:pt>
                <c:pt idx="81">
                  <c:v>990.89000000001397</c:v>
                </c:pt>
                <c:pt idx="82">
                  <c:v>1069.7999999999302</c:v>
                </c:pt>
                <c:pt idx="83">
                  <c:v>1105.3600000001024</c:v>
                </c:pt>
                <c:pt idx="84">
                  <c:v>1116.5399999999208</c:v>
                </c:pt>
                <c:pt idx="85">
                  <c:v>1014.1600000000326</c:v>
                </c:pt>
                <c:pt idx="86">
                  <c:v>1122.8000000000466</c:v>
                </c:pt>
                <c:pt idx="87">
                  <c:v>1008.6399999998976</c:v>
                </c:pt>
                <c:pt idx="88">
                  <c:v>1103.6600000000326</c:v>
                </c:pt>
                <c:pt idx="89">
                  <c:v>1158.2399999999907</c:v>
                </c:pt>
                <c:pt idx="90">
                  <c:v>455.84999999997672</c:v>
                </c:pt>
                <c:pt idx="91">
                  <c:v>182.36999999999534</c:v>
                </c:pt>
                <c:pt idx="92" formatCode="0.00">
                  <c:v>681.05000000004657</c:v>
                </c:pt>
                <c:pt idx="93" formatCode="0.00">
                  <c:v>117.68000000005122</c:v>
                </c:pt>
                <c:pt idx="94" formatCode="0.00">
                  <c:v>472.3399999999674</c:v>
                </c:pt>
                <c:pt idx="95" formatCode="0.00">
                  <c:v>1040.25</c:v>
                </c:pt>
                <c:pt idx="96" formatCode="0.00">
                  <c:v>1171.7199999999721</c:v>
                </c:pt>
                <c:pt idx="97" formatCode="0.00">
                  <c:v>908.42000000004191</c:v>
                </c:pt>
                <c:pt idx="98" formatCode="0.00">
                  <c:v>1217.109999999986</c:v>
                </c:pt>
                <c:pt idx="99" formatCode="0.00">
                  <c:v>491.79999999993015</c:v>
                </c:pt>
                <c:pt idx="100" formatCode="0.00">
                  <c:v>0</c:v>
                </c:pt>
                <c:pt idx="101" formatCode="0.00">
                  <c:v>0</c:v>
                </c:pt>
                <c:pt idx="102" formatCode="0.00">
                  <c:v>1926.9100000000326</c:v>
                </c:pt>
                <c:pt idx="103" formatCode="0.00">
                  <c:v>820.4100000000326</c:v>
                </c:pt>
                <c:pt idx="104" formatCode="0.00">
                  <c:v>1032.8699999999953</c:v>
                </c:pt>
                <c:pt idx="105" formatCode="0.00">
                  <c:v>721.29000000003725</c:v>
                </c:pt>
                <c:pt idx="106" formatCode="0.00">
                  <c:v>1012.6899999999441</c:v>
                </c:pt>
                <c:pt idx="107" formatCode="0.00">
                  <c:v>980.52000000001863</c:v>
                </c:pt>
                <c:pt idx="108" formatCode="0.00">
                  <c:v>1014.3399999999674</c:v>
                </c:pt>
                <c:pt idx="109" formatCode="0.00">
                  <c:v>958.26000000000931</c:v>
                </c:pt>
                <c:pt idx="110" formatCode="0.00">
                  <c:v>501.26000000000931</c:v>
                </c:pt>
                <c:pt idx="111" formatCode="0.00">
                  <c:v>0</c:v>
                </c:pt>
                <c:pt idx="112" formatCode="0.00">
                  <c:v>765.06000000005588</c:v>
                </c:pt>
                <c:pt idx="113" formatCode="0.00">
                  <c:v>925.51999999990221</c:v>
                </c:pt>
                <c:pt idx="114" formatCode="0.00">
                  <c:v>230.72000000008848</c:v>
                </c:pt>
                <c:pt idx="115" formatCode="0.00">
                  <c:v>452.40999999991618</c:v>
                </c:pt>
                <c:pt idx="116" formatCode="0.00">
                  <c:v>887.52000000001863</c:v>
                </c:pt>
                <c:pt idx="117" formatCode="0.00">
                  <c:v>631.17000000004191</c:v>
                </c:pt>
                <c:pt idx="118" formatCode="0.00">
                  <c:v>1954.4200000000419</c:v>
                </c:pt>
                <c:pt idx="119" formatCode="0.00">
                  <c:v>1179.8299999999581</c:v>
                </c:pt>
                <c:pt idx="120" formatCode="0.00">
                  <c:v>885.55999999993946</c:v>
                </c:pt>
                <c:pt idx="121" formatCode="0.00">
                  <c:v>885.55000000004657</c:v>
                </c:pt>
                <c:pt idx="122" formatCode="0.00">
                  <c:v>899.52000000001863</c:v>
                </c:pt>
                <c:pt idx="123" formatCode="0.00">
                  <c:v>92.429999999934807</c:v>
                </c:pt>
                <c:pt idx="124" formatCode="0.00">
                  <c:v>1.6600000000325963</c:v>
                </c:pt>
                <c:pt idx="125" formatCode="0.00">
                  <c:v>497.98999999999069</c:v>
                </c:pt>
                <c:pt idx="126" formatCode="0.00">
                  <c:v>871.79000000003725</c:v>
                </c:pt>
                <c:pt idx="127" formatCode="0.00">
                  <c:v>866.5</c:v>
                </c:pt>
                <c:pt idx="128" formatCode="0.00">
                  <c:v>880.25</c:v>
                </c:pt>
                <c:pt idx="129" formatCode="0.00">
                  <c:v>881.40000000002328</c:v>
                </c:pt>
                <c:pt idx="130" formatCode="0.00">
                  <c:v>1145.0999999999767</c:v>
                </c:pt>
                <c:pt idx="131" formatCode="0.00">
                  <c:v>1296.5899999999674</c:v>
                </c:pt>
                <c:pt idx="132" formatCode="0.00">
                  <c:v>1116.5500000000466</c:v>
                </c:pt>
                <c:pt idx="133" formatCode="0.00">
                  <c:v>1533.5</c:v>
                </c:pt>
                <c:pt idx="134" formatCode="0.00">
                  <c:v>2157.859999999986</c:v>
                </c:pt>
                <c:pt idx="135" formatCode="0.00">
                  <c:v>1435.5699999999488</c:v>
                </c:pt>
                <c:pt idx="136" formatCode="0.00">
                  <c:v>721.51000000000931</c:v>
                </c:pt>
                <c:pt idx="137" formatCode="0.00">
                  <c:v>807.93000000005122</c:v>
                </c:pt>
                <c:pt idx="138" formatCode="0.00">
                  <c:v>900.27000000001863</c:v>
                </c:pt>
                <c:pt idx="139" formatCode="0.00">
                  <c:v>1302.609999999986</c:v>
                </c:pt>
                <c:pt idx="140" formatCode="0.00">
                  <c:v>844.31999999994878</c:v>
                </c:pt>
                <c:pt idx="141" formatCode="0.00">
                  <c:v>458.63000000000466</c:v>
                </c:pt>
                <c:pt idx="142" formatCode="0.00">
                  <c:v>1099.5300000000279</c:v>
                </c:pt>
                <c:pt idx="143" formatCode="0.00">
                  <c:v>1144.2700000000186</c:v>
                </c:pt>
                <c:pt idx="144" formatCode="0.00">
                  <c:v>1175.5399999999208</c:v>
                </c:pt>
                <c:pt idx="145" formatCode="0.00">
                  <c:v>1268.9400000000605</c:v>
                </c:pt>
                <c:pt idx="146" formatCode="0.00">
                  <c:v>795.11999999999534</c:v>
                </c:pt>
                <c:pt idx="147" formatCode="0.00">
                  <c:v>481.9100000000326</c:v>
                </c:pt>
                <c:pt idx="148" formatCode="0.00">
                  <c:v>866.05999999993946</c:v>
                </c:pt>
                <c:pt idx="149" formatCode="0.00">
                  <c:v>210.59999999997672</c:v>
                </c:pt>
                <c:pt idx="150" formatCode="0.00">
                  <c:v>476.69000000006054</c:v>
                </c:pt>
                <c:pt idx="151" formatCode="0.00">
                  <c:v>1960.2199999999721</c:v>
                </c:pt>
                <c:pt idx="152" formatCode="0.00">
                  <c:v>1032.2000000000698</c:v>
                </c:pt>
                <c:pt idx="153" formatCode="0.00">
                  <c:v>998.5</c:v>
                </c:pt>
                <c:pt idx="154" formatCode="0.00">
                  <c:v>730.07999999995809</c:v>
                </c:pt>
                <c:pt idx="155" formatCode="0.00">
                  <c:v>1018.3099999999395</c:v>
                </c:pt>
                <c:pt idx="156" formatCode="0.00">
                  <c:v>1041.4899999999907</c:v>
                </c:pt>
                <c:pt idx="157" formatCode="0.00">
                  <c:v>969.59000000008382</c:v>
                </c:pt>
                <c:pt idx="158" formatCode="0.00">
                  <c:v>552.20999999996275</c:v>
                </c:pt>
                <c:pt idx="159" formatCode="0.00">
                  <c:v>867.68000000005122</c:v>
                </c:pt>
                <c:pt idx="160" formatCode="0.00">
                  <c:v>953.43999999994412</c:v>
                </c:pt>
                <c:pt idx="161" formatCode="0.00">
                  <c:v>1001.1300000000047</c:v>
                </c:pt>
                <c:pt idx="162" formatCode="0.00">
                  <c:v>800.17000000004191</c:v>
                </c:pt>
                <c:pt idx="163" formatCode="0.00">
                  <c:v>192.94999999995343</c:v>
                </c:pt>
                <c:pt idx="164" formatCode="0.00">
                  <c:v>797.27000000001863</c:v>
                </c:pt>
                <c:pt idx="165" formatCode="0.00">
                  <c:v>740.9100000000326</c:v>
                </c:pt>
                <c:pt idx="166" formatCode="0.00">
                  <c:v>751.86999999999534</c:v>
                </c:pt>
                <c:pt idx="167" formatCode="0.00">
                  <c:v>1424.8699999999953</c:v>
                </c:pt>
                <c:pt idx="168" formatCode="0.00">
                  <c:v>165.55999999993946</c:v>
                </c:pt>
                <c:pt idx="169" formatCode="0.00">
                  <c:v>574.33000000007451</c:v>
                </c:pt>
                <c:pt idx="170" formatCode="0.00">
                  <c:v>3442.2299999999814</c:v>
                </c:pt>
                <c:pt idx="171" formatCode="0.00">
                  <c:v>1778.5300000000279</c:v>
                </c:pt>
                <c:pt idx="172" formatCode="0.00">
                  <c:v>1145.2599999998929</c:v>
                </c:pt>
                <c:pt idx="173" formatCode="0.00">
                  <c:v>654.06000000005588</c:v>
                </c:pt>
                <c:pt idx="174" formatCode="0.00">
                  <c:v>824.76000000000931</c:v>
                </c:pt>
                <c:pt idx="175" formatCode="0.00">
                  <c:v>719.02000000001863</c:v>
                </c:pt>
                <c:pt idx="176" formatCode="0.00">
                  <c:v>862.45999999996275</c:v>
                </c:pt>
                <c:pt idx="177" formatCode="0.00">
                  <c:v>850.10999999998603</c:v>
                </c:pt>
                <c:pt idx="178" formatCode="0.00">
                  <c:v>689.17000000004191</c:v>
                </c:pt>
                <c:pt idx="179" formatCode="0.00">
                  <c:v>367</c:v>
                </c:pt>
                <c:pt idx="180" formatCode="0.00">
                  <c:v>612.61999999999534</c:v>
                </c:pt>
                <c:pt idx="181" formatCode="0.00">
                  <c:v>851.69999999995343</c:v>
                </c:pt>
                <c:pt idx="182" formatCode="0.00">
                  <c:v>1594.3000000000466</c:v>
                </c:pt>
                <c:pt idx="183" formatCode="0.00">
                  <c:v>1526.2399999999907</c:v>
                </c:pt>
              </c:numCache>
            </c:numRef>
          </c:val>
          <c:extLst>
            <c:ext xmlns:c16="http://schemas.microsoft.com/office/drawing/2014/chart" uri="{C3380CC4-5D6E-409C-BE32-E72D297353CC}">
              <c16:uniqueId val="{00000000-9E8C-43C8-AF24-21324D27CC3C}"/>
            </c:ext>
          </c:extLst>
        </c:ser>
        <c:dLbls>
          <c:showLegendKey val="0"/>
          <c:showVal val="0"/>
          <c:showCatName val="0"/>
          <c:showSerName val="0"/>
          <c:showPercent val="0"/>
          <c:showBubbleSize val="0"/>
        </c:dLbls>
        <c:gapWidth val="219"/>
        <c:overlap val="-27"/>
        <c:axId val="1276162952"/>
        <c:axId val="1276165112"/>
      </c:barChart>
      <c:lineChart>
        <c:grouping val="standard"/>
        <c:varyColors val="0"/>
        <c:ser>
          <c:idx val="1"/>
          <c:order val="1"/>
          <c:tx>
            <c:v>EPL 191 Discharge Limit (kL)</c:v>
          </c:tx>
          <c:spPr>
            <a:ln w="28575" cap="rnd">
              <a:solidFill>
                <a:sysClr val="windowText" lastClr="000000"/>
              </a:solidFill>
              <a:round/>
            </a:ln>
            <a:effectLst/>
          </c:spPr>
          <c:marker>
            <c:symbol val="none"/>
          </c:marker>
          <c:cat>
            <c:numRef>
              <c:f>'LDP1 Volume'!$A$3865:$A$4048</c:f>
              <c:numCache>
                <c:formatCode>m/d/yyyy</c:formatCode>
                <c:ptCount val="184"/>
                <c:pt idx="0">
                  <c:v>45870</c:v>
                </c:pt>
                <c:pt idx="1">
                  <c:v>45871</c:v>
                </c:pt>
                <c:pt idx="2">
                  <c:v>45872</c:v>
                </c:pt>
                <c:pt idx="3">
                  <c:v>45873</c:v>
                </c:pt>
                <c:pt idx="4">
                  <c:v>45874</c:v>
                </c:pt>
                <c:pt idx="5">
                  <c:v>45875</c:v>
                </c:pt>
                <c:pt idx="6">
                  <c:v>45876</c:v>
                </c:pt>
                <c:pt idx="7">
                  <c:v>45877</c:v>
                </c:pt>
                <c:pt idx="8">
                  <c:v>45878</c:v>
                </c:pt>
                <c:pt idx="9">
                  <c:v>45879</c:v>
                </c:pt>
                <c:pt idx="10">
                  <c:v>45880</c:v>
                </c:pt>
                <c:pt idx="11">
                  <c:v>45881</c:v>
                </c:pt>
                <c:pt idx="12">
                  <c:v>45882</c:v>
                </c:pt>
                <c:pt idx="13">
                  <c:v>45883</c:v>
                </c:pt>
                <c:pt idx="14">
                  <c:v>45884</c:v>
                </c:pt>
                <c:pt idx="15">
                  <c:v>45885</c:v>
                </c:pt>
                <c:pt idx="16">
                  <c:v>45886</c:v>
                </c:pt>
                <c:pt idx="17">
                  <c:v>45887</c:v>
                </c:pt>
                <c:pt idx="18">
                  <c:v>45888</c:v>
                </c:pt>
                <c:pt idx="19">
                  <c:v>45889</c:v>
                </c:pt>
                <c:pt idx="20">
                  <c:v>45890</c:v>
                </c:pt>
                <c:pt idx="21">
                  <c:v>45891</c:v>
                </c:pt>
                <c:pt idx="22">
                  <c:v>45892</c:v>
                </c:pt>
                <c:pt idx="23">
                  <c:v>45893</c:v>
                </c:pt>
                <c:pt idx="24">
                  <c:v>45894</c:v>
                </c:pt>
                <c:pt idx="25">
                  <c:v>45895</c:v>
                </c:pt>
                <c:pt idx="26">
                  <c:v>45896</c:v>
                </c:pt>
                <c:pt idx="27">
                  <c:v>45897</c:v>
                </c:pt>
                <c:pt idx="28">
                  <c:v>45898</c:v>
                </c:pt>
                <c:pt idx="29">
                  <c:v>45899</c:v>
                </c:pt>
                <c:pt idx="30">
                  <c:v>45900</c:v>
                </c:pt>
                <c:pt idx="31">
                  <c:v>45901</c:v>
                </c:pt>
                <c:pt idx="32">
                  <c:v>45902</c:v>
                </c:pt>
                <c:pt idx="33">
                  <c:v>45903</c:v>
                </c:pt>
                <c:pt idx="34">
                  <c:v>45904</c:v>
                </c:pt>
                <c:pt idx="35">
                  <c:v>45905</c:v>
                </c:pt>
                <c:pt idx="36">
                  <c:v>45906</c:v>
                </c:pt>
                <c:pt idx="37">
                  <c:v>45907</c:v>
                </c:pt>
                <c:pt idx="38">
                  <c:v>45908</c:v>
                </c:pt>
                <c:pt idx="39">
                  <c:v>45909</c:v>
                </c:pt>
                <c:pt idx="40">
                  <c:v>45910</c:v>
                </c:pt>
                <c:pt idx="41">
                  <c:v>45911</c:v>
                </c:pt>
                <c:pt idx="42">
                  <c:v>45912</c:v>
                </c:pt>
                <c:pt idx="43">
                  <c:v>45913</c:v>
                </c:pt>
                <c:pt idx="44">
                  <c:v>45914</c:v>
                </c:pt>
                <c:pt idx="45">
                  <c:v>45915</c:v>
                </c:pt>
                <c:pt idx="46">
                  <c:v>45916</c:v>
                </c:pt>
                <c:pt idx="47">
                  <c:v>45917</c:v>
                </c:pt>
                <c:pt idx="48">
                  <c:v>45918</c:v>
                </c:pt>
                <c:pt idx="49">
                  <c:v>45919</c:v>
                </c:pt>
                <c:pt idx="50">
                  <c:v>45920</c:v>
                </c:pt>
                <c:pt idx="51">
                  <c:v>45921</c:v>
                </c:pt>
                <c:pt idx="52">
                  <c:v>45922</c:v>
                </c:pt>
                <c:pt idx="53">
                  <c:v>45923</c:v>
                </c:pt>
                <c:pt idx="54">
                  <c:v>45924</c:v>
                </c:pt>
                <c:pt idx="55">
                  <c:v>45925</c:v>
                </c:pt>
                <c:pt idx="56">
                  <c:v>45926</c:v>
                </c:pt>
                <c:pt idx="57">
                  <c:v>45927</c:v>
                </c:pt>
                <c:pt idx="58">
                  <c:v>45928</c:v>
                </c:pt>
                <c:pt idx="59">
                  <c:v>45929</c:v>
                </c:pt>
                <c:pt idx="60">
                  <c:v>45930</c:v>
                </c:pt>
                <c:pt idx="61">
                  <c:v>45931</c:v>
                </c:pt>
                <c:pt idx="62">
                  <c:v>45932</c:v>
                </c:pt>
                <c:pt idx="63">
                  <c:v>45933</c:v>
                </c:pt>
                <c:pt idx="64">
                  <c:v>45934</c:v>
                </c:pt>
                <c:pt idx="65">
                  <c:v>45935</c:v>
                </c:pt>
                <c:pt idx="66">
                  <c:v>45936</c:v>
                </c:pt>
                <c:pt idx="67">
                  <c:v>45937</c:v>
                </c:pt>
                <c:pt idx="68">
                  <c:v>45938</c:v>
                </c:pt>
                <c:pt idx="69">
                  <c:v>45939</c:v>
                </c:pt>
                <c:pt idx="70">
                  <c:v>45940</c:v>
                </c:pt>
                <c:pt idx="71">
                  <c:v>45941</c:v>
                </c:pt>
                <c:pt idx="72">
                  <c:v>45942</c:v>
                </c:pt>
                <c:pt idx="73">
                  <c:v>45943</c:v>
                </c:pt>
                <c:pt idx="74">
                  <c:v>45944</c:v>
                </c:pt>
                <c:pt idx="75">
                  <c:v>45945</c:v>
                </c:pt>
                <c:pt idx="76">
                  <c:v>45946</c:v>
                </c:pt>
                <c:pt idx="77">
                  <c:v>45947</c:v>
                </c:pt>
                <c:pt idx="78">
                  <c:v>45948</c:v>
                </c:pt>
                <c:pt idx="79">
                  <c:v>45949</c:v>
                </c:pt>
                <c:pt idx="80">
                  <c:v>45950</c:v>
                </c:pt>
                <c:pt idx="81">
                  <c:v>45951</c:v>
                </c:pt>
                <c:pt idx="82">
                  <c:v>45952</c:v>
                </c:pt>
                <c:pt idx="83">
                  <c:v>45953</c:v>
                </c:pt>
                <c:pt idx="84">
                  <c:v>45954</c:v>
                </c:pt>
                <c:pt idx="85">
                  <c:v>45955</c:v>
                </c:pt>
                <c:pt idx="86">
                  <c:v>45956</c:v>
                </c:pt>
                <c:pt idx="87">
                  <c:v>45957</c:v>
                </c:pt>
                <c:pt idx="88">
                  <c:v>45958</c:v>
                </c:pt>
                <c:pt idx="89">
                  <c:v>45959</c:v>
                </c:pt>
                <c:pt idx="90">
                  <c:v>45960</c:v>
                </c:pt>
                <c:pt idx="91">
                  <c:v>45961</c:v>
                </c:pt>
                <c:pt idx="92">
                  <c:v>45962</c:v>
                </c:pt>
                <c:pt idx="93">
                  <c:v>45963</c:v>
                </c:pt>
                <c:pt idx="94">
                  <c:v>45964</c:v>
                </c:pt>
                <c:pt idx="95">
                  <c:v>45965</c:v>
                </c:pt>
                <c:pt idx="96">
                  <c:v>45966</c:v>
                </c:pt>
                <c:pt idx="97">
                  <c:v>45967</c:v>
                </c:pt>
                <c:pt idx="98">
                  <c:v>45968</c:v>
                </c:pt>
                <c:pt idx="99">
                  <c:v>45969</c:v>
                </c:pt>
                <c:pt idx="100">
                  <c:v>45970</c:v>
                </c:pt>
                <c:pt idx="101">
                  <c:v>45971</c:v>
                </c:pt>
                <c:pt idx="102">
                  <c:v>45972</c:v>
                </c:pt>
                <c:pt idx="103">
                  <c:v>45973</c:v>
                </c:pt>
                <c:pt idx="104">
                  <c:v>45974</c:v>
                </c:pt>
                <c:pt idx="105">
                  <c:v>45975</c:v>
                </c:pt>
                <c:pt idx="106">
                  <c:v>45976</c:v>
                </c:pt>
                <c:pt idx="107">
                  <c:v>45977</c:v>
                </c:pt>
                <c:pt idx="108">
                  <c:v>45978</c:v>
                </c:pt>
                <c:pt idx="109">
                  <c:v>45979</c:v>
                </c:pt>
                <c:pt idx="110">
                  <c:v>45980</c:v>
                </c:pt>
                <c:pt idx="111">
                  <c:v>45981</c:v>
                </c:pt>
                <c:pt idx="112">
                  <c:v>45982</c:v>
                </c:pt>
                <c:pt idx="113">
                  <c:v>45983</c:v>
                </c:pt>
                <c:pt idx="114">
                  <c:v>45984</c:v>
                </c:pt>
                <c:pt idx="115">
                  <c:v>45985</c:v>
                </c:pt>
                <c:pt idx="116">
                  <c:v>45986</c:v>
                </c:pt>
                <c:pt idx="117">
                  <c:v>45987</c:v>
                </c:pt>
                <c:pt idx="118">
                  <c:v>45988</c:v>
                </c:pt>
                <c:pt idx="119">
                  <c:v>45989</c:v>
                </c:pt>
                <c:pt idx="120">
                  <c:v>45990</c:v>
                </c:pt>
                <c:pt idx="121">
                  <c:v>45991</c:v>
                </c:pt>
                <c:pt idx="122">
                  <c:v>45992</c:v>
                </c:pt>
                <c:pt idx="123">
                  <c:v>45993</c:v>
                </c:pt>
                <c:pt idx="124">
                  <c:v>45994</c:v>
                </c:pt>
                <c:pt idx="125">
                  <c:v>45995</c:v>
                </c:pt>
                <c:pt idx="126">
                  <c:v>45996</c:v>
                </c:pt>
                <c:pt idx="127">
                  <c:v>45997</c:v>
                </c:pt>
                <c:pt idx="128">
                  <c:v>45998</c:v>
                </c:pt>
                <c:pt idx="129">
                  <c:v>45999</c:v>
                </c:pt>
                <c:pt idx="130">
                  <c:v>46000</c:v>
                </c:pt>
                <c:pt idx="131">
                  <c:v>46001</c:v>
                </c:pt>
                <c:pt idx="132">
                  <c:v>46002</c:v>
                </c:pt>
                <c:pt idx="133">
                  <c:v>46003</c:v>
                </c:pt>
                <c:pt idx="134">
                  <c:v>46004</c:v>
                </c:pt>
                <c:pt idx="135">
                  <c:v>46005</c:v>
                </c:pt>
                <c:pt idx="136">
                  <c:v>46006</c:v>
                </c:pt>
                <c:pt idx="137">
                  <c:v>46007</c:v>
                </c:pt>
                <c:pt idx="138">
                  <c:v>46008</c:v>
                </c:pt>
                <c:pt idx="139">
                  <c:v>46009</c:v>
                </c:pt>
                <c:pt idx="140">
                  <c:v>46010</c:v>
                </c:pt>
                <c:pt idx="141">
                  <c:v>46011</c:v>
                </c:pt>
                <c:pt idx="142">
                  <c:v>46012</c:v>
                </c:pt>
                <c:pt idx="143">
                  <c:v>46013</c:v>
                </c:pt>
                <c:pt idx="144">
                  <c:v>46014</c:v>
                </c:pt>
                <c:pt idx="145">
                  <c:v>46015</c:v>
                </c:pt>
                <c:pt idx="146">
                  <c:v>46016</c:v>
                </c:pt>
                <c:pt idx="147">
                  <c:v>46017</c:v>
                </c:pt>
                <c:pt idx="148">
                  <c:v>46018</c:v>
                </c:pt>
                <c:pt idx="149">
                  <c:v>46019</c:v>
                </c:pt>
                <c:pt idx="150">
                  <c:v>46020</c:v>
                </c:pt>
                <c:pt idx="151">
                  <c:v>46021</c:v>
                </c:pt>
                <c:pt idx="152">
                  <c:v>46022</c:v>
                </c:pt>
                <c:pt idx="153">
                  <c:v>46023</c:v>
                </c:pt>
                <c:pt idx="154">
                  <c:v>46024</c:v>
                </c:pt>
                <c:pt idx="155">
                  <c:v>46025</c:v>
                </c:pt>
                <c:pt idx="156">
                  <c:v>46026</c:v>
                </c:pt>
                <c:pt idx="157">
                  <c:v>46027</c:v>
                </c:pt>
                <c:pt idx="158">
                  <c:v>46028</c:v>
                </c:pt>
                <c:pt idx="159">
                  <c:v>46029</c:v>
                </c:pt>
                <c:pt idx="160">
                  <c:v>46030</c:v>
                </c:pt>
                <c:pt idx="161">
                  <c:v>46031</c:v>
                </c:pt>
                <c:pt idx="162">
                  <c:v>46032</c:v>
                </c:pt>
                <c:pt idx="163">
                  <c:v>46033</c:v>
                </c:pt>
                <c:pt idx="164">
                  <c:v>46034</c:v>
                </c:pt>
                <c:pt idx="165">
                  <c:v>46035</c:v>
                </c:pt>
                <c:pt idx="166">
                  <c:v>46036</c:v>
                </c:pt>
                <c:pt idx="167">
                  <c:v>46037</c:v>
                </c:pt>
                <c:pt idx="168">
                  <c:v>46038</c:v>
                </c:pt>
                <c:pt idx="169">
                  <c:v>46039</c:v>
                </c:pt>
                <c:pt idx="170">
                  <c:v>46040</c:v>
                </c:pt>
                <c:pt idx="171">
                  <c:v>46041</c:v>
                </c:pt>
                <c:pt idx="172">
                  <c:v>46042</c:v>
                </c:pt>
                <c:pt idx="173">
                  <c:v>46043</c:v>
                </c:pt>
                <c:pt idx="174">
                  <c:v>46044</c:v>
                </c:pt>
                <c:pt idx="175">
                  <c:v>46045</c:v>
                </c:pt>
                <c:pt idx="176">
                  <c:v>46046</c:v>
                </c:pt>
                <c:pt idx="177">
                  <c:v>46047</c:v>
                </c:pt>
                <c:pt idx="178">
                  <c:v>46048</c:v>
                </c:pt>
                <c:pt idx="179">
                  <c:v>46049</c:v>
                </c:pt>
                <c:pt idx="180">
                  <c:v>46050</c:v>
                </c:pt>
                <c:pt idx="181">
                  <c:v>46051</c:v>
                </c:pt>
                <c:pt idx="182">
                  <c:v>46052</c:v>
                </c:pt>
                <c:pt idx="183">
                  <c:v>46053</c:v>
                </c:pt>
              </c:numCache>
            </c:numRef>
          </c:cat>
          <c:val>
            <c:numRef>
              <c:f>'LDP1 Volume'!$C$3865:$C$4048</c:f>
              <c:numCache>
                <c:formatCode>General</c:formatCode>
                <c:ptCount val="184"/>
                <c:pt idx="0">
                  <c:v>4000</c:v>
                </c:pt>
                <c:pt idx="1">
                  <c:v>4000</c:v>
                </c:pt>
                <c:pt idx="2">
                  <c:v>4000</c:v>
                </c:pt>
                <c:pt idx="3">
                  <c:v>4000</c:v>
                </c:pt>
                <c:pt idx="4">
                  <c:v>4000</c:v>
                </c:pt>
                <c:pt idx="5">
                  <c:v>4000</c:v>
                </c:pt>
                <c:pt idx="6">
                  <c:v>4000</c:v>
                </c:pt>
                <c:pt idx="7">
                  <c:v>4000</c:v>
                </c:pt>
                <c:pt idx="8">
                  <c:v>4000</c:v>
                </c:pt>
                <c:pt idx="9">
                  <c:v>4000</c:v>
                </c:pt>
                <c:pt idx="10">
                  <c:v>4000</c:v>
                </c:pt>
                <c:pt idx="11">
                  <c:v>4000</c:v>
                </c:pt>
                <c:pt idx="12">
                  <c:v>4000</c:v>
                </c:pt>
                <c:pt idx="13">
                  <c:v>4000</c:v>
                </c:pt>
                <c:pt idx="14">
                  <c:v>4000</c:v>
                </c:pt>
                <c:pt idx="15">
                  <c:v>4000</c:v>
                </c:pt>
                <c:pt idx="16">
                  <c:v>4000</c:v>
                </c:pt>
                <c:pt idx="17">
                  <c:v>4000</c:v>
                </c:pt>
                <c:pt idx="18">
                  <c:v>4000</c:v>
                </c:pt>
                <c:pt idx="19">
                  <c:v>4000</c:v>
                </c:pt>
                <c:pt idx="20">
                  <c:v>4000</c:v>
                </c:pt>
                <c:pt idx="21">
                  <c:v>4000</c:v>
                </c:pt>
                <c:pt idx="22">
                  <c:v>4000</c:v>
                </c:pt>
                <c:pt idx="23">
                  <c:v>4000</c:v>
                </c:pt>
                <c:pt idx="24">
                  <c:v>4000</c:v>
                </c:pt>
                <c:pt idx="25">
                  <c:v>4000</c:v>
                </c:pt>
                <c:pt idx="26">
                  <c:v>4000</c:v>
                </c:pt>
                <c:pt idx="27">
                  <c:v>4000</c:v>
                </c:pt>
                <c:pt idx="28">
                  <c:v>4000</c:v>
                </c:pt>
                <c:pt idx="29">
                  <c:v>4000</c:v>
                </c:pt>
                <c:pt idx="30">
                  <c:v>4000</c:v>
                </c:pt>
                <c:pt idx="31">
                  <c:v>4000</c:v>
                </c:pt>
                <c:pt idx="32">
                  <c:v>4000</c:v>
                </c:pt>
                <c:pt idx="33">
                  <c:v>4000</c:v>
                </c:pt>
                <c:pt idx="34">
                  <c:v>4000</c:v>
                </c:pt>
                <c:pt idx="35">
                  <c:v>4000</c:v>
                </c:pt>
                <c:pt idx="36">
                  <c:v>4000</c:v>
                </c:pt>
                <c:pt idx="37">
                  <c:v>4000</c:v>
                </c:pt>
                <c:pt idx="38">
                  <c:v>4000</c:v>
                </c:pt>
                <c:pt idx="39">
                  <c:v>4000</c:v>
                </c:pt>
                <c:pt idx="40">
                  <c:v>4000</c:v>
                </c:pt>
                <c:pt idx="41">
                  <c:v>4000</c:v>
                </c:pt>
                <c:pt idx="42">
                  <c:v>4000</c:v>
                </c:pt>
                <c:pt idx="43">
                  <c:v>4000</c:v>
                </c:pt>
                <c:pt idx="44">
                  <c:v>4000</c:v>
                </c:pt>
                <c:pt idx="45">
                  <c:v>4000</c:v>
                </c:pt>
                <c:pt idx="46">
                  <c:v>4000</c:v>
                </c:pt>
                <c:pt idx="47">
                  <c:v>4000</c:v>
                </c:pt>
                <c:pt idx="48">
                  <c:v>4000</c:v>
                </c:pt>
                <c:pt idx="49">
                  <c:v>4000</c:v>
                </c:pt>
                <c:pt idx="50">
                  <c:v>4000</c:v>
                </c:pt>
                <c:pt idx="51">
                  <c:v>4000</c:v>
                </c:pt>
                <c:pt idx="52">
                  <c:v>4000</c:v>
                </c:pt>
                <c:pt idx="53">
                  <c:v>4000</c:v>
                </c:pt>
                <c:pt idx="54">
                  <c:v>4000</c:v>
                </c:pt>
                <c:pt idx="55">
                  <c:v>4000</c:v>
                </c:pt>
                <c:pt idx="56">
                  <c:v>4000</c:v>
                </c:pt>
                <c:pt idx="57">
                  <c:v>4000</c:v>
                </c:pt>
                <c:pt idx="58">
                  <c:v>4000</c:v>
                </c:pt>
                <c:pt idx="59">
                  <c:v>4000</c:v>
                </c:pt>
                <c:pt idx="60">
                  <c:v>4000</c:v>
                </c:pt>
                <c:pt idx="61">
                  <c:v>4000</c:v>
                </c:pt>
                <c:pt idx="62">
                  <c:v>4000</c:v>
                </c:pt>
                <c:pt idx="63">
                  <c:v>4000</c:v>
                </c:pt>
                <c:pt idx="64">
                  <c:v>4000</c:v>
                </c:pt>
                <c:pt idx="65">
                  <c:v>4000</c:v>
                </c:pt>
                <c:pt idx="66">
                  <c:v>4000</c:v>
                </c:pt>
                <c:pt idx="67">
                  <c:v>4000</c:v>
                </c:pt>
                <c:pt idx="68">
                  <c:v>4000</c:v>
                </c:pt>
                <c:pt idx="69">
                  <c:v>4000</c:v>
                </c:pt>
                <c:pt idx="70">
                  <c:v>4000</c:v>
                </c:pt>
                <c:pt idx="71">
                  <c:v>4000</c:v>
                </c:pt>
                <c:pt idx="72">
                  <c:v>4000</c:v>
                </c:pt>
                <c:pt idx="73">
                  <c:v>4000</c:v>
                </c:pt>
                <c:pt idx="74">
                  <c:v>4000</c:v>
                </c:pt>
                <c:pt idx="75">
                  <c:v>4000</c:v>
                </c:pt>
                <c:pt idx="76">
                  <c:v>4000</c:v>
                </c:pt>
                <c:pt idx="77">
                  <c:v>4000</c:v>
                </c:pt>
                <c:pt idx="78">
                  <c:v>4000</c:v>
                </c:pt>
                <c:pt idx="79">
                  <c:v>4000</c:v>
                </c:pt>
                <c:pt idx="80">
                  <c:v>4000</c:v>
                </c:pt>
                <c:pt idx="81">
                  <c:v>4000</c:v>
                </c:pt>
                <c:pt idx="82">
                  <c:v>4000</c:v>
                </c:pt>
                <c:pt idx="83">
                  <c:v>4000</c:v>
                </c:pt>
                <c:pt idx="84">
                  <c:v>4000</c:v>
                </c:pt>
                <c:pt idx="85">
                  <c:v>4000</c:v>
                </c:pt>
                <c:pt idx="86">
                  <c:v>4000</c:v>
                </c:pt>
                <c:pt idx="87">
                  <c:v>4000</c:v>
                </c:pt>
                <c:pt idx="88">
                  <c:v>4000</c:v>
                </c:pt>
                <c:pt idx="89">
                  <c:v>4000</c:v>
                </c:pt>
                <c:pt idx="90">
                  <c:v>4000</c:v>
                </c:pt>
                <c:pt idx="91">
                  <c:v>4000</c:v>
                </c:pt>
                <c:pt idx="92">
                  <c:v>4000</c:v>
                </c:pt>
                <c:pt idx="93">
                  <c:v>4000</c:v>
                </c:pt>
                <c:pt idx="94">
                  <c:v>4000</c:v>
                </c:pt>
                <c:pt idx="95">
                  <c:v>4000</c:v>
                </c:pt>
                <c:pt idx="96">
                  <c:v>4000</c:v>
                </c:pt>
                <c:pt idx="97">
                  <c:v>4000</c:v>
                </c:pt>
                <c:pt idx="98">
                  <c:v>4000</c:v>
                </c:pt>
                <c:pt idx="99">
                  <c:v>4000</c:v>
                </c:pt>
                <c:pt idx="100">
                  <c:v>4000</c:v>
                </c:pt>
                <c:pt idx="101">
                  <c:v>4000</c:v>
                </c:pt>
                <c:pt idx="102">
                  <c:v>4000</c:v>
                </c:pt>
                <c:pt idx="103">
                  <c:v>4000</c:v>
                </c:pt>
                <c:pt idx="104">
                  <c:v>4000</c:v>
                </c:pt>
                <c:pt idx="105">
                  <c:v>4000</c:v>
                </c:pt>
                <c:pt idx="106">
                  <c:v>4000</c:v>
                </c:pt>
                <c:pt idx="107">
                  <c:v>4000</c:v>
                </c:pt>
                <c:pt idx="108">
                  <c:v>4000</c:v>
                </c:pt>
                <c:pt idx="109">
                  <c:v>4000</c:v>
                </c:pt>
                <c:pt idx="110">
                  <c:v>4000</c:v>
                </c:pt>
                <c:pt idx="111">
                  <c:v>4000</c:v>
                </c:pt>
                <c:pt idx="112">
                  <c:v>4000</c:v>
                </c:pt>
                <c:pt idx="113">
                  <c:v>4000</c:v>
                </c:pt>
                <c:pt idx="114">
                  <c:v>4000</c:v>
                </c:pt>
                <c:pt idx="115">
                  <c:v>4000</c:v>
                </c:pt>
                <c:pt idx="116">
                  <c:v>4000</c:v>
                </c:pt>
                <c:pt idx="117">
                  <c:v>4000</c:v>
                </c:pt>
                <c:pt idx="118">
                  <c:v>4000</c:v>
                </c:pt>
                <c:pt idx="119">
                  <c:v>4000</c:v>
                </c:pt>
                <c:pt idx="120">
                  <c:v>4000</c:v>
                </c:pt>
                <c:pt idx="121">
                  <c:v>4000</c:v>
                </c:pt>
                <c:pt idx="122">
                  <c:v>4000</c:v>
                </c:pt>
                <c:pt idx="123">
                  <c:v>4000</c:v>
                </c:pt>
                <c:pt idx="124">
                  <c:v>4000</c:v>
                </c:pt>
                <c:pt idx="125">
                  <c:v>4000</c:v>
                </c:pt>
                <c:pt idx="126">
                  <c:v>4000</c:v>
                </c:pt>
                <c:pt idx="127">
                  <c:v>4000</c:v>
                </c:pt>
                <c:pt idx="128">
                  <c:v>4000</c:v>
                </c:pt>
                <c:pt idx="129">
                  <c:v>4000</c:v>
                </c:pt>
                <c:pt idx="130">
                  <c:v>4000</c:v>
                </c:pt>
                <c:pt idx="131">
                  <c:v>4000</c:v>
                </c:pt>
                <c:pt idx="132">
                  <c:v>4000</c:v>
                </c:pt>
                <c:pt idx="133">
                  <c:v>4000</c:v>
                </c:pt>
                <c:pt idx="134">
                  <c:v>4000</c:v>
                </c:pt>
                <c:pt idx="135">
                  <c:v>4000</c:v>
                </c:pt>
                <c:pt idx="136">
                  <c:v>4000</c:v>
                </c:pt>
                <c:pt idx="137">
                  <c:v>4000</c:v>
                </c:pt>
                <c:pt idx="138">
                  <c:v>4000</c:v>
                </c:pt>
                <c:pt idx="139">
                  <c:v>4000</c:v>
                </c:pt>
                <c:pt idx="140">
                  <c:v>4000</c:v>
                </c:pt>
                <c:pt idx="141">
                  <c:v>4000</c:v>
                </c:pt>
                <c:pt idx="142">
                  <c:v>4000</c:v>
                </c:pt>
                <c:pt idx="143">
                  <c:v>4000</c:v>
                </c:pt>
                <c:pt idx="144">
                  <c:v>4000</c:v>
                </c:pt>
                <c:pt idx="145">
                  <c:v>4000</c:v>
                </c:pt>
                <c:pt idx="146">
                  <c:v>4000</c:v>
                </c:pt>
                <c:pt idx="147">
                  <c:v>4000</c:v>
                </c:pt>
                <c:pt idx="148">
                  <c:v>4000</c:v>
                </c:pt>
                <c:pt idx="149">
                  <c:v>4000</c:v>
                </c:pt>
                <c:pt idx="150">
                  <c:v>4000</c:v>
                </c:pt>
                <c:pt idx="151">
                  <c:v>4000</c:v>
                </c:pt>
                <c:pt idx="152">
                  <c:v>4000</c:v>
                </c:pt>
                <c:pt idx="153">
                  <c:v>4000</c:v>
                </c:pt>
                <c:pt idx="154">
                  <c:v>4000</c:v>
                </c:pt>
                <c:pt idx="155">
                  <c:v>4000</c:v>
                </c:pt>
                <c:pt idx="156">
                  <c:v>4000</c:v>
                </c:pt>
                <c:pt idx="157">
                  <c:v>4000</c:v>
                </c:pt>
                <c:pt idx="158">
                  <c:v>4000</c:v>
                </c:pt>
                <c:pt idx="159">
                  <c:v>4000</c:v>
                </c:pt>
                <c:pt idx="160">
                  <c:v>4000</c:v>
                </c:pt>
                <c:pt idx="161">
                  <c:v>4000</c:v>
                </c:pt>
                <c:pt idx="162">
                  <c:v>4000</c:v>
                </c:pt>
                <c:pt idx="163">
                  <c:v>4000</c:v>
                </c:pt>
                <c:pt idx="164">
                  <c:v>4000</c:v>
                </c:pt>
                <c:pt idx="165">
                  <c:v>4000</c:v>
                </c:pt>
                <c:pt idx="166">
                  <c:v>4000</c:v>
                </c:pt>
                <c:pt idx="167">
                  <c:v>4000</c:v>
                </c:pt>
                <c:pt idx="168">
                  <c:v>4000</c:v>
                </c:pt>
                <c:pt idx="169">
                  <c:v>4000</c:v>
                </c:pt>
                <c:pt idx="170">
                  <c:v>4000</c:v>
                </c:pt>
                <c:pt idx="171">
                  <c:v>4000</c:v>
                </c:pt>
                <c:pt idx="172">
                  <c:v>4000</c:v>
                </c:pt>
                <c:pt idx="173">
                  <c:v>4000</c:v>
                </c:pt>
                <c:pt idx="174">
                  <c:v>4000</c:v>
                </c:pt>
                <c:pt idx="175">
                  <c:v>4000</c:v>
                </c:pt>
                <c:pt idx="176">
                  <c:v>4000</c:v>
                </c:pt>
                <c:pt idx="177">
                  <c:v>4000</c:v>
                </c:pt>
                <c:pt idx="178">
                  <c:v>4000</c:v>
                </c:pt>
                <c:pt idx="179">
                  <c:v>4000</c:v>
                </c:pt>
                <c:pt idx="180">
                  <c:v>4000</c:v>
                </c:pt>
                <c:pt idx="181">
                  <c:v>4000</c:v>
                </c:pt>
                <c:pt idx="182">
                  <c:v>4000</c:v>
                </c:pt>
                <c:pt idx="183">
                  <c:v>4000</c:v>
                </c:pt>
              </c:numCache>
            </c:numRef>
          </c:val>
          <c:smooth val="0"/>
          <c:extLst>
            <c:ext xmlns:c16="http://schemas.microsoft.com/office/drawing/2014/chart" uri="{C3380CC4-5D6E-409C-BE32-E72D297353CC}">
              <c16:uniqueId val="{00000001-9E8C-43C8-AF24-21324D27CC3C}"/>
            </c:ext>
          </c:extLst>
        </c:ser>
        <c:dLbls>
          <c:showLegendKey val="0"/>
          <c:showVal val="0"/>
          <c:showCatName val="0"/>
          <c:showSerName val="0"/>
          <c:showPercent val="0"/>
          <c:showBubbleSize val="0"/>
        </c:dLbls>
        <c:marker val="1"/>
        <c:smooth val="0"/>
        <c:axId val="1276162952"/>
        <c:axId val="1276165112"/>
      </c:lineChart>
      <c:lineChart>
        <c:grouping val="standard"/>
        <c:varyColors val="0"/>
        <c:ser>
          <c:idx val="2"/>
          <c:order val="2"/>
          <c:tx>
            <c:v>Total Daily Rainfall (mm)</c:v>
          </c:tx>
          <c:spPr>
            <a:ln w="28575" cap="rnd">
              <a:solidFill>
                <a:schemeClr val="bg1">
                  <a:lumMod val="75000"/>
                </a:schemeClr>
              </a:solidFill>
              <a:round/>
            </a:ln>
            <a:effectLst/>
          </c:spPr>
          <c:marker>
            <c:symbol val="none"/>
          </c:marker>
          <c:cat>
            <c:numRef>
              <c:f>'LDP1 Volume'!$A$3865:$A$4048</c:f>
              <c:numCache>
                <c:formatCode>m/d/yyyy</c:formatCode>
                <c:ptCount val="184"/>
                <c:pt idx="0">
                  <c:v>45870</c:v>
                </c:pt>
                <c:pt idx="1">
                  <c:v>45871</c:v>
                </c:pt>
                <c:pt idx="2">
                  <c:v>45872</c:v>
                </c:pt>
                <c:pt idx="3">
                  <c:v>45873</c:v>
                </c:pt>
                <c:pt idx="4">
                  <c:v>45874</c:v>
                </c:pt>
                <c:pt idx="5">
                  <c:v>45875</c:v>
                </c:pt>
                <c:pt idx="6">
                  <c:v>45876</c:v>
                </c:pt>
                <c:pt idx="7">
                  <c:v>45877</c:v>
                </c:pt>
                <c:pt idx="8">
                  <c:v>45878</c:v>
                </c:pt>
                <c:pt idx="9">
                  <c:v>45879</c:v>
                </c:pt>
                <c:pt idx="10">
                  <c:v>45880</c:v>
                </c:pt>
                <c:pt idx="11">
                  <c:v>45881</c:v>
                </c:pt>
                <c:pt idx="12">
                  <c:v>45882</c:v>
                </c:pt>
                <c:pt idx="13">
                  <c:v>45883</c:v>
                </c:pt>
                <c:pt idx="14">
                  <c:v>45884</c:v>
                </c:pt>
                <c:pt idx="15">
                  <c:v>45885</c:v>
                </c:pt>
                <c:pt idx="16">
                  <c:v>45886</c:v>
                </c:pt>
                <c:pt idx="17">
                  <c:v>45887</c:v>
                </c:pt>
                <c:pt idx="18">
                  <c:v>45888</c:v>
                </c:pt>
                <c:pt idx="19">
                  <c:v>45889</c:v>
                </c:pt>
                <c:pt idx="20">
                  <c:v>45890</c:v>
                </c:pt>
                <c:pt idx="21">
                  <c:v>45891</c:v>
                </c:pt>
                <c:pt idx="22">
                  <c:v>45892</c:v>
                </c:pt>
                <c:pt idx="23">
                  <c:v>45893</c:v>
                </c:pt>
                <c:pt idx="24">
                  <c:v>45894</c:v>
                </c:pt>
                <c:pt idx="25">
                  <c:v>45895</c:v>
                </c:pt>
                <c:pt idx="26">
                  <c:v>45896</c:v>
                </c:pt>
                <c:pt idx="27">
                  <c:v>45897</c:v>
                </c:pt>
                <c:pt idx="28">
                  <c:v>45898</c:v>
                </c:pt>
                <c:pt idx="29">
                  <c:v>45899</c:v>
                </c:pt>
                <c:pt idx="30">
                  <c:v>45900</c:v>
                </c:pt>
                <c:pt idx="31">
                  <c:v>45901</c:v>
                </c:pt>
                <c:pt idx="32">
                  <c:v>45902</c:v>
                </c:pt>
                <c:pt idx="33">
                  <c:v>45903</c:v>
                </c:pt>
                <c:pt idx="34">
                  <c:v>45904</c:v>
                </c:pt>
                <c:pt idx="35">
                  <c:v>45905</c:v>
                </c:pt>
                <c:pt idx="36">
                  <c:v>45906</c:v>
                </c:pt>
                <c:pt idx="37">
                  <c:v>45907</c:v>
                </c:pt>
                <c:pt idx="38">
                  <c:v>45908</c:v>
                </c:pt>
                <c:pt idx="39">
                  <c:v>45909</c:v>
                </c:pt>
                <c:pt idx="40">
                  <c:v>45910</c:v>
                </c:pt>
                <c:pt idx="41">
                  <c:v>45911</c:v>
                </c:pt>
                <c:pt idx="42">
                  <c:v>45912</c:v>
                </c:pt>
                <c:pt idx="43">
                  <c:v>45913</c:v>
                </c:pt>
                <c:pt idx="44">
                  <c:v>45914</c:v>
                </c:pt>
                <c:pt idx="45">
                  <c:v>45915</c:v>
                </c:pt>
                <c:pt idx="46">
                  <c:v>45916</c:v>
                </c:pt>
                <c:pt idx="47">
                  <c:v>45917</c:v>
                </c:pt>
                <c:pt idx="48">
                  <c:v>45918</c:v>
                </c:pt>
                <c:pt idx="49">
                  <c:v>45919</c:v>
                </c:pt>
                <c:pt idx="50">
                  <c:v>45920</c:v>
                </c:pt>
                <c:pt idx="51">
                  <c:v>45921</c:v>
                </c:pt>
                <c:pt idx="52">
                  <c:v>45922</c:v>
                </c:pt>
                <c:pt idx="53">
                  <c:v>45923</c:v>
                </c:pt>
                <c:pt idx="54">
                  <c:v>45924</c:v>
                </c:pt>
                <c:pt idx="55">
                  <c:v>45925</c:v>
                </c:pt>
                <c:pt idx="56">
                  <c:v>45926</c:v>
                </c:pt>
                <c:pt idx="57">
                  <c:v>45927</c:v>
                </c:pt>
                <c:pt idx="58">
                  <c:v>45928</c:v>
                </c:pt>
                <c:pt idx="59">
                  <c:v>45929</c:v>
                </c:pt>
                <c:pt idx="60">
                  <c:v>45930</c:v>
                </c:pt>
                <c:pt idx="61">
                  <c:v>45931</c:v>
                </c:pt>
                <c:pt idx="62">
                  <c:v>45932</c:v>
                </c:pt>
                <c:pt idx="63">
                  <c:v>45933</c:v>
                </c:pt>
                <c:pt idx="64">
                  <c:v>45934</c:v>
                </c:pt>
                <c:pt idx="65">
                  <c:v>45935</c:v>
                </c:pt>
                <c:pt idx="66">
                  <c:v>45936</c:v>
                </c:pt>
                <c:pt idx="67">
                  <c:v>45937</c:v>
                </c:pt>
                <c:pt idx="68">
                  <c:v>45938</c:v>
                </c:pt>
                <c:pt idx="69">
                  <c:v>45939</c:v>
                </c:pt>
                <c:pt idx="70">
                  <c:v>45940</c:v>
                </c:pt>
                <c:pt idx="71">
                  <c:v>45941</c:v>
                </c:pt>
                <c:pt idx="72">
                  <c:v>45942</c:v>
                </c:pt>
                <c:pt idx="73">
                  <c:v>45943</c:v>
                </c:pt>
                <c:pt idx="74">
                  <c:v>45944</c:v>
                </c:pt>
                <c:pt idx="75">
                  <c:v>45945</c:v>
                </c:pt>
                <c:pt idx="76">
                  <c:v>45946</c:v>
                </c:pt>
                <c:pt idx="77">
                  <c:v>45947</c:v>
                </c:pt>
                <c:pt idx="78">
                  <c:v>45948</c:v>
                </c:pt>
                <c:pt idx="79">
                  <c:v>45949</c:v>
                </c:pt>
                <c:pt idx="80">
                  <c:v>45950</c:v>
                </c:pt>
                <c:pt idx="81">
                  <c:v>45951</c:v>
                </c:pt>
                <c:pt idx="82">
                  <c:v>45952</c:v>
                </c:pt>
                <c:pt idx="83">
                  <c:v>45953</c:v>
                </c:pt>
                <c:pt idx="84">
                  <c:v>45954</c:v>
                </c:pt>
                <c:pt idx="85">
                  <c:v>45955</c:v>
                </c:pt>
                <c:pt idx="86">
                  <c:v>45956</c:v>
                </c:pt>
                <c:pt idx="87">
                  <c:v>45957</c:v>
                </c:pt>
                <c:pt idx="88">
                  <c:v>45958</c:v>
                </c:pt>
                <c:pt idx="89">
                  <c:v>45959</c:v>
                </c:pt>
                <c:pt idx="90">
                  <c:v>45960</c:v>
                </c:pt>
                <c:pt idx="91">
                  <c:v>45961</c:v>
                </c:pt>
                <c:pt idx="92">
                  <c:v>45962</c:v>
                </c:pt>
                <c:pt idx="93">
                  <c:v>45963</c:v>
                </c:pt>
                <c:pt idx="94">
                  <c:v>45964</c:v>
                </c:pt>
                <c:pt idx="95">
                  <c:v>45965</c:v>
                </c:pt>
                <c:pt idx="96">
                  <c:v>45966</c:v>
                </c:pt>
                <c:pt idx="97">
                  <c:v>45967</c:v>
                </c:pt>
                <c:pt idx="98">
                  <c:v>45968</c:v>
                </c:pt>
                <c:pt idx="99">
                  <c:v>45969</c:v>
                </c:pt>
                <c:pt idx="100">
                  <c:v>45970</c:v>
                </c:pt>
                <c:pt idx="101">
                  <c:v>45971</c:v>
                </c:pt>
                <c:pt idx="102">
                  <c:v>45972</c:v>
                </c:pt>
                <c:pt idx="103">
                  <c:v>45973</c:v>
                </c:pt>
                <c:pt idx="104">
                  <c:v>45974</c:v>
                </c:pt>
                <c:pt idx="105">
                  <c:v>45975</c:v>
                </c:pt>
                <c:pt idx="106">
                  <c:v>45976</c:v>
                </c:pt>
                <c:pt idx="107">
                  <c:v>45977</c:v>
                </c:pt>
                <c:pt idx="108">
                  <c:v>45978</c:v>
                </c:pt>
                <c:pt idx="109">
                  <c:v>45979</c:v>
                </c:pt>
                <c:pt idx="110">
                  <c:v>45980</c:v>
                </c:pt>
                <c:pt idx="111">
                  <c:v>45981</c:v>
                </c:pt>
                <c:pt idx="112">
                  <c:v>45982</c:v>
                </c:pt>
                <c:pt idx="113">
                  <c:v>45983</c:v>
                </c:pt>
                <c:pt idx="114">
                  <c:v>45984</c:v>
                </c:pt>
                <c:pt idx="115">
                  <c:v>45985</c:v>
                </c:pt>
                <c:pt idx="116">
                  <c:v>45986</c:v>
                </c:pt>
                <c:pt idx="117">
                  <c:v>45987</c:v>
                </c:pt>
                <c:pt idx="118">
                  <c:v>45988</c:v>
                </c:pt>
                <c:pt idx="119">
                  <c:v>45989</c:v>
                </c:pt>
                <c:pt idx="120">
                  <c:v>45990</c:v>
                </c:pt>
                <c:pt idx="121">
                  <c:v>45991</c:v>
                </c:pt>
                <c:pt idx="122">
                  <c:v>45992</c:v>
                </c:pt>
                <c:pt idx="123">
                  <c:v>45993</c:v>
                </c:pt>
                <c:pt idx="124">
                  <c:v>45994</c:v>
                </c:pt>
                <c:pt idx="125">
                  <c:v>45995</c:v>
                </c:pt>
                <c:pt idx="126">
                  <c:v>45996</c:v>
                </c:pt>
                <c:pt idx="127">
                  <c:v>45997</c:v>
                </c:pt>
                <c:pt idx="128">
                  <c:v>45998</c:v>
                </c:pt>
                <c:pt idx="129">
                  <c:v>45999</c:v>
                </c:pt>
                <c:pt idx="130">
                  <c:v>46000</c:v>
                </c:pt>
                <c:pt idx="131">
                  <c:v>46001</c:v>
                </c:pt>
                <c:pt idx="132">
                  <c:v>46002</c:v>
                </c:pt>
                <c:pt idx="133">
                  <c:v>46003</c:v>
                </c:pt>
                <c:pt idx="134">
                  <c:v>46004</c:v>
                </c:pt>
                <c:pt idx="135">
                  <c:v>46005</c:v>
                </c:pt>
                <c:pt idx="136">
                  <c:v>46006</c:v>
                </c:pt>
                <c:pt idx="137">
                  <c:v>46007</c:v>
                </c:pt>
                <c:pt idx="138">
                  <c:v>46008</c:v>
                </c:pt>
                <c:pt idx="139">
                  <c:v>46009</c:v>
                </c:pt>
                <c:pt idx="140">
                  <c:v>46010</c:v>
                </c:pt>
                <c:pt idx="141">
                  <c:v>46011</c:v>
                </c:pt>
                <c:pt idx="142">
                  <c:v>46012</c:v>
                </c:pt>
                <c:pt idx="143">
                  <c:v>46013</c:v>
                </c:pt>
                <c:pt idx="144">
                  <c:v>46014</c:v>
                </c:pt>
                <c:pt idx="145">
                  <c:v>46015</c:v>
                </c:pt>
                <c:pt idx="146">
                  <c:v>46016</c:v>
                </c:pt>
                <c:pt idx="147">
                  <c:v>46017</c:v>
                </c:pt>
                <c:pt idx="148">
                  <c:v>46018</c:v>
                </c:pt>
                <c:pt idx="149">
                  <c:v>46019</c:v>
                </c:pt>
                <c:pt idx="150">
                  <c:v>46020</c:v>
                </c:pt>
                <c:pt idx="151">
                  <c:v>46021</c:v>
                </c:pt>
                <c:pt idx="152">
                  <c:v>46022</c:v>
                </c:pt>
                <c:pt idx="153">
                  <c:v>46023</c:v>
                </c:pt>
                <c:pt idx="154">
                  <c:v>46024</c:v>
                </c:pt>
                <c:pt idx="155">
                  <c:v>46025</c:v>
                </c:pt>
                <c:pt idx="156">
                  <c:v>46026</c:v>
                </c:pt>
                <c:pt idx="157">
                  <c:v>46027</c:v>
                </c:pt>
                <c:pt idx="158">
                  <c:v>46028</c:v>
                </c:pt>
                <c:pt idx="159">
                  <c:v>46029</c:v>
                </c:pt>
                <c:pt idx="160">
                  <c:v>46030</c:v>
                </c:pt>
                <c:pt idx="161">
                  <c:v>46031</c:v>
                </c:pt>
                <c:pt idx="162">
                  <c:v>46032</c:v>
                </c:pt>
                <c:pt idx="163">
                  <c:v>46033</c:v>
                </c:pt>
                <c:pt idx="164">
                  <c:v>46034</c:v>
                </c:pt>
                <c:pt idx="165">
                  <c:v>46035</c:v>
                </c:pt>
                <c:pt idx="166">
                  <c:v>46036</c:v>
                </c:pt>
                <c:pt idx="167">
                  <c:v>46037</c:v>
                </c:pt>
                <c:pt idx="168">
                  <c:v>46038</c:v>
                </c:pt>
                <c:pt idx="169">
                  <c:v>46039</c:v>
                </c:pt>
                <c:pt idx="170">
                  <c:v>46040</c:v>
                </c:pt>
                <c:pt idx="171">
                  <c:v>46041</c:v>
                </c:pt>
                <c:pt idx="172">
                  <c:v>46042</c:v>
                </c:pt>
                <c:pt idx="173">
                  <c:v>46043</c:v>
                </c:pt>
                <c:pt idx="174">
                  <c:v>46044</c:v>
                </c:pt>
                <c:pt idx="175">
                  <c:v>46045</c:v>
                </c:pt>
                <c:pt idx="176">
                  <c:v>46046</c:v>
                </c:pt>
                <c:pt idx="177">
                  <c:v>46047</c:v>
                </c:pt>
                <c:pt idx="178">
                  <c:v>46048</c:v>
                </c:pt>
                <c:pt idx="179">
                  <c:v>46049</c:v>
                </c:pt>
                <c:pt idx="180">
                  <c:v>46050</c:v>
                </c:pt>
                <c:pt idx="181">
                  <c:v>46051</c:v>
                </c:pt>
                <c:pt idx="182">
                  <c:v>46052</c:v>
                </c:pt>
                <c:pt idx="183">
                  <c:v>46053</c:v>
                </c:pt>
              </c:numCache>
            </c:numRef>
          </c:cat>
          <c:val>
            <c:numRef>
              <c:f>'LDP1 Volume'!$D$3865:$D$4048</c:f>
              <c:numCache>
                <c:formatCode>General</c:formatCode>
                <c:ptCount val="184"/>
                <c:pt idx="0">
                  <c:v>8.4</c:v>
                </c:pt>
                <c:pt idx="1">
                  <c:v>46.2</c:v>
                </c:pt>
                <c:pt idx="2">
                  <c:v>27.8</c:v>
                </c:pt>
                <c:pt idx="3">
                  <c:v>1.6</c:v>
                </c:pt>
                <c:pt idx="4">
                  <c:v>0.2</c:v>
                </c:pt>
                <c:pt idx="5">
                  <c:v>0</c:v>
                </c:pt>
                <c:pt idx="6">
                  <c:v>11.6</c:v>
                </c:pt>
                <c:pt idx="7">
                  <c:v>16.2</c:v>
                </c:pt>
                <c:pt idx="8">
                  <c:v>40.6</c:v>
                </c:pt>
                <c:pt idx="9">
                  <c:v>5.4</c:v>
                </c:pt>
                <c:pt idx="10">
                  <c:v>1.2</c:v>
                </c:pt>
                <c:pt idx="11">
                  <c:v>0.2</c:v>
                </c:pt>
                <c:pt idx="12">
                  <c:v>0</c:v>
                </c:pt>
                <c:pt idx="13">
                  <c:v>19.399999999999999</c:v>
                </c:pt>
                <c:pt idx="14">
                  <c:v>4.5999999999999996</c:v>
                </c:pt>
                <c:pt idx="15">
                  <c:v>0.6</c:v>
                </c:pt>
                <c:pt idx="16">
                  <c:v>0</c:v>
                </c:pt>
                <c:pt idx="17">
                  <c:v>30.6</c:v>
                </c:pt>
                <c:pt idx="18">
                  <c:v>18</c:v>
                </c:pt>
                <c:pt idx="19">
                  <c:v>18.8</c:v>
                </c:pt>
                <c:pt idx="20">
                  <c:v>22.6</c:v>
                </c:pt>
                <c:pt idx="21">
                  <c:v>11.4</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0.4</c:v>
                </c:pt>
                <c:pt idx="40">
                  <c:v>56.6</c:v>
                </c:pt>
                <c:pt idx="41">
                  <c:v>9</c:v>
                </c:pt>
                <c:pt idx="42">
                  <c:v>0</c:v>
                </c:pt>
                <c:pt idx="43">
                  <c:v>0</c:v>
                </c:pt>
                <c:pt idx="44">
                  <c:v>0</c:v>
                </c:pt>
                <c:pt idx="45">
                  <c:v>0</c:v>
                </c:pt>
                <c:pt idx="46">
                  <c:v>0</c:v>
                </c:pt>
                <c:pt idx="47">
                  <c:v>0</c:v>
                </c:pt>
                <c:pt idx="48">
                  <c:v>0</c:v>
                </c:pt>
                <c:pt idx="49">
                  <c:v>0</c:v>
                </c:pt>
                <c:pt idx="50">
                  <c:v>2</c:v>
                </c:pt>
                <c:pt idx="51">
                  <c:v>0</c:v>
                </c:pt>
                <c:pt idx="52">
                  <c:v>40.4</c:v>
                </c:pt>
                <c:pt idx="53">
                  <c:v>0</c:v>
                </c:pt>
                <c:pt idx="54">
                  <c:v>0</c:v>
                </c:pt>
                <c:pt idx="55">
                  <c:v>0</c:v>
                </c:pt>
                <c:pt idx="56">
                  <c:v>0</c:v>
                </c:pt>
                <c:pt idx="57">
                  <c:v>0</c:v>
                </c:pt>
                <c:pt idx="58">
                  <c:v>0.4</c:v>
                </c:pt>
                <c:pt idx="59">
                  <c:v>0</c:v>
                </c:pt>
                <c:pt idx="60">
                  <c:v>0</c:v>
                </c:pt>
                <c:pt idx="61">
                  <c:v>0</c:v>
                </c:pt>
                <c:pt idx="62">
                  <c:v>0</c:v>
                </c:pt>
                <c:pt idx="63">
                  <c:v>0</c:v>
                </c:pt>
                <c:pt idx="64">
                  <c:v>0</c:v>
                </c:pt>
                <c:pt idx="65">
                  <c:v>0</c:v>
                </c:pt>
                <c:pt idx="66">
                  <c:v>0.2</c:v>
                </c:pt>
                <c:pt idx="67">
                  <c:v>6</c:v>
                </c:pt>
                <c:pt idx="68">
                  <c:v>0</c:v>
                </c:pt>
                <c:pt idx="69">
                  <c:v>0</c:v>
                </c:pt>
                <c:pt idx="70">
                  <c:v>0</c:v>
                </c:pt>
                <c:pt idx="71">
                  <c:v>0</c:v>
                </c:pt>
                <c:pt idx="72">
                  <c:v>0</c:v>
                </c:pt>
                <c:pt idx="73">
                  <c:v>0</c:v>
                </c:pt>
                <c:pt idx="74">
                  <c:v>0</c:v>
                </c:pt>
                <c:pt idx="75">
                  <c:v>0</c:v>
                </c:pt>
                <c:pt idx="76">
                  <c:v>0</c:v>
                </c:pt>
                <c:pt idx="77">
                  <c:v>1.4</c:v>
                </c:pt>
                <c:pt idx="78">
                  <c:v>0</c:v>
                </c:pt>
                <c:pt idx="79">
                  <c:v>0</c:v>
                </c:pt>
                <c:pt idx="80">
                  <c:v>0</c:v>
                </c:pt>
                <c:pt idx="81">
                  <c:v>0</c:v>
                </c:pt>
                <c:pt idx="82">
                  <c:v>0</c:v>
                </c:pt>
                <c:pt idx="83">
                  <c:v>0</c:v>
                </c:pt>
                <c:pt idx="84">
                  <c:v>0</c:v>
                </c:pt>
                <c:pt idx="85">
                  <c:v>0</c:v>
                </c:pt>
                <c:pt idx="86">
                  <c:v>0</c:v>
                </c:pt>
                <c:pt idx="87">
                  <c:v>1.8</c:v>
                </c:pt>
                <c:pt idx="88">
                  <c:v>14.8</c:v>
                </c:pt>
                <c:pt idx="89">
                  <c:v>4.2</c:v>
                </c:pt>
                <c:pt idx="90">
                  <c:v>0.6</c:v>
                </c:pt>
                <c:pt idx="91">
                  <c:v>1.8</c:v>
                </c:pt>
                <c:pt idx="92">
                  <c:v>4.8</c:v>
                </c:pt>
                <c:pt idx="93">
                  <c:v>0.2</c:v>
                </c:pt>
                <c:pt idx="94">
                  <c:v>0</c:v>
                </c:pt>
                <c:pt idx="95">
                  <c:v>0.4</c:v>
                </c:pt>
                <c:pt idx="96">
                  <c:v>0</c:v>
                </c:pt>
                <c:pt idx="97">
                  <c:v>0</c:v>
                </c:pt>
                <c:pt idx="98">
                  <c:v>0</c:v>
                </c:pt>
                <c:pt idx="99">
                  <c:v>1.6</c:v>
                </c:pt>
                <c:pt idx="100">
                  <c:v>0</c:v>
                </c:pt>
                <c:pt idx="101">
                  <c:v>0</c:v>
                </c:pt>
                <c:pt idx="102">
                  <c:v>0</c:v>
                </c:pt>
                <c:pt idx="103">
                  <c:v>20.8</c:v>
                </c:pt>
                <c:pt idx="104">
                  <c:v>0</c:v>
                </c:pt>
                <c:pt idx="105">
                  <c:v>0</c:v>
                </c:pt>
                <c:pt idx="106">
                  <c:v>0</c:v>
                </c:pt>
                <c:pt idx="107">
                  <c:v>0</c:v>
                </c:pt>
                <c:pt idx="108">
                  <c:v>0</c:v>
                </c:pt>
                <c:pt idx="109">
                  <c:v>0</c:v>
                </c:pt>
                <c:pt idx="110">
                  <c:v>0</c:v>
                </c:pt>
                <c:pt idx="111">
                  <c:v>1</c:v>
                </c:pt>
                <c:pt idx="112">
                  <c:v>4.4000000000000004</c:v>
                </c:pt>
                <c:pt idx="113">
                  <c:v>0.2</c:v>
                </c:pt>
                <c:pt idx="114">
                  <c:v>1.8</c:v>
                </c:pt>
                <c:pt idx="115">
                  <c:v>0</c:v>
                </c:pt>
                <c:pt idx="116">
                  <c:v>0</c:v>
                </c:pt>
                <c:pt idx="117">
                  <c:v>4.2</c:v>
                </c:pt>
                <c:pt idx="118">
                  <c:v>0</c:v>
                </c:pt>
                <c:pt idx="119">
                  <c:v>0</c:v>
                </c:pt>
                <c:pt idx="120">
                  <c:v>0</c:v>
                </c:pt>
                <c:pt idx="121">
                  <c:v>0</c:v>
                </c:pt>
                <c:pt idx="122">
                  <c:v>0</c:v>
                </c:pt>
                <c:pt idx="123">
                  <c:v>0</c:v>
                </c:pt>
                <c:pt idx="124">
                  <c:v>0</c:v>
                </c:pt>
                <c:pt idx="125">
                  <c:v>0</c:v>
                </c:pt>
                <c:pt idx="126">
                  <c:v>0</c:v>
                </c:pt>
                <c:pt idx="127">
                  <c:v>0</c:v>
                </c:pt>
                <c:pt idx="128">
                  <c:v>0</c:v>
                </c:pt>
                <c:pt idx="129">
                  <c:v>0.2</c:v>
                </c:pt>
                <c:pt idx="130">
                  <c:v>0</c:v>
                </c:pt>
                <c:pt idx="131">
                  <c:v>0.6</c:v>
                </c:pt>
                <c:pt idx="132">
                  <c:v>4.2</c:v>
                </c:pt>
                <c:pt idx="133">
                  <c:v>64.599999999999994</c:v>
                </c:pt>
                <c:pt idx="134">
                  <c:v>2.4</c:v>
                </c:pt>
                <c:pt idx="135">
                  <c:v>1.4</c:v>
                </c:pt>
                <c:pt idx="136">
                  <c:v>0</c:v>
                </c:pt>
                <c:pt idx="137">
                  <c:v>4.8</c:v>
                </c:pt>
                <c:pt idx="138">
                  <c:v>0.2</c:v>
                </c:pt>
                <c:pt idx="139">
                  <c:v>0</c:v>
                </c:pt>
                <c:pt idx="140">
                  <c:v>0</c:v>
                </c:pt>
                <c:pt idx="141">
                  <c:v>0</c:v>
                </c:pt>
                <c:pt idx="142">
                  <c:v>0</c:v>
                </c:pt>
                <c:pt idx="143">
                  <c:v>6</c:v>
                </c:pt>
                <c:pt idx="144">
                  <c:v>0</c:v>
                </c:pt>
                <c:pt idx="145">
                  <c:v>0</c:v>
                </c:pt>
                <c:pt idx="146">
                  <c:v>0</c:v>
                </c:pt>
                <c:pt idx="147">
                  <c:v>0.2</c:v>
                </c:pt>
                <c:pt idx="148">
                  <c:v>0.2</c:v>
                </c:pt>
                <c:pt idx="149">
                  <c:v>0.4</c:v>
                </c:pt>
                <c:pt idx="150">
                  <c:v>0</c:v>
                </c:pt>
                <c:pt idx="151">
                  <c:v>0</c:v>
                </c:pt>
                <c:pt idx="152">
                  <c:v>0</c:v>
                </c:pt>
                <c:pt idx="153">
                  <c:v>4.5999999999999996</c:v>
                </c:pt>
                <c:pt idx="154">
                  <c:v>1</c:v>
                </c:pt>
                <c:pt idx="155">
                  <c:v>1.4</c:v>
                </c:pt>
                <c:pt idx="156">
                  <c:v>12.4</c:v>
                </c:pt>
                <c:pt idx="157">
                  <c:v>0</c:v>
                </c:pt>
                <c:pt idx="158">
                  <c:v>0</c:v>
                </c:pt>
                <c:pt idx="159">
                  <c:v>0</c:v>
                </c:pt>
                <c:pt idx="160">
                  <c:v>0</c:v>
                </c:pt>
                <c:pt idx="161">
                  <c:v>0</c:v>
                </c:pt>
                <c:pt idx="162">
                  <c:v>0</c:v>
                </c:pt>
                <c:pt idx="163">
                  <c:v>37.200000000000003</c:v>
                </c:pt>
                <c:pt idx="164">
                  <c:v>3.8</c:v>
                </c:pt>
                <c:pt idx="165">
                  <c:v>0.4</c:v>
                </c:pt>
                <c:pt idx="166">
                  <c:v>6.2</c:v>
                </c:pt>
                <c:pt idx="167">
                  <c:v>23.6</c:v>
                </c:pt>
                <c:pt idx="168">
                  <c:v>0</c:v>
                </c:pt>
                <c:pt idx="169">
                  <c:v>72</c:v>
                </c:pt>
                <c:pt idx="170">
                  <c:v>45</c:v>
                </c:pt>
                <c:pt idx="171">
                  <c:v>4.8</c:v>
                </c:pt>
                <c:pt idx="172">
                  <c:v>0.2</c:v>
                </c:pt>
                <c:pt idx="173">
                  <c:v>0</c:v>
                </c:pt>
                <c:pt idx="174">
                  <c:v>0</c:v>
                </c:pt>
                <c:pt idx="175">
                  <c:v>0</c:v>
                </c:pt>
                <c:pt idx="176">
                  <c:v>0</c:v>
                </c:pt>
                <c:pt idx="177">
                  <c:v>0</c:v>
                </c:pt>
                <c:pt idx="178">
                  <c:v>0</c:v>
                </c:pt>
                <c:pt idx="179">
                  <c:v>0</c:v>
                </c:pt>
                <c:pt idx="180">
                  <c:v>0</c:v>
                </c:pt>
                <c:pt idx="181">
                  <c:v>0</c:v>
                </c:pt>
                <c:pt idx="182">
                  <c:v>0</c:v>
                </c:pt>
                <c:pt idx="183">
                  <c:v>0</c:v>
                </c:pt>
              </c:numCache>
            </c:numRef>
          </c:val>
          <c:smooth val="0"/>
          <c:extLst>
            <c:ext xmlns:c16="http://schemas.microsoft.com/office/drawing/2014/chart" uri="{C3380CC4-5D6E-409C-BE32-E72D297353CC}">
              <c16:uniqueId val="{00000002-9E8C-43C8-AF24-21324D27CC3C}"/>
            </c:ext>
          </c:extLst>
        </c:ser>
        <c:dLbls>
          <c:showLegendKey val="0"/>
          <c:showVal val="0"/>
          <c:showCatName val="0"/>
          <c:showSerName val="0"/>
          <c:showPercent val="0"/>
          <c:showBubbleSize val="0"/>
        </c:dLbls>
        <c:marker val="1"/>
        <c:smooth val="0"/>
        <c:axId val="854179304"/>
        <c:axId val="854176424"/>
      </c:lineChart>
      <c:dateAx>
        <c:axId val="1276162952"/>
        <c:scaling>
          <c:orientation val="minMax"/>
          <c:min val="45962"/>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76165112"/>
        <c:crosses val="autoZero"/>
        <c:auto val="1"/>
        <c:lblOffset val="100"/>
        <c:baseTimeUnit val="days"/>
      </c:dateAx>
      <c:valAx>
        <c:axId val="1276165112"/>
        <c:scaling>
          <c:orientation val="minMax"/>
          <c:max val="50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276162952"/>
        <c:crosses val="autoZero"/>
        <c:crossBetween val="between"/>
      </c:valAx>
      <c:valAx>
        <c:axId val="854176424"/>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54179304"/>
        <c:crosses val="max"/>
        <c:crossBetween val="between"/>
      </c:valAx>
      <c:dateAx>
        <c:axId val="854179304"/>
        <c:scaling>
          <c:orientation val="minMax"/>
        </c:scaling>
        <c:delete val="1"/>
        <c:axPos val="b"/>
        <c:numFmt formatCode="m/d/yyyy" sourceLinked="1"/>
        <c:majorTickMark val="out"/>
        <c:minorTickMark val="none"/>
        <c:tickLblPos val="nextTo"/>
        <c:crossAx val="854176424"/>
        <c:crosses val="autoZero"/>
        <c:auto val="1"/>
        <c:lblOffset val="100"/>
        <c:baseTimeUnit val="days"/>
        <c:majorUnit val="1"/>
        <c:minorUnit val="1"/>
      </c:date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CVC Depositional Dust (12 month rolling average)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4.3944764378842004E-2"/>
          <c:y val="8.1195798743765729E-2"/>
          <c:w val="0.94455981465793715"/>
          <c:h val="0.73416758797879633"/>
        </c:manualLayout>
      </c:layout>
      <c:lineChart>
        <c:grouping val="standard"/>
        <c:varyColors val="0"/>
        <c:ser>
          <c:idx val="2"/>
          <c:order val="0"/>
          <c:tx>
            <c:strRef>
              <c:f>'Air Quality - Dust Deposition '!$D$1:$D$2</c:f>
              <c:strCache>
                <c:ptCount val="2"/>
                <c:pt idx="0">
                  <c:v>Annual Limit </c:v>
                </c:pt>
              </c:strCache>
            </c:strRef>
          </c:tx>
          <c:spPr>
            <a:ln w="28575" cap="rnd">
              <a:solidFill>
                <a:schemeClr val="tx1"/>
              </a:solidFill>
              <a:round/>
            </a:ln>
            <a:effectLst/>
          </c:spPr>
          <c:marker>
            <c:symbol val="none"/>
          </c:marker>
          <c:cat>
            <c:numRef>
              <c:f>'Air Quality - Dust Deposition '!$A$3:$A$3000</c:f>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f>'Air Quality - Dust Deposition '!$D$3:$D$3000</c:f>
              <c:numCache>
                <c:formatCode>General</c:formatCode>
                <c:ptCount val="2998"/>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pt idx="63">
                  <c:v>4</c:v>
                </c:pt>
                <c:pt idx="64">
                  <c:v>4</c:v>
                </c:pt>
                <c:pt idx="65">
                  <c:v>4</c:v>
                </c:pt>
                <c:pt idx="66">
                  <c:v>4</c:v>
                </c:pt>
                <c:pt idx="67">
                  <c:v>4</c:v>
                </c:pt>
                <c:pt idx="68">
                  <c:v>4</c:v>
                </c:pt>
                <c:pt idx="69">
                  <c:v>4</c:v>
                </c:pt>
                <c:pt idx="70">
                  <c:v>4</c:v>
                </c:pt>
                <c:pt idx="71">
                  <c:v>4</c:v>
                </c:pt>
                <c:pt idx="72">
                  <c:v>4</c:v>
                </c:pt>
                <c:pt idx="73">
                  <c:v>4</c:v>
                </c:pt>
                <c:pt idx="74">
                  <c:v>4</c:v>
                </c:pt>
                <c:pt idx="75">
                  <c:v>4</c:v>
                </c:pt>
                <c:pt idx="76">
                  <c:v>4</c:v>
                </c:pt>
                <c:pt idx="77">
                  <c:v>4</c:v>
                </c:pt>
                <c:pt idx="78">
                  <c:v>4</c:v>
                </c:pt>
                <c:pt idx="79">
                  <c:v>4</c:v>
                </c:pt>
                <c:pt idx="80">
                  <c:v>4</c:v>
                </c:pt>
                <c:pt idx="81">
                  <c:v>4</c:v>
                </c:pt>
                <c:pt idx="82">
                  <c:v>4</c:v>
                </c:pt>
                <c:pt idx="83">
                  <c:v>4</c:v>
                </c:pt>
                <c:pt idx="84">
                  <c:v>4</c:v>
                </c:pt>
                <c:pt idx="85">
                  <c:v>4</c:v>
                </c:pt>
                <c:pt idx="86">
                  <c:v>4</c:v>
                </c:pt>
                <c:pt idx="87">
                  <c:v>4</c:v>
                </c:pt>
                <c:pt idx="88">
                  <c:v>4</c:v>
                </c:pt>
                <c:pt idx="89">
                  <c:v>4</c:v>
                </c:pt>
                <c:pt idx="90">
                  <c:v>4</c:v>
                </c:pt>
                <c:pt idx="91">
                  <c:v>4</c:v>
                </c:pt>
                <c:pt idx="92">
                  <c:v>4</c:v>
                </c:pt>
                <c:pt idx="93">
                  <c:v>4</c:v>
                </c:pt>
                <c:pt idx="94">
                  <c:v>4</c:v>
                </c:pt>
                <c:pt idx="95">
                  <c:v>4</c:v>
                </c:pt>
                <c:pt idx="96">
                  <c:v>4</c:v>
                </c:pt>
                <c:pt idx="97">
                  <c:v>4</c:v>
                </c:pt>
                <c:pt idx="98">
                  <c:v>4</c:v>
                </c:pt>
                <c:pt idx="99">
                  <c:v>4</c:v>
                </c:pt>
                <c:pt idx="100">
                  <c:v>4</c:v>
                </c:pt>
                <c:pt idx="101">
                  <c:v>4</c:v>
                </c:pt>
                <c:pt idx="102">
                  <c:v>4</c:v>
                </c:pt>
                <c:pt idx="103">
                  <c:v>4</c:v>
                </c:pt>
                <c:pt idx="104">
                  <c:v>4</c:v>
                </c:pt>
                <c:pt idx="105">
                  <c:v>4</c:v>
                </c:pt>
                <c:pt idx="106">
                  <c:v>4</c:v>
                </c:pt>
                <c:pt idx="107">
                  <c:v>4</c:v>
                </c:pt>
                <c:pt idx="108">
                  <c:v>4</c:v>
                </c:pt>
                <c:pt idx="109">
                  <c:v>4</c:v>
                </c:pt>
                <c:pt idx="110">
                  <c:v>4</c:v>
                </c:pt>
                <c:pt idx="111">
                  <c:v>4</c:v>
                </c:pt>
                <c:pt idx="112">
                  <c:v>4</c:v>
                </c:pt>
                <c:pt idx="113">
                  <c:v>4</c:v>
                </c:pt>
                <c:pt idx="114">
                  <c:v>4</c:v>
                </c:pt>
                <c:pt idx="115">
                  <c:v>4</c:v>
                </c:pt>
                <c:pt idx="116">
                  <c:v>4</c:v>
                </c:pt>
                <c:pt idx="117">
                  <c:v>4</c:v>
                </c:pt>
                <c:pt idx="118">
                  <c:v>4</c:v>
                </c:pt>
                <c:pt idx="119">
                  <c:v>4</c:v>
                </c:pt>
                <c:pt idx="120">
                  <c:v>4</c:v>
                </c:pt>
                <c:pt idx="121">
                  <c:v>4</c:v>
                </c:pt>
                <c:pt idx="122">
                  <c:v>4</c:v>
                </c:pt>
                <c:pt idx="123">
                  <c:v>4</c:v>
                </c:pt>
                <c:pt idx="124">
                  <c:v>4</c:v>
                </c:pt>
                <c:pt idx="125">
                  <c:v>4</c:v>
                </c:pt>
                <c:pt idx="126">
                  <c:v>4</c:v>
                </c:pt>
                <c:pt idx="127">
                  <c:v>4</c:v>
                </c:pt>
                <c:pt idx="128">
                  <c:v>4</c:v>
                </c:pt>
                <c:pt idx="129">
                  <c:v>4</c:v>
                </c:pt>
                <c:pt idx="130">
                  <c:v>4</c:v>
                </c:pt>
                <c:pt idx="131">
                  <c:v>4</c:v>
                </c:pt>
                <c:pt idx="132">
                  <c:v>4</c:v>
                </c:pt>
                <c:pt idx="133">
                  <c:v>4</c:v>
                </c:pt>
                <c:pt idx="134">
                  <c:v>4</c:v>
                </c:pt>
                <c:pt idx="135">
                  <c:v>4</c:v>
                </c:pt>
                <c:pt idx="136">
                  <c:v>4</c:v>
                </c:pt>
                <c:pt idx="137">
                  <c:v>4</c:v>
                </c:pt>
                <c:pt idx="138">
                  <c:v>4</c:v>
                </c:pt>
                <c:pt idx="139">
                  <c:v>4</c:v>
                </c:pt>
                <c:pt idx="140">
                  <c:v>4</c:v>
                </c:pt>
                <c:pt idx="141">
                  <c:v>4</c:v>
                </c:pt>
                <c:pt idx="142">
                  <c:v>4</c:v>
                </c:pt>
                <c:pt idx="143">
                  <c:v>4</c:v>
                </c:pt>
                <c:pt idx="144">
                  <c:v>4</c:v>
                </c:pt>
                <c:pt idx="145">
                  <c:v>4</c:v>
                </c:pt>
                <c:pt idx="146">
                  <c:v>4</c:v>
                </c:pt>
                <c:pt idx="147">
                  <c:v>4</c:v>
                </c:pt>
                <c:pt idx="148">
                  <c:v>4</c:v>
                </c:pt>
                <c:pt idx="149">
                  <c:v>4</c:v>
                </c:pt>
                <c:pt idx="150">
                  <c:v>4</c:v>
                </c:pt>
                <c:pt idx="151">
                  <c:v>4</c:v>
                </c:pt>
                <c:pt idx="152">
                  <c:v>4</c:v>
                </c:pt>
                <c:pt idx="153">
                  <c:v>4</c:v>
                </c:pt>
                <c:pt idx="154">
                  <c:v>4</c:v>
                </c:pt>
                <c:pt idx="155">
                  <c:v>4</c:v>
                </c:pt>
                <c:pt idx="156">
                  <c:v>4</c:v>
                </c:pt>
                <c:pt idx="157">
                  <c:v>4</c:v>
                </c:pt>
                <c:pt idx="158">
                  <c:v>4</c:v>
                </c:pt>
                <c:pt idx="159">
                  <c:v>4</c:v>
                </c:pt>
                <c:pt idx="160">
                  <c:v>4</c:v>
                </c:pt>
              </c:numCache>
            </c:numRef>
          </c:val>
          <c:smooth val="0"/>
          <c:extLst>
            <c:ext xmlns:c16="http://schemas.microsoft.com/office/drawing/2014/chart" uri="{C3380CC4-5D6E-409C-BE32-E72D297353CC}">
              <c16:uniqueId val="{00000000-2710-4C0B-B0A2-B7E572A5378F}"/>
            </c:ext>
          </c:extLst>
        </c:ser>
        <c:ser>
          <c:idx val="0"/>
          <c:order val="1"/>
          <c:tx>
            <c:strRef>
              <c:f>'Air Quality - Dust Deposition '!$E$1:$I$1</c:f>
              <c:strCache>
                <c:ptCount val="1"/>
                <c:pt idx="0">
                  <c:v>DDG001 - Mine Cottages</c:v>
                </c:pt>
              </c:strCache>
            </c:strRef>
          </c:tx>
          <c:spPr>
            <a:ln w="28575" cap="rnd">
              <a:solidFill>
                <a:schemeClr val="accent1"/>
              </a:solidFill>
              <a:round/>
            </a:ln>
            <a:effectLst/>
          </c:spPr>
          <c:marker>
            <c:symbol val="none"/>
          </c:marker>
          <c:cat>
            <c:numRef>
              <c:f>'Air Quality - Dust Deposition '!$A$3:$A$3000</c:f>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f>'Air Quality - Dust Deposition '!$F$3:$F$3000</c:f>
              <c:numCache>
                <c:formatCode>0.00</c:formatCode>
                <c:ptCount val="2998"/>
                <c:pt idx="0">
                  <c:v>1.1000000000000001</c:v>
                </c:pt>
                <c:pt idx="1">
                  <c:v>1.1000000000000001</c:v>
                </c:pt>
                <c:pt idx="2">
                  <c:v>1.0666666666666667</c:v>
                </c:pt>
                <c:pt idx="3">
                  <c:v>1.2000000000000002</c:v>
                </c:pt>
                <c:pt idx="4">
                  <c:v>1.2200000000000002</c:v>
                </c:pt>
                <c:pt idx="5">
                  <c:v>1.1333333333333335</c:v>
                </c:pt>
                <c:pt idx="6">
                  <c:v>1.0285714285714287</c:v>
                </c:pt>
                <c:pt idx="7">
                  <c:v>0.97500000000000009</c:v>
                </c:pt>
                <c:pt idx="8">
                  <c:v>0.90000000000000013</c:v>
                </c:pt>
                <c:pt idx="9">
                  <c:v>0.84000000000000019</c:v>
                </c:pt>
                <c:pt idx="10">
                  <c:v>0.79090909090909112</c:v>
                </c:pt>
                <c:pt idx="11">
                  <c:v>0.77500000000000024</c:v>
                </c:pt>
                <c:pt idx="12">
                  <c:v>0.7583333333333333</c:v>
                </c:pt>
                <c:pt idx="13">
                  <c:v>0.79999999999999993</c:v>
                </c:pt>
                <c:pt idx="14">
                  <c:v>0.81666666666666654</c:v>
                </c:pt>
                <c:pt idx="15">
                  <c:v>0.7583333333333333</c:v>
                </c:pt>
                <c:pt idx="16">
                  <c:v>0.91666666666666663</c:v>
                </c:pt>
                <c:pt idx="17">
                  <c:v>1.1500000000000001</c:v>
                </c:pt>
                <c:pt idx="18">
                  <c:v>1.1500000000000001</c:v>
                </c:pt>
                <c:pt idx="19">
                  <c:v>1.1250000000000002</c:v>
                </c:pt>
                <c:pt idx="20">
                  <c:v>1.1333333333333335</c:v>
                </c:pt>
                <c:pt idx="21">
                  <c:v>1.1500000000000001</c:v>
                </c:pt>
                <c:pt idx="22">
                  <c:v>1.1916666666666669</c:v>
                </c:pt>
                <c:pt idx="23">
                  <c:v>1.216666666666667</c:v>
                </c:pt>
                <c:pt idx="24">
                  <c:v>1.1750000000000003</c:v>
                </c:pt>
                <c:pt idx="25">
                  <c:v>1.1000000000000003</c:v>
                </c:pt>
                <c:pt idx="26">
                  <c:v>1.1250000000000002</c:v>
                </c:pt>
                <c:pt idx="27">
                  <c:v>1.1583333333333334</c:v>
                </c:pt>
                <c:pt idx="28">
                  <c:v>0.9833333333333335</c:v>
                </c:pt>
                <c:pt idx="29">
                  <c:v>0.72500000000000009</c:v>
                </c:pt>
                <c:pt idx="30">
                  <c:v>0.75833333333333341</c:v>
                </c:pt>
                <c:pt idx="31">
                  <c:v>0.80833333333333346</c:v>
                </c:pt>
                <c:pt idx="32">
                  <c:v>0.83333333333333337</c:v>
                </c:pt>
                <c:pt idx="33">
                  <c:v>0.81666666666666654</c:v>
                </c:pt>
                <c:pt idx="34">
                  <c:v>0.79166666666666663</c:v>
                </c:pt>
                <c:pt idx="35">
                  <c:v>0.74166666666666681</c:v>
                </c:pt>
                <c:pt idx="36">
                  <c:v>0.76666666666666661</c:v>
                </c:pt>
                <c:pt idx="37">
                  <c:v>0.7416666666666667</c:v>
                </c:pt>
                <c:pt idx="38">
                  <c:v>0.70833333333333348</c:v>
                </c:pt>
                <c:pt idx="39">
                  <c:v>0.71666666666666667</c:v>
                </c:pt>
                <c:pt idx="40">
                  <c:v>0.66666666666666663</c:v>
                </c:pt>
                <c:pt idx="41">
                  <c:v>0.65833333333333344</c:v>
                </c:pt>
                <c:pt idx="42">
                  <c:v>0.64166666666666672</c:v>
                </c:pt>
                <c:pt idx="43">
                  <c:v>0.6</c:v>
                </c:pt>
                <c:pt idx="44">
                  <c:v>0.57500000000000007</c:v>
                </c:pt>
                <c:pt idx="45">
                  <c:v>0.58333333333333337</c:v>
                </c:pt>
                <c:pt idx="46">
                  <c:v>0.55833333333333346</c:v>
                </c:pt>
                <c:pt idx="47">
                  <c:v>0.58333333333333337</c:v>
                </c:pt>
                <c:pt idx="48">
                  <c:v>0.55833333333333346</c:v>
                </c:pt>
                <c:pt idx="49">
                  <c:v>0.57500000000000007</c:v>
                </c:pt>
                <c:pt idx="50">
                  <c:v>0.57499999999999984</c:v>
                </c:pt>
                <c:pt idx="51">
                  <c:v>0.53333333333333333</c:v>
                </c:pt>
                <c:pt idx="52">
                  <c:v>0.54166666666666663</c:v>
                </c:pt>
                <c:pt idx="53">
                  <c:v>0.5636363636363636</c:v>
                </c:pt>
                <c:pt idx="54">
                  <c:v>0.5636363636363636</c:v>
                </c:pt>
                <c:pt idx="55">
                  <c:v>0.5636363636363636</c:v>
                </c:pt>
                <c:pt idx="56">
                  <c:v>0.71818181818181825</c:v>
                </c:pt>
                <c:pt idx="57">
                  <c:v>0.75454545454545463</c:v>
                </c:pt>
                <c:pt idx="58">
                  <c:v>0.77272727272727293</c:v>
                </c:pt>
                <c:pt idx="59">
                  <c:v>0.77272727272727293</c:v>
                </c:pt>
                <c:pt idx="60">
                  <c:v>0.81818181818181834</c:v>
                </c:pt>
                <c:pt idx="61">
                  <c:v>0.81818181818181823</c:v>
                </c:pt>
                <c:pt idx="62">
                  <c:v>0.78181818181818175</c:v>
                </c:pt>
                <c:pt idx="63">
                  <c:v>0.75454545454545463</c:v>
                </c:pt>
                <c:pt idx="64">
                  <c:v>0.8</c:v>
                </c:pt>
                <c:pt idx="65">
                  <c:v>0.78333333333333333</c:v>
                </c:pt>
                <c:pt idx="66">
                  <c:v>0.77499999999999991</c:v>
                </c:pt>
                <c:pt idx="67">
                  <c:v>0.79166666666666663</c:v>
                </c:pt>
                <c:pt idx="68">
                  <c:v>0.67499999999999982</c:v>
                </c:pt>
                <c:pt idx="69">
                  <c:v>0.70000000000000007</c:v>
                </c:pt>
                <c:pt idx="70">
                  <c:v>0.75</c:v>
                </c:pt>
                <c:pt idx="71">
                  <c:v>0.76666666666666672</c:v>
                </c:pt>
                <c:pt idx="72">
                  <c:v>0.75</c:v>
                </c:pt>
                <c:pt idx="73">
                  <c:v>0.79999999999999993</c:v>
                </c:pt>
                <c:pt idx="74">
                  <c:v>0.78333333333333333</c:v>
                </c:pt>
                <c:pt idx="75">
                  <c:v>0.77499999999999991</c:v>
                </c:pt>
                <c:pt idx="76">
                  <c:v>0.84166666666666667</c:v>
                </c:pt>
                <c:pt idx="77">
                  <c:v>0.85833333333333339</c:v>
                </c:pt>
                <c:pt idx="78">
                  <c:v>0.90833333333333333</c:v>
                </c:pt>
                <c:pt idx="79">
                  <c:v>0.91666666666666663</c:v>
                </c:pt>
                <c:pt idx="80">
                  <c:v>1</c:v>
                </c:pt>
                <c:pt idx="81">
                  <c:v>0.95833333333333315</c:v>
                </c:pt>
                <c:pt idx="82">
                  <c:v>0.89999999999999991</c:v>
                </c:pt>
                <c:pt idx="83">
                  <c:v>0.89166666666666661</c:v>
                </c:pt>
                <c:pt idx="84">
                  <c:v>0.89166666666666661</c:v>
                </c:pt>
                <c:pt idx="85">
                  <c:v>0.85</c:v>
                </c:pt>
                <c:pt idx="86">
                  <c:v>0.94999999999999984</c:v>
                </c:pt>
                <c:pt idx="87">
                  <c:v>1.0999999999999999</c:v>
                </c:pt>
                <c:pt idx="88">
                  <c:v>1.0583333333333333</c:v>
                </c:pt>
                <c:pt idx="89">
                  <c:v>1.2</c:v>
                </c:pt>
                <c:pt idx="90">
                  <c:v>1.1666666666666667</c:v>
                </c:pt>
                <c:pt idx="91">
                  <c:v>1.2</c:v>
                </c:pt>
                <c:pt idx="92">
                  <c:v>1.1083333333333332</c:v>
                </c:pt>
                <c:pt idx="93">
                  <c:v>1.0999999999999999</c:v>
                </c:pt>
                <c:pt idx="94">
                  <c:v>1.0916666666666666</c:v>
                </c:pt>
                <c:pt idx="95">
                  <c:v>1.0749999999999997</c:v>
                </c:pt>
                <c:pt idx="96">
                  <c:v>1.0499999999999998</c:v>
                </c:pt>
                <c:pt idx="97">
                  <c:v>1.0333333333333332</c:v>
                </c:pt>
                <c:pt idx="98">
                  <c:v>0.94166666666666654</c:v>
                </c:pt>
                <c:pt idx="99">
                  <c:v>1.1833333333333333</c:v>
                </c:pt>
                <c:pt idx="100">
                  <c:v>1.1083333333333334</c:v>
                </c:pt>
                <c:pt idx="101">
                  <c:v>0.93333333333333346</c:v>
                </c:pt>
                <c:pt idx="102">
                  <c:v>0.90833333333333355</c:v>
                </c:pt>
                <c:pt idx="103">
                  <c:v>0.85833333333333339</c:v>
                </c:pt>
                <c:pt idx="104">
                  <c:v>0.83333333333333348</c:v>
                </c:pt>
                <c:pt idx="105">
                  <c:v>0.81666666666666687</c:v>
                </c:pt>
                <c:pt idx="106">
                  <c:v>0.90833333333333355</c:v>
                </c:pt>
                <c:pt idx="107">
                  <c:v>0.89166666666666694</c:v>
                </c:pt>
                <c:pt idx="108">
                  <c:v>0.89166666666666705</c:v>
                </c:pt>
                <c:pt idx="109">
                  <c:v>0.90000000000000024</c:v>
                </c:pt>
                <c:pt idx="110">
                  <c:v>1.1083333333333334</c:v>
                </c:pt>
                <c:pt idx="111">
                  <c:v>0.70000000000000007</c:v>
                </c:pt>
                <c:pt idx="112">
                  <c:v>0.66666666666666663</c:v>
                </c:pt>
                <c:pt idx="113">
                  <c:v>0.69166666666666654</c:v>
                </c:pt>
                <c:pt idx="114">
                  <c:v>0.66666666666666663</c:v>
                </c:pt>
                <c:pt idx="115">
                  <c:v>0.64166666666666661</c:v>
                </c:pt>
                <c:pt idx="116">
                  <c:v>0.62499999999999989</c:v>
                </c:pt>
                <c:pt idx="117">
                  <c:v>0.62499999999999989</c:v>
                </c:pt>
                <c:pt idx="118">
                  <c:v>0.52499999999999991</c:v>
                </c:pt>
                <c:pt idx="119">
                  <c:v>0.50833333333333319</c:v>
                </c:pt>
                <c:pt idx="120">
                  <c:v>0.5249999999999998</c:v>
                </c:pt>
                <c:pt idx="121">
                  <c:v>0.49999999999999983</c:v>
                </c:pt>
                <c:pt idx="122">
                  <c:v>0.26666666666666666</c:v>
                </c:pt>
                <c:pt idx="123">
                  <c:v>0.27499999999999997</c:v>
                </c:pt>
                <c:pt idx="124">
                  <c:v>0.29166666666666663</c:v>
                </c:pt>
                <c:pt idx="125">
                  <c:v>0.25</c:v>
                </c:pt>
                <c:pt idx="126">
                  <c:v>0.27499999999999997</c:v>
                </c:pt>
                <c:pt idx="127">
                  <c:v>0.31666666666666665</c:v>
                </c:pt>
                <c:pt idx="128">
                  <c:v>0.32500000000000001</c:v>
                </c:pt>
                <c:pt idx="129">
                  <c:v>0.39166666666666677</c:v>
                </c:pt>
                <c:pt idx="130">
                  <c:v>0.39999999999999997</c:v>
                </c:pt>
                <c:pt idx="131">
                  <c:v>0.41666666666666669</c:v>
                </c:pt>
                <c:pt idx="132">
                  <c:v>0.97499999999999998</c:v>
                </c:pt>
                <c:pt idx="133">
                  <c:v>1.0166666666666668</c:v>
                </c:pt>
                <c:pt idx="134">
                  <c:v>1.0083333333333333</c:v>
                </c:pt>
                <c:pt idx="135">
                  <c:v>1.0166666666666666</c:v>
                </c:pt>
                <c:pt idx="136">
                  <c:v>1.0333333333333334</c:v>
                </c:pt>
                <c:pt idx="137">
                  <c:v>1.0333333333333332</c:v>
                </c:pt>
                <c:pt idx="138">
                  <c:v>1.0333333333333334</c:v>
                </c:pt>
                <c:pt idx="139">
                  <c:v>1</c:v>
                </c:pt>
                <c:pt idx="140">
                  <c:v>1.0083333333333335</c:v>
                </c:pt>
                <c:pt idx="141">
                  <c:v>0.94166666666666676</c:v>
                </c:pt>
                <c:pt idx="142">
                  <c:v>0.95000000000000018</c:v>
                </c:pt>
                <c:pt idx="143">
                  <c:v>0.94166666666666676</c:v>
                </c:pt>
                <c:pt idx="144">
                  <c:v>0.34166666666666662</c:v>
                </c:pt>
                <c:pt idx="145">
                  <c:v>0.34166666666666662</c:v>
                </c:pt>
                <c:pt idx="146">
                  <c:v>0.3666666666666667</c:v>
                </c:pt>
                <c:pt idx="147">
                  <c:v>0.35000000000000003</c:v>
                </c:pt>
                <c:pt idx="148">
                  <c:v>0.3666666666666667</c:v>
                </c:pt>
                <c:pt idx="149">
                  <c:v>0.42500000000000004</c:v>
                </c:pt>
                <c:pt idx="150">
                  <c:v>0.44166666666666665</c:v>
                </c:pt>
                <c:pt idx="151">
                  <c:v>0.45833333333333331</c:v>
                </c:pt>
                <c:pt idx="152">
                  <c:v>0.47500000000000003</c:v>
                </c:pt>
                <c:pt idx="153">
                  <c:v>0.49166666666666664</c:v>
                </c:pt>
                <c:pt idx="154">
                  <c:v>0.49166666666666664</c:v>
                </c:pt>
                <c:pt idx="155">
                  <c:v>0.5</c:v>
                </c:pt>
                <c:pt idx="156">
                  <c:v>0.49999999999999994</c:v>
                </c:pt>
                <c:pt idx="157">
                  <c:v>0.47499999999999992</c:v>
                </c:pt>
                <c:pt idx="158">
                  <c:v>0.48333333333333323</c:v>
                </c:pt>
                <c:pt idx="159">
                  <c:v>0.49166666666666664</c:v>
                </c:pt>
                <c:pt idx="160">
                  <c:v>0.58333333333333326</c:v>
                </c:pt>
              </c:numCache>
            </c:numRef>
          </c:val>
          <c:smooth val="0"/>
          <c:extLst>
            <c:ext xmlns:c16="http://schemas.microsoft.com/office/drawing/2014/chart" uri="{C3380CC4-5D6E-409C-BE32-E72D297353CC}">
              <c16:uniqueId val="{00000001-2710-4C0B-B0A2-B7E572A5378F}"/>
            </c:ext>
          </c:extLst>
        </c:ser>
        <c:ser>
          <c:idx val="1"/>
          <c:order val="2"/>
          <c:tx>
            <c:strRef>
              <c:f>'Air Quality - Dust Deposition '!$J$1:$N$1</c:f>
              <c:strCache>
                <c:ptCount val="1"/>
                <c:pt idx="0">
                  <c:v>DDG002 - South Easement</c:v>
                </c:pt>
              </c:strCache>
            </c:strRef>
          </c:tx>
          <c:spPr>
            <a:ln w="28575" cap="rnd">
              <a:solidFill>
                <a:schemeClr val="accent2"/>
              </a:solidFill>
              <a:round/>
            </a:ln>
            <a:effectLst/>
          </c:spPr>
          <c:marker>
            <c:symbol val="none"/>
          </c:marker>
          <c:cat>
            <c:numRef>
              <c:f>'Air Quality - Dust Deposition '!$A$3:$A$3000</c:f>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f>'Air Quality - Dust Deposition '!$K$3:$K$3000</c:f>
              <c:numCache>
                <c:formatCode>0.00</c:formatCode>
                <c:ptCount val="2998"/>
                <c:pt idx="0">
                  <c:v>1</c:v>
                </c:pt>
                <c:pt idx="1">
                  <c:v>0.85</c:v>
                </c:pt>
                <c:pt idx="2">
                  <c:v>0.83333333333333337</c:v>
                </c:pt>
                <c:pt idx="3">
                  <c:v>0.92500000000000004</c:v>
                </c:pt>
                <c:pt idx="4">
                  <c:v>0.92000000000000015</c:v>
                </c:pt>
                <c:pt idx="5">
                  <c:v>0.95000000000000018</c:v>
                </c:pt>
                <c:pt idx="6">
                  <c:v>0.97142857142857153</c:v>
                </c:pt>
                <c:pt idx="7">
                  <c:v>0.93750000000000011</c:v>
                </c:pt>
                <c:pt idx="8">
                  <c:v>0.87777777777777788</c:v>
                </c:pt>
                <c:pt idx="9">
                  <c:v>0.8500000000000002</c:v>
                </c:pt>
                <c:pt idx="10">
                  <c:v>0.8090909090909093</c:v>
                </c:pt>
                <c:pt idx="11">
                  <c:v>0.78333333333333355</c:v>
                </c:pt>
                <c:pt idx="12">
                  <c:v>0.78333333333333355</c:v>
                </c:pt>
                <c:pt idx="13">
                  <c:v>0.83333333333333337</c:v>
                </c:pt>
                <c:pt idx="14">
                  <c:v>0.9</c:v>
                </c:pt>
                <c:pt idx="15">
                  <c:v>0.96666666666666667</c:v>
                </c:pt>
                <c:pt idx="16">
                  <c:v>0.97500000000000009</c:v>
                </c:pt>
                <c:pt idx="17">
                  <c:v>1.0083333333333333</c:v>
                </c:pt>
                <c:pt idx="18">
                  <c:v>0.97499999999999998</c:v>
                </c:pt>
                <c:pt idx="19">
                  <c:v>1</c:v>
                </c:pt>
                <c:pt idx="20">
                  <c:v>1</c:v>
                </c:pt>
                <c:pt idx="21">
                  <c:v>0.97500000000000009</c:v>
                </c:pt>
                <c:pt idx="22">
                  <c:v>1</c:v>
                </c:pt>
                <c:pt idx="23">
                  <c:v>1.0083333333333333</c:v>
                </c:pt>
                <c:pt idx="24">
                  <c:v>0.96666666666666667</c:v>
                </c:pt>
                <c:pt idx="25">
                  <c:v>0.99166666666666659</c:v>
                </c:pt>
                <c:pt idx="26">
                  <c:v>0.9</c:v>
                </c:pt>
                <c:pt idx="27">
                  <c:v>1.075</c:v>
                </c:pt>
                <c:pt idx="28">
                  <c:v>1.0666666666666667</c:v>
                </c:pt>
                <c:pt idx="29">
                  <c:v>0.99999999999999989</c:v>
                </c:pt>
                <c:pt idx="30">
                  <c:v>1.0249999999999999</c:v>
                </c:pt>
                <c:pt idx="31">
                  <c:v>0.99999999999999989</c:v>
                </c:pt>
                <c:pt idx="32">
                  <c:v>1.0333333333333334</c:v>
                </c:pt>
                <c:pt idx="33">
                  <c:v>1.0416666666666667</c:v>
                </c:pt>
                <c:pt idx="34">
                  <c:v>1.0166666666666666</c:v>
                </c:pt>
                <c:pt idx="35">
                  <c:v>0.98333333333333328</c:v>
                </c:pt>
                <c:pt idx="36">
                  <c:v>1</c:v>
                </c:pt>
                <c:pt idx="37">
                  <c:v>0.91666666666666663</c:v>
                </c:pt>
                <c:pt idx="38">
                  <c:v>0.97499999999999998</c:v>
                </c:pt>
                <c:pt idx="39">
                  <c:v>0.76666666666666672</c:v>
                </c:pt>
                <c:pt idx="40">
                  <c:v>0.75</c:v>
                </c:pt>
                <c:pt idx="41">
                  <c:v>0.74999999999999989</c:v>
                </c:pt>
                <c:pt idx="42">
                  <c:v>0.72499999999999998</c:v>
                </c:pt>
                <c:pt idx="43">
                  <c:v>0.79166666666666663</c:v>
                </c:pt>
                <c:pt idx="44">
                  <c:v>0.76666666666666661</c:v>
                </c:pt>
                <c:pt idx="45">
                  <c:v>0.78333333333333333</c:v>
                </c:pt>
                <c:pt idx="46" formatCode="General">
                  <c:v>0.77500000000000024</c:v>
                </c:pt>
                <c:pt idx="47">
                  <c:v>0.78333333333333333</c:v>
                </c:pt>
                <c:pt idx="48">
                  <c:v>0.75833333333333341</c:v>
                </c:pt>
                <c:pt idx="49">
                  <c:v>0.7416666666666667</c:v>
                </c:pt>
                <c:pt idx="50">
                  <c:v>0.70833333333333337</c:v>
                </c:pt>
                <c:pt idx="51">
                  <c:v>0.67499999999999993</c:v>
                </c:pt>
                <c:pt idx="52">
                  <c:v>0.65</c:v>
                </c:pt>
                <c:pt idx="53">
                  <c:v>0.98333333333333339</c:v>
                </c:pt>
                <c:pt idx="54">
                  <c:v>0.95000000000000018</c:v>
                </c:pt>
                <c:pt idx="55">
                  <c:v>0.8583333333333335</c:v>
                </c:pt>
                <c:pt idx="56">
                  <c:v>0.8500000000000002</c:v>
                </c:pt>
                <c:pt idx="57">
                  <c:v>0.85000000000000009</c:v>
                </c:pt>
                <c:pt idx="58">
                  <c:v>0.85000000000000009</c:v>
                </c:pt>
                <c:pt idx="59">
                  <c:v>0.90000000000000024</c:v>
                </c:pt>
                <c:pt idx="60">
                  <c:v>0.98333333333333339</c:v>
                </c:pt>
                <c:pt idx="61">
                  <c:v>1.05</c:v>
                </c:pt>
                <c:pt idx="62">
                  <c:v>1.0250000000000001</c:v>
                </c:pt>
                <c:pt idx="63">
                  <c:v>0.98333333333333328</c:v>
                </c:pt>
                <c:pt idx="64">
                  <c:v>1.0333333333333332</c:v>
                </c:pt>
                <c:pt idx="65">
                  <c:v>0.70833333333333337</c:v>
                </c:pt>
                <c:pt idx="66">
                  <c:v>0.7416666666666667</c:v>
                </c:pt>
                <c:pt idx="67">
                  <c:v>0.7583333333333333</c:v>
                </c:pt>
                <c:pt idx="68">
                  <c:v>0.77499999999999991</c:v>
                </c:pt>
                <c:pt idx="69">
                  <c:v>0.77499999999999991</c:v>
                </c:pt>
                <c:pt idx="70">
                  <c:v>0.7583333333333333</c:v>
                </c:pt>
                <c:pt idx="71">
                  <c:v>0.73333333333333328</c:v>
                </c:pt>
                <c:pt idx="72">
                  <c:v>0.68333333333333324</c:v>
                </c:pt>
                <c:pt idx="73">
                  <c:v>0.6499999999999998</c:v>
                </c:pt>
                <c:pt idx="74">
                  <c:v>0.64999999999999991</c:v>
                </c:pt>
                <c:pt idx="75">
                  <c:v>0.65833333333333321</c:v>
                </c:pt>
                <c:pt idx="76">
                  <c:v>0.76666666666666661</c:v>
                </c:pt>
                <c:pt idx="77">
                  <c:v>0.74166666666666659</c:v>
                </c:pt>
                <c:pt idx="78">
                  <c:v>0.77499999999999991</c:v>
                </c:pt>
                <c:pt idx="79">
                  <c:v>0.76666666666666661</c:v>
                </c:pt>
                <c:pt idx="80">
                  <c:v>0.7416666666666667</c:v>
                </c:pt>
                <c:pt idx="81">
                  <c:v>0.72500000000000009</c:v>
                </c:pt>
                <c:pt idx="82">
                  <c:v>0.75000000000000011</c:v>
                </c:pt>
                <c:pt idx="83">
                  <c:v>0.75</c:v>
                </c:pt>
                <c:pt idx="84">
                  <c:v>0.7416666666666667</c:v>
                </c:pt>
                <c:pt idx="85">
                  <c:v>0.70000000000000007</c:v>
                </c:pt>
                <c:pt idx="86">
                  <c:v>0.7583333333333333</c:v>
                </c:pt>
                <c:pt idx="87">
                  <c:v>0.83333333333333337</c:v>
                </c:pt>
                <c:pt idx="88">
                  <c:v>0.77500000000000002</c:v>
                </c:pt>
                <c:pt idx="89">
                  <c:v>1</c:v>
                </c:pt>
                <c:pt idx="90">
                  <c:v>1.0250000000000001</c:v>
                </c:pt>
                <c:pt idx="91">
                  <c:v>1.0666666666666669</c:v>
                </c:pt>
                <c:pt idx="92">
                  <c:v>1.0833333333333335</c:v>
                </c:pt>
                <c:pt idx="93">
                  <c:v>1.0916666666666666</c:v>
                </c:pt>
                <c:pt idx="94">
                  <c:v>1.075</c:v>
                </c:pt>
                <c:pt idx="95">
                  <c:v>1.05</c:v>
                </c:pt>
                <c:pt idx="96">
                  <c:v>1.0833333333333333</c:v>
                </c:pt>
                <c:pt idx="97">
                  <c:v>1.1166666666666665</c:v>
                </c:pt>
                <c:pt idx="98">
                  <c:v>1.0833333333333333</c:v>
                </c:pt>
                <c:pt idx="99">
                  <c:v>1.0833333333333333</c:v>
                </c:pt>
                <c:pt idx="100">
                  <c:v>0.99166666666666659</c:v>
                </c:pt>
                <c:pt idx="101">
                  <c:v>0.78333333333333321</c:v>
                </c:pt>
                <c:pt idx="102">
                  <c:v>0.71666666666666667</c:v>
                </c:pt>
                <c:pt idx="103">
                  <c:v>0.68333333333333324</c:v>
                </c:pt>
                <c:pt idx="104">
                  <c:v>0.66666666666666663</c:v>
                </c:pt>
                <c:pt idx="105">
                  <c:v>1.0416666666666667</c:v>
                </c:pt>
                <c:pt idx="106">
                  <c:v>1.0666666666666667</c:v>
                </c:pt>
                <c:pt idx="107">
                  <c:v>1.0833333333333333</c:v>
                </c:pt>
                <c:pt idx="108">
                  <c:v>1.0333333333333332</c:v>
                </c:pt>
                <c:pt idx="109">
                  <c:v>1.0583333333333333</c:v>
                </c:pt>
                <c:pt idx="110">
                  <c:v>1.0083333333333333</c:v>
                </c:pt>
                <c:pt idx="111">
                  <c:v>0.91666666666666652</c:v>
                </c:pt>
                <c:pt idx="112">
                  <c:v>0.90833333333333321</c:v>
                </c:pt>
                <c:pt idx="113">
                  <c:v>0.98333333333333328</c:v>
                </c:pt>
                <c:pt idx="114">
                  <c:v>0.99166666666666659</c:v>
                </c:pt>
                <c:pt idx="115">
                  <c:v>0.99999999999999989</c:v>
                </c:pt>
                <c:pt idx="116">
                  <c:v>0.98333333333333328</c:v>
                </c:pt>
                <c:pt idx="117">
                  <c:v>0.6166666666666667</c:v>
                </c:pt>
                <c:pt idx="118">
                  <c:v>0.6166666666666667</c:v>
                </c:pt>
                <c:pt idx="119">
                  <c:v>0.58333333333333326</c:v>
                </c:pt>
                <c:pt idx="120">
                  <c:v>0.6333333333333333</c:v>
                </c:pt>
                <c:pt idx="121">
                  <c:v>0.60833333333333328</c:v>
                </c:pt>
                <c:pt idx="122">
                  <c:v>0.69999999999999984</c:v>
                </c:pt>
                <c:pt idx="123">
                  <c:v>0.69166666666666676</c:v>
                </c:pt>
                <c:pt idx="124">
                  <c:v>0.70000000000000007</c:v>
                </c:pt>
                <c:pt idx="125">
                  <c:v>0.6333333333333333</c:v>
                </c:pt>
                <c:pt idx="126">
                  <c:v>0.60833333333333328</c:v>
                </c:pt>
                <c:pt idx="127">
                  <c:v>0.6166666666666667</c:v>
                </c:pt>
                <c:pt idx="128">
                  <c:v>0.64166666666666672</c:v>
                </c:pt>
                <c:pt idx="129">
                  <c:v>0.64166666666666672</c:v>
                </c:pt>
                <c:pt idx="130">
                  <c:v>0.64166666666666672</c:v>
                </c:pt>
                <c:pt idx="131">
                  <c:v>0.66666666666666663</c:v>
                </c:pt>
                <c:pt idx="132">
                  <c:v>0.625</c:v>
                </c:pt>
                <c:pt idx="133">
                  <c:v>0.60833333333333328</c:v>
                </c:pt>
                <c:pt idx="134">
                  <c:v>0.53333333333333333</c:v>
                </c:pt>
                <c:pt idx="135">
                  <c:v>0.53333333333333333</c:v>
                </c:pt>
                <c:pt idx="136">
                  <c:v>0.5</c:v>
                </c:pt>
                <c:pt idx="137">
                  <c:v>0.45</c:v>
                </c:pt>
                <c:pt idx="138">
                  <c:v>0.46666666666666662</c:v>
                </c:pt>
                <c:pt idx="139">
                  <c:v>0.44999999999999996</c:v>
                </c:pt>
                <c:pt idx="140">
                  <c:v>0.43333333333333335</c:v>
                </c:pt>
                <c:pt idx="141">
                  <c:v>0.40000000000000008</c:v>
                </c:pt>
                <c:pt idx="142">
                  <c:v>0.37500000000000006</c:v>
                </c:pt>
                <c:pt idx="143">
                  <c:v>0.37500000000000006</c:v>
                </c:pt>
                <c:pt idx="144">
                  <c:v>0.33333333333333331</c:v>
                </c:pt>
                <c:pt idx="145">
                  <c:v>0.35833333333333339</c:v>
                </c:pt>
                <c:pt idx="146">
                  <c:v>0.3666666666666667</c:v>
                </c:pt>
                <c:pt idx="147">
                  <c:v>0.3666666666666667</c:v>
                </c:pt>
                <c:pt idx="148">
                  <c:v>0.40833333333333327</c:v>
                </c:pt>
                <c:pt idx="149">
                  <c:v>0.46666666666666662</c:v>
                </c:pt>
                <c:pt idx="150">
                  <c:v>0.7416666666666667</c:v>
                </c:pt>
                <c:pt idx="151">
                  <c:v>0.70833333333333337</c:v>
                </c:pt>
                <c:pt idx="152">
                  <c:v>0.71666666666666667</c:v>
                </c:pt>
                <c:pt idx="153">
                  <c:v>0.71666666666666667</c:v>
                </c:pt>
                <c:pt idx="154">
                  <c:v>1.7</c:v>
                </c:pt>
                <c:pt idx="155">
                  <c:v>1.9833333333333334</c:v>
                </c:pt>
                <c:pt idx="156">
                  <c:v>2.125</c:v>
                </c:pt>
                <c:pt idx="157">
                  <c:v>2.3000000000000003</c:v>
                </c:pt>
                <c:pt idx="158">
                  <c:v>2.5249999999999999</c:v>
                </c:pt>
                <c:pt idx="159">
                  <c:v>2.6666666666666665</c:v>
                </c:pt>
                <c:pt idx="160">
                  <c:v>2.7166666666666668</c:v>
                </c:pt>
              </c:numCache>
            </c:numRef>
          </c:val>
          <c:smooth val="0"/>
          <c:extLst>
            <c:ext xmlns:c16="http://schemas.microsoft.com/office/drawing/2014/chart" uri="{C3380CC4-5D6E-409C-BE32-E72D297353CC}">
              <c16:uniqueId val="{00000002-2710-4C0B-B0A2-B7E572A5378F}"/>
            </c:ext>
          </c:extLst>
        </c:ser>
        <c:ser>
          <c:idx val="3"/>
          <c:order val="3"/>
          <c:tx>
            <c:strRef>
              <c:f>'Air Quality - Dust Deposition '!$O$1:$S$1</c:f>
              <c:strCache>
                <c:ptCount val="1"/>
                <c:pt idx="0">
                  <c:v>DDG003 - Macquarie Shores Village</c:v>
                </c:pt>
              </c:strCache>
            </c:strRef>
          </c:tx>
          <c:spPr>
            <a:ln w="28575" cap="rnd">
              <a:solidFill>
                <a:schemeClr val="accent4"/>
              </a:solidFill>
              <a:round/>
            </a:ln>
            <a:effectLst/>
          </c:spPr>
          <c:marker>
            <c:symbol val="none"/>
          </c:marker>
          <c:cat>
            <c:numRef>
              <c:f>'Air Quality - Dust Deposition '!$A$3:$A$3000</c:f>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f>'Air Quality - Dust Deposition '!$P$3:$P$3000</c:f>
              <c:numCache>
                <c:formatCode>0.00</c:formatCode>
                <c:ptCount val="2998"/>
                <c:pt idx="0">
                  <c:v>2.1</c:v>
                </c:pt>
                <c:pt idx="1">
                  <c:v>2.1</c:v>
                </c:pt>
                <c:pt idx="2">
                  <c:v>2.95</c:v>
                </c:pt>
                <c:pt idx="3">
                  <c:v>3.5333333333333337</c:v>
                </c:pt>
                <c:pt idx="4">
                  <c:v>4.2250000000000005</c:v>
                </c:pt>
                <c:pt idx="5">
                  <c:v>4.4600000000000009</c:v>
                </c:pt>
                <c:pt idx="6">
                  <c:v>3.8833333333333342</c:v>
                </c:pt>
                <c:pt idx="7">
                  <c:v>3.5285714285714289</c:v>
                </c:pt>
                <c:pt idx="8">
                  <c:v>3.1375000000000002</c:v>
                </c:pt>
                <c:pt idx="9">
                  <c:v>2.8333333333333335</c:v>
                </c:pt>
                <c:pt idx="10">
                  <c:v>2.58</c:v>
                </c:pt>
                <c:pt idx="11">
                  <c:v>2.6090909090909089</c:v>
                </c:pt>
                <c:pt idx="12">
                  <c:v>2.4909090909090907</c:v>
                </c:pt>
                <c:pt idx="13">
                  <c:v>2.6</c:v>
                </c:pt>
                <c:pt idx="14">
                  <c:v>2.441666666666666</c:v>
                </c:pt>
                <c:pt idx="15">
                  <c:v>2.125</c:v>
                </c:pt>
                <c:pt idx="16">
                  <c:v>1.6333333333333331</c:v>
                </c:pt>
                <c:pt idx="17">
                  <c:v>1.2833333333333334</c:v>
                </c:pt>
                <c:pt idx="18">
                  <c:v>1.2666666666666668</c:v>
                </c:pt>
                <c:pt idx="19">
                  <c:v>1.1916666666666667</c:v>
                </c:pt>
                <c:pt idx="20">
                  <c:v>1.2</c:v>
                </c:pt>
                <c:pt idx="21">
                  <c:v>1.2166666666666666</c:v>
                </c:pt>
                <c:pt idx="22">
                  <c:v>1.2250000000000001</c:v>
                </c:pt>
                <c:pt idx="23">
                  <c:v>1.0333333333333334</c:v>
                </c:pt>
                <c:pt idx="24">
                  <c:v>1</c:v>
                </c:pt>
                <c:pt idx="25">
                  <c:v>1.0333333333333332</c:v>
                </c:pt>
                <c:pt idx="26">
                  <c:v>0.95000000000000007</c:v>
                </c:pt>
                <c:pt idx="27">
                  <c:v>1.0666666666666667</c:v>
                </c:pt>
                <c:pt idx="28">
                  <c:v>1.0999999999999999</c:v>
                </c:pt>
                <c:pt idx="29">
                  <c:v>1.0583333333333333</c:v>
                </c:pt>
                <c:pt idx="30">
                  <c:v>1.0416666666666665</c:v>
                </c:pt>
                <c:pt idx="31">
                  <c:v>1.05</c:v>
                </c:pt>
                <c:pt idx="32">
                  <c:v>1.0833333333333333</c:v>
                </c:pt>
                <c:pt idx="33">
                  <c:v>1.2</c:v>
                </c:pt>
                <c:pt idx="34">
                  <c:v>1.1916666666666667</c:v>
                </c:pt>
                <c:pt idx="35">
                  <c:v>1.1583333333333334</c:v>
                </c:pt>
                <c:pt idx="36">
                  <c:v>1.1916666666666667</c:v>
                </c:pt>
                <c:pt idx="37">
                  <c:v>0.88333333333333341</c:v>
                </c:pt>
                <c:pt idx="38">
                  <c:v>1.4583333333333333</c:v>
                </c:pt>
                <c:pt idx="39">
                  <c:v>1.5166666666666666</c:v>
                </c:pt>
                <c:pt idx="40">
                  <c:v>1.4916666666666665</c:v>
                </c:pt>
                <c:pt idx="41">
                  <c:v>1.575</c:v>
                </c:pt>
                <c:pt idx="42">
                  <c:v>1.5583333333333333</c:v>
                </c:pt>
                <c:pt idx="43">
                  <c:v>1.5416666666666663</c:v>
                </c:pt>
                <c:pt idx="44">
                  <c:v>1.4999999999999998</c:v>
                </c:pt>
                <c:pt idx="45">
                  <c:v>1.3833333333333335</c:v>
                </c:pt>
                <c:pt idx="46">
                  <c:v>1.3916666666666666</c:v>
                </c:pt>
                <c:pt idx="47">
                  <c:v>1.4333333333333333</c:v>
                </c:pt>
                <c:pt idx="48">
                  <c:v>1.4000000000000001</c:v>
                </c:pt>
                <c:pt idx="49">
                  <c:v>1.4166666666666667</c:v>
                </c:pt>
                <c:pt idx="50">
                  <c:v>0.8666666666666667</c:v>
                </c:pt>
                <c:pt idx="51">
                  <c:v>1.1166666666666669</c:v>
                </c:pt>
                <c:pt idx="52">
                  <c:v>1.1583333333333334</c:v>
                </c:pt>
                <c:pt idx="53">
                  <c:v>1.2</c:v>
                </c:pt>
                <c:pt idx="54">
                  <c:v>1.3166666666666667</c:v>
                </c:pt>
                <c:pt idx="55">
                  <c:v>1.4249999999999998</c:v>
                </c:pt>
                <c:pt idx="56">
                  <c:v>1.4166666666666667</c:v>
                </c:pt>
                <c:pt idx="57">
                  <c:v>1.416666666666667</c:v>
                </c:pt>
                <c:pt idx="58">
                  <c:v>1.4083333333333334</c:v>
                </c:pt>
                <c:pt idx="59">
                  <c:v>1.4000000000000001</c:v>
                </c:pt>
                <c:pt idx="60">
                  <c:v>1.425</c:v>
                </c:pt>
                <c:pt idx="61">
                  <c:v>1.3916666666666666</c:v>
                </c:pt>
                <c:pt idx="62">
                  <c:v>1.5250000000000001</c:v>
                </c:pt>
                <c:pt idx="63">
                  <c:v>1.1083333333333334</c:v>
                </c:pt>
                <c:pt idx="64">
                  <c:v>1.0916666666666668</c:v>
                </c:pt>
                <c:pt idx="65">
                  <c:v>0.95833333333333315</c:v>
                </c:pt>
                <c:pt idx="66">
                  <c:v>0.8666666666666667</c:v>
                </c:pt>
                <c:pt idx="67">
                  <c:v>0.79166666666666663</c:v>
                </c:pt>
                <c:pt idx="68">
                  <c:v>0.81666666666666654</c:v>
                </c:pt>
                <c:pt idx="69">
                  <c:v>0.85833333333333328</c:v>
                </c:pt>
                <c:pt idx="70">
                  <c:v>0.84166666666666645</c:v>
                </c:pt>
                <c:pt idx="71">
                  <c:v>0.82499999999999984</c:v>
                </c:pt>
                <c:pt idx="72">
                  <c:v>0.84166666666666667</c:v>
                </c:pt>
                <c:pt idx="73">
                  <c:v>0.85</c:v>
                </c:pt>
                <c:pt idx="74">
                  <c:v>0.69166666666666676</c:v>
                </c:pt>
                <c:pt idx="75">
                  <c:v>0.7416666666666667</c:v>
                </c:pt>
                <c:pt idx="76">
                  <c:v>0.85000000000000009</c:v>
                </c:pt>
                <c:pt idx="77">
                  <c:v>0.9</c:v>
                </c:pt>
                <c:pt idx="78">
                  <c:v>0.95833333333333337</c:v>
                </c:pt>
                <c:pt idx="79">
                  <c:v>1.0333333333333332</c:v>
                </c:pt>
                <c:pt idx="80">
                  <c:v>1.0083333333333333</c:v>
                </c:pt>
                <c:pt idx="81">
                  <c:v>0.98333333333333339</c:v>
                </c:pt>
                <c:pt idx="82">
                  <c:v>1.0250000000000001</c:v>
                </c:pt>
                <c:pt idx="83">
                  <c:v>1.0166666666666668</c:v>
                </c:pt>
                <c:pt idx="84">
                  <c:v>1.0083333333333335</c:v>
                </c:pt>
                <c:pt idx="85">
                  <c:v>1.2666666666666668</c:v>
                </c:pt>
                <c:pt idx="86">
                  <c:v>1.3500000000000003</c:v>
                </c:pt>
                <c:pt idx="87">
                  <c:v>1.4583333333333333</c:v>
                </c:pt>
                <c:pt idx="88">
                  <c:v>1.5333333333333332</c:v>
                </c:pt>
                <c:pt idx="89">
                  <c:v>1.6916666666666667</c:v>
                </c:pt>
                <c:pt idx="90">
                  <c:v>1.6416666666666668</c:v>
                </c:pt>
                <c:pt idx="91">
                  <c:v>1.6416666666666666</c:v>
                </c:pt>
                <c:pt idx="92">
                  <c:v>1.7250000000000003</c:v>
                </c:pt>
                <c:pt idx="93">
                  <c:v>1.7083333333333337</c:v>
                </c:pt>
                <c:pt idx="94">
                  <c:v>1.675</c:v>
                </c:pt>
                <c:pt idx="95">
                  <c:v>1.6833333333333333</c:v>
                </c:pt>
                <c:pt idx="96">
                  <c:v>1.7000000000000002</c:v>
                </c:pt>
                <c:pt idx="97">
                  <c:v>1.4833333333333332</c:v>
                </c:pt>
                <c:pt idx="98">
                  <c:v>1.4000000000000001</c:v>
                </c:pt>
                <c:pt idx="99">
                  <c:v>1.2750000000000001</c:v>
                </c:pt>
                <c:pt idx="100">
                  <c:v>1.0583333333333333</c:v>
                </c:pt>
                <c:pt idx="101">
                  <c:v>0.84166666666666679</c:v>
                </c:pt>
                <c:pt idx="102">
                  <c:v>0.82500000000000007</c:v>
                </c:pt>
                <c:pt idx="103">
                  <c:v>0.7416666666666667</c:v>
                </c:pt>
                <c:pt idx="104">
                  <c:v>0.65833333333333333</c:v>
                </c:pt>
                <c:pt idx="105">
                  <c:v>0.6333333333333333</c:v>
                </c:pt>
                <c:pt idx="106">
                  <c:v>0.64166666666666661</c:v>
                </c:pt>
                <c:pt idx="107">
                  <c:v>0.66666666666666663</c:v>
                </c:pt>
                <c:pt idx="108">
                  <c:v>0.62499999999999989</c:v>
                </c:pt>
                <c:pt idx="109">
                  <c:v>0.59166666666666667</c:v>
                </c:pt>
                <c:pt idx="110">
                  <c:v>0.57499999999999996</c:v>
                </c:pt>
                <c:pt idx="111">
                  <c:v>0.59166666666666667</c:v>
                </c:pt>
                <c:pt idx="112">
                  <c:v>0.65833333333333333</c:v>
                </c:pt>
                <c:pt idx="113">
                  <c:v>0.77499999999999991</c:v>
                </c:pt>
                <c:pt idx="114">
                  <c:v>0.7583333333333333</c:v>
                </c:pt>
                <c:pt idx="115">
                  <c:v>0.76666666666666672</c:v>
                </c:pt>
                <c:pt idx="116">
                  <c:v>0.75</c:v>
                </c:pt>
                <c:pt idx="117">
                  <c:v>0.75000000000000011</c:v>
                </c:pt>
                <c:pt idx="118">
                  <c:v>0.73333333333333339</c:v>
                </c:pt>
                <c:pt idx="119">
                  <c:v>0.68333333333333324</c:v>
                </c:pt>
                <c:pt idx="120">
                  <c:v>0.72499999999999998</c:v>
                </c:pt>
                <c:pt idx="121">
                  <c:v>0.8833333333333333</c:v>
                </c:pt>
                <c:pt idx="122">
                  <c:v>0.91666666666666652</c:v>
                </c:pt>
                <c:pt idx="123">
                  <c:v>0.85833333333333328</c:v>
                </c:pt>
                <c:pt idx="124">
                  <c:v>0.80833333333333324</c:v>
                </c:pt>
                <c:pt idx="125">
                  <c:v>0.69166666666666676</c:v>
                </c:pt>
                <c:pt idx="126">
                  <c:v>0.68333333333333346</c:v>
                </c:pt>
                <c:pt idx="127">
                  <c:v>0.69166666666666654</c:v>
                </c:pt>
                <c:pt idx="128">
                  <c:v>0.69999999999999984</c:v>
                </c:pt>
                <c:pt idx="129">
                  <c:v>0.7583333333333333</c:v>
                </c:pt>
                <c:pt idx="130">
                  <c:v>0.78333333333333333</c:v>
                </c:pt>
                <c:pt idx="131">
                  <c:v>0.80833333333333346</c:v>
                </c:pt>
                <c:pt idx="132">
                  <c:v>0.75833333333333341</c:v>
                </c:pt>
                <c:pt idx="133">
                  <c:v>0.57500000000000007</c:v>
                </c:pt>
                <c:pt idx="134">
                  <c:v>0.52500000000000013</c:v>
                </c:pt>
                <c:pt idx="135">
                  <c:v>0.50833333333333341</c:v>
                </c:pt>
                <c:pt idx="136">
                  <c:v>0.49166666666666675</c:v>
                </c:pt>
                <c:pt idx="137">
                  <c:v>0.48333333333333339</c:v>
                </c:pt>
                <c:pt idx="138">
                  <c:v>0.58333333333333337</c:v>
                </c:pt>
                <c:pt idx="139">
                  <c:v>0.52500000000000002</c:v>
                </c:pt>
                <c:pt idx="140">
                  <c:v>0.56666666666666665</c:v>
                </c:pt>
                <c:pt idx="141">
                  <c:v>0.50000000000000011</c:v>
                </c:pt>
                <c:pt idx="142">
                  <c:v>0.47500000000000003</c:v>
                </c:pt>
                <c:pt idx="143">
                  <c:v>0.44999999999999996</c:v>
                </c:pt>
                <c:pt idx="144">
                  <c:v>0.42499999999999988</c:v>
                </c:pt>
                <c:pt idx="145">
                  <c:v>0.59166666666666667</c:v>
                </c:pt>
                <c:pt idx="146">
                  <c:v>0.91666666666666663</c:v>
                </c:pt>
                <c:pt idx="147">
                  <c:v>0.91666666666666663</c:v>
                </c:pt>
                <c:pt idx="148">
                  <c:v>0.95833333333333337</c:v>
                </c:pt>
                <c:pt idx="149">
                  <c:v>0.98333333333333328</c:v>
                </c:pt>
                <c:pt idx="150">
                  <c:v>0.86666666666666659</c:v>
                </c:pt>
                <c:pt idx="151">
                  <c:v>0.86666666666666659</c:v>
                </c:pt>
                <c:pt idx="152">
                  <c:v>0.81666666666666654</c:v>
                </c:pt>
                <c:pt idx="153">
                  <c:v>0.82499999999999984</c:v>
                </c:pt>
                <c:pt idx="154">
                  <c:v>0.83333333333333315</c:v>
                </c:pt>
                <c:pt idx="155">
                  <c:v>0.85499999999999987</c:v>
                </c:pt>
                <c:pt idx="156">
                  <c:v>0.86333333333333317</c:v>
                </c:pt>
                <c:pt idx="157">
                  <c:v>0.76333333333333331</c:v>
                </c:pt>
                <c:pt idx="158">
                  <c:v>0.56333333333333335</c:v>
                </c:pt>
                <c:pt idx="159">
                  <c:v>0.70500000000000007</c:v>
                </c:pt>
                <c:pt idx="160">
                  <c:v>0.78000000000000014</c:v>
                </c:pt>
              </c:numCache>
            </c:numRef>
          </c:val>
          <c:smooth val="0"/>
          <c:extLst>
            <c:ext xmlns:c16="http://schemas.microsoft.com/office/drawing/2014/chart" uri="{C3380CC4-5D6E-409C-BE32-E72D297353CC}">
              <c16:uniqueId val="{00000003-2710-4C0B-B0A2-B7E572A5378F}"/>
            </c:ext>
          </c:extLst>
        </c:ser>
        <c:ser>
          <c:idx val="4"/>
          <c:order val="4"/>
          <c:tx>
            <c:strRef>
              <c:f>'Air Quality - Dust Deposition '!$T$1:$X$1</c:f>
              <c:strCache>
                <c:ptCount val="1"/>
                <c:pt idx="0">
                  <c:v>DDG004 - North Easement</c:v>
                </c:pt>
              </c:strCache>
            </c:strRef>
          </c:tx>
          <c:spPr>
            <a:ln w="28575" cap="rnd">
              <a:solidFill>
                <a:schemeClr val="accent5"/>
              </a:solidFill>
              <a:round/>
            </a:ln>
            <a:effectLst/>
          </c:spPr>
          <c:marker>
            <c:symbol val="none"/>
          </c:marker>
          <c:cat>
            <c:numRef>
              <c:f>'Air Quality - Dust Deposition '!$A$3:$A$3000</c:f>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f>'Air Quality - Dust Deposition '!$U$3:$U$3000</c:f>
              <c:numCache>
                <c:formatCode>0.00</c:formatCode>
                <c:ptCount val="2998"/>
                <c:pt idx="0">
                  <c:v>1.5</c:v>
                </c:pt>
                <c:pt idx="1">
                  <c:v>0.95</c:v>
                </c:pt>
                <c:pt idx="2">
                  <c:v>2.0333333333333332</c:v>
                </c:pt>
                <c:pt idx="3">
                  <c:v>2.75</c:v>
                </c:pt>
                <c:pt idx="4">
                  <c:v>2.7800000000000002</c:v>
                </c:pt>
                <c:pt idx="5">
                  <c:v>3.0833333333333335</c:v>
                </c:pt>
                <c:pt idx="6">
                  <c:v>3.0833333333333335</c:v>
                </c:pt>
                <c:pt idx="7">
                  <c:v>2.7285714285714286</c:v>
                </c:pt>
                <c:pt idx="8">
                  <c:v>2.5500000000000003</c:v>
                </c:pt>
                <c:pt idx="9">
                  <c:v>2.3555555555555561</c:v>
                </c:pt>
                <c:pt idx="10">
                  <c:v>2.1900000000000004</c:v>
                </c:pt>
                <c:pt idx="11">
                  <c:v>2.1090909090909093</c:v>
                </c:pt>
                <c:pt idx="12">
                  <c:v>2.1181818181818186</c:v>
                </c:pt>
                <c:pt idx="13">
                  <c:v>2.3272727272727276</c:v>
                </c:pt>
                <c:pt idx="14">
                  <c:v>2.2272727272727275</c:v>
                </c:pt>
                <c:pt idx="15">
                  <c:v>1.9727272727272729</c:v>
                </c:pt>
                <c:pt idx="16">
                  <c:v>1.8181818181818181</c:v>
                </c:pt>
                <c:pt idx="17">
                  <c:v>1.4545454545454544</c:v>
                </c:pt>
                <c:pt idx="18">
                  <c:v>1.3916666666666666</c:v>
                </c:pt>
                <c:pt idx="19">
                  <c:v>1.3833333333333331</c:v>
                </c:pt>
                <c:pt idx="20">
                  <c:v>1.325</c:v>
                </c:pt>
                <c:pt idx="21">
                  <c:v>1.2916666666666665</c:v>
                </c:pt>
                <c:pt idx="22">
                  <c:v>1.3166666666666667</c:v>
                </c:pt>
                <c:pt idx="23">
                  <c:v>1.325</c:v>
                </c:pt>
                <c:pt idx="24">
                  <c:v>1.3</c:v>
                </c:pt>
                <c:pt idx="25">
                  <c:v>1.2250000000000001</c:v>
                </c:pt>
                <c:pt idx="26">
                  <c:v>1.1166666666666669</c:v>
                </c:pt>
                <c:pt idx="27">
                  <c:v>1.1166666666666667</c:v>
                </c:pt>
                <c:pt idx="28">
                  <c:v>1.1166666666666665</c:v>
                </c:pt>
                <c:pt idx="29">
                  <c:v>1.1583333333333332</c:v>
                </c:pt>
                <c:pt idx="30">
                  <c:v>1.2583333333333333</c:v>
                </c:pt>
                <c:pt idx="31">
                  <c:v>1.3499999999999999</c:v>
                </c:pt>
                <c:pt idx="32">
                  <c:v>1.45</c:v>
                </c:pt>
                <c:pt idx="33">
                  <c:v>1.4666666666666668</c:v>
                </c:pt>
                <c:pt idx="34">
                  <c:v>1.4333333333333336</c:v>
                </c:pt>
                <c:pt idx="35">
                  <c:v>1.3333333333333333</c:v>
                </c:pt>
                <c:pt idx="36">
                  <c:v>1.7083333333333333</c:v>
                </c:pt>
                <c:pt idx="37">
                  <c:v>1.6416666666666666</c:v>
                </c:pt>
                <c:pt idx="38">
                  <c:v>1.6916666666666664</c:v>
                </c:pt>
                <c:pt idx="39">
                  <c:v>1.6833333333333329</c:v>
                </c:pt>
                <c:pt idx="40">
                  <c:v>1.708333333333333</c:v>
                </c:pt>
                <c:pt idx="41">
                  <c:v>1.7249999999999999</c:v>
                </c:pt>
                <c:pt idx="42">
                  <c:v>1.6833333333333333</c:v>
                </c:pt>
                <c:pt idx="43">
                  <c:v>1.7583333333333331</c:v>
                </c:pt>
                <c:pt idx="44">
                  <c:v>1.6416666666666666</c:v>
                </c:pt>
                <c:pt idx="45">
                  <c:v>1.7</c:v>
                </c:pt>
                <c:pt idx="46" formatCode="General">
                  <c:v>1.7249999999999999</c:v>
                </c:pt>
                <c:pt idx="47">
                  <c:v>1.7749999999999997</c:v>
                </c:pt>
                <c:pt idx="48">
                  <c:v>1.3250000000000004</c:v>
                </c:pt>
                <c:pt idx="49">
                  <c:v>1.2833333333333334</c:v>
                </c:pt>
                <c:pt idx="50">
                  <c:v>1.1500000000000001</c:v>
                </c:pt>
                <c:pt idx="51">
                  <c:v>1.0583333333333336</c:v>
                </c:pt>
                <c:pt idx="52">
                  <c:v>0.9833333333333335</c:v>
                </c:pt>
                <c:pt idx="53">
                  <c:v>1</c:v>
                </c:pt>
                <c:pt idx="54">
                  <c:v>1.0166666666666666</c:v>
                </c:pt>
                <c:pt idx="55">
                  <c:v>0.89166666666666672</c:v>
                </c:pt>
                <c:pt idx="56">
                  <c:v>0.92500000000000016</c:v>
                </c:pt>
                <c:pt idx="57">
                  <c:v>0.9</c:v>
                </c:pt>
                <c:pt idx="58">
                  <c:v>0.8666666666666667</c:v>
                </c:pt>
                <c:pt idx="59">
                  <c:v>0.86666666666666681</c:v>
                </c:pt>
                <c:pt idx="60">
                  <c:v>0.90833333333333333</c:v>
                </c:pt>
                <c:pt idx="61">
                  <c:v>0.92499999999999993</c:v>
                </c:pt>
                <c:pt idx="62">
                  <c:v>0.99999999999999989</c:v>
                </c:pt>
                <c:pt idx="63">
                  <c:v>0.99999999999999989</c:v>
                </c:pt>
                <c:pt idx="64">
                  <c:v>1.1833333333333333</c:v>
                </c:pt>
                <c:pt idx="65">
                  <c:v>1.1416666666666666</c:v>
                </c:pt>
                <c:pt idx="66">
                  <c:v>1.0666666666666667</c:v>
                </c:pt>
                <c:pt idx="67">
                  <c:v>1.05</c:v>
                </c:pt>
                <c:pt idx="68">
                  <c:v>1.05</c:v>
                </c:pt>
                <c:pt idx="69">
                  <c:v>1.0416666666666667</c:v>
                </c:pt>
                <c:pt idx="70">
                  <c:v>1.0083333333333335</c:v>
                </c:pt>
                <c:pt idx="71">
                  <c:v>0.98333333333333339</c:v>
                </c:pt>
                <c:pt idx="72">
                  <c:v>0.97500000000000009</c:v>
                </c:pt>
                <c:pt idx="73">
                  <c:v>1.0000000000000002</c:v>
                </c:pt>
                <c:pt idx="74">
                  <c:v>0.9916666666666667</c:v>
                </c:pt>
                <c:pt idx="75">
                  <c:v>1.0333333333333334</c:v>
                </c:pt>
                <c:pt idx="76">
                  <c:v>1.0416666666666667</c:v>
                </c:pt>
                <c:pt idx="77">
                  <c:v>1.1500000000000001</c:v>
                </c:pt>
                <c:pt idx="78">
                  <c:v>1.2416666666666669</c:v>
                </c:pt>
                <c:pt idx="79">
                  <c:v>1.2666666666666668</c:v>
                </c:pt>
                <c:pt idx="80">
                  <c:v>1.2166666666666666</c:v>
                </c:pt>
                <c:pt idx="81">
                  <c:v>1.1833333333333333</c:v>
                </c:pt>
                <c:pt idx="82">
                  <c:v>1.2</c:v>
                </c:pt>
                <c:pt idx="83">
                  <c:v>1.1916666666666667</c:v>
                </c:pt>
                <c:pt idx="84">
                  <c:v>1.1833333333333333</c:v>
                </c:pt>
                <c:pt idx="85">
                  <c:v>1.2</c:v>
                </c:pt>
                <c:pt idx="86">
                  <c:v>1.2416666666666665</c:v>
                </c:pt>
                <c:pt idx="87">
                  <c:v>1.375</c:v>
                </c:pt>
                <c:pt idx="88">
                  <c:v>1.4333333333333333</c:v>
                </c:pt>
                <c:pt idx="89">
                  <c:v>1.5666666666666667</c:v>
                </c:pt>
                <c:pt idx="90">
                  <c:v>1.6166666666666665</c:v>
                </c:pt>
                <c:pt idx="91">
                  <c:v>1.6333333333333335</c:v>
                </c:pt>
                <c:pt idx="92">
                  <c:v>1.7</c:v>
                </c:pt>
                <c:pt idx="93">
                  <c:v>1.7083333333333333</c:v>
                </c:pt>
                <c:pt idx="94">
                  <c:v>1.7166666666666668</c:v>
                </c:pt>
                <c:pt idx="95">
                  <c:v>1.7333333333333334</c:v>
                </c:pt>
                <c:pt idx="96">
                  <c:v>1.7166666666666668</c:v>
                </c:pt>
                <c:pt idx="97">
                  <c:v>1.8083333333333336</c:v>
                </c:pt>
                <c:pt idx="98">
                  <c:v>1.7000000000000002</c:v>
                </c:pt>
                <c:pt idx="99">
                  <c:v>1.6166666666666669</c:v>
                </c:pt>
                <c:pt idx="100">
                  <c:v>1.3416666666666668</c:v>
                </c:pt>
                <c:pt idx="101">
                  <c:v>1.0666666666666667</c:v>
                </c:pt>
                <c:pt idx="102">
                  <c:v>0.95833333333333337</c:v>
                </c:pt>
                <c:pt idx="103">
                  <c:v>0.89999999999999991</c:v>
                </c:pt>
                <c:pt idx="104">
                  <c:v>0.85</c:v>
                </c:pt>
                <c:pt idx="105">
                  <c:v>0.84166666666666667</c:v>
                </c:pt>
                <c:pt idx="106">
                  <c:v>0.84166666666666667</c:v>
                </c:pt>
                <c:pt idx="107">
                  <c:v>0.84166666666666667</c:v>
                </c:pt>
                <c:pt idx="108">
                  <c:v>0.85</c:v>
                </c:pt>
                <c:pt idx="109">
                  <c:v>0.8833333333333333</c:v>
                </c:pt>
                <c:pt idx="110">
                  <c:v>0.875</c:v>
                </c:pt>
                <c:pt idx="111">
                  <c:v>0.79999999999999993</c:v>
                </c:pt>
                <c:pt idx="112">
                  <c:v>0.89999999999999991</c:v>
                </c:pt>
                <c:pt idx="113">
                  <c:v>0.95000000000000007</c:v>
                </c:pt>
                <c:pt idx="114">
                  <c:v>0.9</c:v>
                </c:pt>
                <c:pt idx="115">
                  <c:v>0.92499999999999993</c:v>
                </c:pt>
                <c:pt idx="116">
                  <c:v>0.92500000000000016</c:v>
                </c:pt>
                <c:pt idx="117">
                  <c:v>0.95000000000000018</c:v>
                </c:pt>
                <c:pt idx="118">
                  <c:v>0.96666666666666679</c:v>
                </c:pt>
                <c:pt idx="119">
                  <c:v>0.95833333333333348</c:v>
                </c:pt>
                <c:pt idx="120">
                  <c:v>0.98333333333333339</c:v>
                </c:pt>
                <c:pt idx="121">
                  <c:v>0.82500000000000007</c:v>
                </c:pt>
                <c:pt idx="122">
                  <c:v>0.83333333333333348</c:v>
                </c:pt>
                <c:pt idx="123">
                  <c:v>0.80833333333333357</c:v>
                </c:pt>
                <c:pt idx="124">
                  <c:v>0.7583333333333333</c:v>
                </c:pt>
                <c:pt idx="125">
                  <c:v>0.73333333333333328</c:v>
                </c:pt>
                <c:pt idx="126">
                  <c:v>1.2083333333333333</c:v>
                </c:pt>
                <c:pt idx="127">
                  <c:v>2.3833333333333333</c:v>
                </c:pt>
                <c:pt idx="128">
                  <c:v>2.4249999999999998</c:v>
                </c:pt>
                <c:pt idx="129">
                  <c:v>2.5333333333333332</c:v>
                </c:pt>
                <c:pt idx="130">
                  <c:v>2.5416666666666665</c:v>
                </c:pt>
                <c:pt idx="131">
                  <c:v>2.5333333333333332</c:v>
                </c:pt>
                <c:pt idx="132">
                  <c:v>2.5333333333333328</c:v>
                </c:pt>
                <c:pt idx="133">
                  <c:v>2.5249999999999999</c:v>
                </c:pt>
                <c:pt idx="134">
                  <c:v>2.5583333333333331</c:v>
                </c:pt>
                <c:pt idx="135">
                  <c:v>2.7833333333333328</c:v>
                </c:pt>
                <c:pt idx="136">
                  <c:v>2.7916666666666665</c:v>
                </c:pt>
                <c:pt idx="137">
                  <c:v>2.8416666666666663</c:v>
                </c:pt>
                <c:pt idx="138">
                  <c:v>2.3999999999999995</c:v>
                </c:pt>
                <c:pt idx="139">
                  <c:v>1.1916666666666669</c:v>
                </c:pt>
                <c:pt idx="140">
                  <c:v>1.3583333333333334</c:v>
                </c:pt>
                <c:pt idx="141">
                  <c:v>1.55</c:v>
                </c:pt>
                <c:pt idx="142">
                  <c:v>3.65</c:v>
                </c:pt>
                <c:pt idx="143">
                  <c:v>3.6999999999999997</c:v>
                </c:pt>
                <c:pt idx="144">
                  <c:v>3.7166666666666668</c:v>
                </c:pt>
                <c:pt idx="145">
                  <c:v>4.1749999999999998</c:v>
                </c:pt>
                <c:pt idx="146">
                  <c:v>4.5750000000000002</c:v>
                </c:pt>
                <c:pt idx="147">
                  <c:v>4.8916666666666666</c:v>
                </c:pt>
                <c:pt idx="148">
                  <c:v>4.95</c:v>
                </c:pt>
                <c:pt idx="149">
                  <c:v>5.041666666666667</c:v>
                </c:pt>
                <c:pt idx="150">
                  <c:v>5.2833333333333341</c:v>
                </c:pt>
                <c:pt idx="151">
                  <c:v>5.8583333333333343</c:v>
                </c:pt>
                <c:pt idx="152">
                  <c:v>5.7416666666666671</c:v>
                </c:pt>
                <c:pt idx="153">
                  <c:v>5.4833333333333334</c:v>
                </c:pt>
                <c:pt idx="154">
                  <c:v>3.375</c:v>
                </c:pt>
                <c:pt idx="155">
                  <c:v>3.3491666666666666</c:v>
                </c:pt>
                <c:pt idx="156">
                  <c:v>5.190833333333333</c:v>
                </c:pt>
                <c:pt idx="157">
                  <c:v>4.7991666666666672</c:v>
                </c:pt>
                <c:pt idx="158">
                  <c:v>6.3325000000000005</c:v>
                </c:pt>
                <c:pt idx="159">
                  <c:v>5.7908333333333326</c:v>
                </c:pt>
                <c:pt idx="160">
                  <c:v>5.7158333333333333</c:v>
                </c:pt>
              </c:numCache>
            </c:numRef>
          </c:val>
          <c:smooth val="0"/>
          <c:extLst>
            <c:ext xmlns:c16="http://schemas.microsoft.com/office/drawing/2014/chart" uri="{C3380CC4-5D6E-409C-BE32-E72D297353CC}">
              <c16:uniqueId val="{00000004-2710-4C0B-B0A2-B7E572A5378F}"/>
            </c:ext>
          </c:extLst>
        </c:ser>
        <c:ser>
          <c:idx val="6"/>
          <c:order val="6"/>
          <c:tx>
            <c:strRef>
              <c:f>'Air Quality - Dust Deposition '!$AD$1:$AH$1</c:f>
              <c:strCache>
                <c:ptCount val="1"/>
                <c:pt idx="0">
                  <c:v>DDG006 - Adjacent Vent Fan Site</c:v>
                </c:pt>
              </c:strCache>
            </c:strRef>
          </c:tx>
          <c:spPr>
            <a:ln w="28575" cap="rnd">
              <a:solidFill>
                <a:schemeClr val="accent1">
                  <a:lumMod val="60000"/>
                </a:schemeClr>
              </a:solidFill>
              <a:round/>
            </a:ln>
            <a:effectLst/>
          </c:spPr>
          <c:marker>
            <c:symbol val="none"/>
          </c:marker>
          <c:cat>
            <c:numRef>
              <c:f>'Air Quality - Dust Deposition '!$A$3:$A$3000</c:f>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f>'Air Quality - Dust Deposition '!$AE$3:$AE$3000</c:f>
              <c:numCache>
                <c:formatCode>General</c:formatCode>
                <c:ptCount val="2998"/>
                <c:pt idx="89" formatCode="0.00">
                  <c:v>1.6</c:v>
                </c:pt>
                <c:pt idx="90" formatCode="0.00">
                  <c:v>2.4500000000000002</c:v>
                </c:pt>
                <c:pt idx="91" formatCode="0.00">
                  <c:v>2.2000000000000002</c:v>
                </c:pt>
                <c:pt idx="92" formatCode="0.00">
                  <c:v>1.8</c:v>
                </c:pt>
                <c:pt idx="93" formatCode="0.00">
                  <c:v>1.54</c:v>
                </c:pt>
                <c:pt idx="94" formatCode="0.00">
                  <c:v>1.3499999999999999</c:v>
                </c:pt>
                <c:pt idx="95" formatCode="0.00">
                  <c:v>1.2142857142857142</c:v>
                </c:pt>
                <c:pt idx="96" formatCode="0.00">
                  <c:v>1.1375</c:v>
                </c:pt>
                <c:pt idx="97" formatCode="0.00">
                  <c:v>1.1444444444444444</c:v>
                </c:pt>
                <c:pt idx="98" formatCode="0.00">
                  <c:v>1.0899999999999999</c:v>
                </c:pt>
                <c:pt idx="99" formatCode="0.00">
                  <c:v>1.0727272727272725</c:v>
                </c:pt>
                <c:pt idx="100" formatCode="0.00">
                  <c:v>1.0249999999999999</c:v>
                </c:pt>
                <c:pt idx="101" formatCode="0.00">
                  <c:v>0.91666666666666663</c:v>
                </c:pt>
                <c:pt idx="102" formatCode="0.00">
                  <c:v>0.67499999999999993</c:v>
                </c:pt>
                <c:pt idx="103" formatCode="0.00">
                  <c:v>0.56666666666666676</c:v>
                </c:pt>
                <c:pt idx="104" formatCode="0.00">
                  <c:v>0.54166666666666663</c:v>
                </c:pt>
                <c:pt idx="105" formatCode="0.00">
                  <c:v>0.5083333333333333</c:v>
                </c:pt>
                <c:pt idx="106" formatCode="0.00">
                  <c:v>0.51666666666666672</c:v>
                </c:pt>
                <c:pt idx="107" formatCode="0.00">
                  <c:v>0.93333333333333324</c:v>
                </c:pt>
                <c:pt idx="108" formatCode="0.00">
                  <c:v>0.89166666666666661</c:v>
                </c:pt>
                <c:pt idx="109" formatCode="0.00">
                  <c:v>0.82500000000000007</c:v>
                </c:pt>
                <c:pt idx="110" formatCode="0.00">
                  <c:v>0.81666666666666676</c:v>
                </c:pt>
                <c:pt idx="111" formatCode="0.00">
                  <c:v>0.77500000000000002</c:v>
                </c:pt>
                <c:pt idx="112" formatCode="0.00">
                  <c:v>0.75</c:v>
                </c:pt>
                <c:pt idx="113" formatCode="0.00">
                  <c:v>0.75833333333333341</c:v>
                </c:pt>
                <c:pt idx="114" formatCode="0.00">
                  <c:v>0.75</c:v>
                </c:pt>
                <c:pt idx="115" formatCode="0.00">
                  <c:v>0.74166666666666681</c:v>
                </c:pt>
                <c:pt idx="116" formatCode="0.00">
                  <c:v>0.72500000000000009</c:v>
                </c:pt>
                <c:pt idx="117" formatCode="0.00">
                  <c:v>0.72500000000000009</c:v>
                </c:pt>
                <c:pt idx="118" formatCode="0.00">
                  <c:v>0.70000000000000007</c:v>
                </c:pt>
                <c:pt idx="119" formatCode="0.00">
                  <c:v>0.25833333333333336</c:v>
                </c:pt>
                <c:pt idx="120" formatCode="0.00">
                  <c:v>0.28333333333333333</c:v>
                </c:pt>
                <c:pt idx="121" formatCode="0.00">
                  <c:v>0.25833333333333336</c:v>
                </c:pt>
                <c:pt idx="122" formatCode="0.00">
                  <c:v>1.2583333333333335</c:v>
                </c:pt>
                <c:pt idx="123" formatCode="0.00">
                  <c:v>1.2416666666666667</c:v>
                </c:pt>
                <c:pt idx="124" formatCode="0.00">
                  <c:v>1.2333333333333332</c:v>
                </c:pt>
                <c:pt idx="125" formatCode="0.00">
                  <c:v>1.2333333333333332</c:v>
                </c:pt>
                <c:pt idx="126" formatCode="0.00">
                  <c:v>1.2416666666666667</c:v>
                </c:pt>
                <c:pt idx="127" formatCode="0.00">
                  <c:v>1.2833333333333334</c:v>
                </c:pt>
                <c:pt idx="128" formatCode="0.00">
                  <c:v>1.2916666666666667</c:v>
                </c:pt>
                <c:pt idx="129" formatCode="0.00">
                  <c:v>1.3166666666666667</c:v>
                </c:pt>
                <c:pt idx="130" formatCode="0.00">
                  <c:v>1.325</c:v>
                </c:pt>
                <c:pt idx="131" formatCode="0.00">
                  <c:v>1.3416666666666668</c:v>
                </c:pt>
                <c:pt idx="132" formatCode="0.00">
                  <c:v>1.3333333333333333</c:v>
                </c:pt>
                <c:pt idx="133" formatCode="0.00">
                  <c:v>1.3666666666666669</c:v>
                </c:pt>
                <c:pt idx="134" formatCode="0.00">
                  <c:v>0.34166666666666662</c:v>
                </c:pt>
                <c:pt idx="135" formatCode="0.00">
                  <c:v>0.34166666666666662</c:v>
                </c:pt>
                <c:pt idx="136" formatCode="0.00">
                  <c:v>0.35000000000000003</c:v>
                </c:pt>
                <c:pt idx="137" formatCode="0.00">
                  <c:v>0.32500000000000001</c:v>
                </c:pt>
                <c:pt idx="138" formatCode="0.00">
                  <c:v>0.33333333333333331</c:v>
                </c:pt>
                <c:pt idx="139" formatCode="0.00">
                  <c:v>0.27500000000000008</c:v>
                </c:pt>
                <c:pt idx="140" formatCode="0.00">
                  <c:v>0.26666666666666672</c:v>
                </c:pt>
                <c:pt idx="141" formatCode="0.00">
                  <c:v>0.24166666666666667</c:v>
                </c:pt>
                <c:pt idx="142" formatCode="0.00">
                  <c:v>0.23333333333333336</c:v>
                </c:pt>
                <c:pt idx="143" formatCode="0.00">
                  <c:v>0.22500000000000006</c:v>
                </c:pt>
                <c:pt idx="144" formatCode="0.00">
                  <c:v>0.20833333333333337</c:v>
                </c:pt>
                <c:pt idx="145" formatCode="0.00">
                  <c:v>0.20833333333333337</c:v>
                </c:pt>
                <c:pt idx="146" formatCode="0.00">
                  <c:v>0.20833333333333337</c:v>
                </c:pt>
                <c:pt idx="147" formatCode="0.00">
                  <c:v>0.25</c:v>
                </c:pt>
                <c:pt idx="148" formatCode="0.00">
                  <c:v>0.26666666666666666</c:v>
                </c:pt>
                <c:pt idx="149" formatCode="0.00">
                  <c:v>0.3</c:v>
                </c:pt>
                <c:pt idx="150" formatCode="0.00">
                  <c:v>0.26666666666666666</c:v>
                </c:pt>
                <c:pt idx="151" formatCode="0.00">
                  <c:v>0.26666666666666666</c:v>
                </c:pt>
                <c:pt idx="152" formatCode="0.00">
                  <c:v>0.26666666666666666</c:v>
                </c:pt>
                <c:pt idx="153" formatCode="0.00">
                  <c:v>0.29166666666666669</c:v>
                </c:pt>
                <c:pt idx="154" formatCode="0.00">
                  <c:v>0.3</c:v>
                </c:pt>
                <c:pt idx="155" formatCode="0.00">
                  <c:v>0.3</c:v>
                </c:pt>
                <c:pt idx="156" formatCode="0.00">
                  <c:v>0.30833333333333335</c:v>
                </c:pt>
                <c:pt idx="157" formatCode="0.00">
                  <c:v>0.29166666666666669</c:v>
                </c:pt>
                <c:pt idx="158" formatCode="0.00">
                  <c:v>0.31666666666666671</c:v>
                </c:pt>
                <c:pt idx="159" formatCode="0.00">
                  <c:v>0.29166666666666669</c:v>
                </c:pt>
                <c:pt idx="160" formatCode="0.00">
                  <c:v>0.32499999999999996</c:v>
                </c:pt>
              </c:numCache>
            </c:numRef>
          </c:val>
          <c:smooth val="0"/>
          <c:extLst>
            <c:ext xmlns:c16="http://schemas.microsoft.com/office/drawing/2014/chart" uri="{C3380CC4-5D6E-409C-BE32-E72D297353CC}">
              <c16:uniqueId val="{00000005-2710-4C0B-B0A2-B7E572A5378F}"/>
            </c:ext>
          </c:extLst>
        </c:ser>
        <c:dLbls>
          <c:showLegendKey val="0"/>
          <c:showVal val="0"/>
          <c:showCatName val="0"/>
          <c:showSerName val="0"/>
          <c:showPercent val="0"/>
          <c:showBubbleSize val="0"/>
        </c:dLbls>
        <c:smooth val="0"/>
        <c:axId val="223323264"/>
        <c:axId val="223324800"/>
        <c:extLst>
          <c:ext xmlns:c15="http://schemas.microsoft.com/office/drawing/2012/chart" uri="{02D57815-91ED-43cb-92C2-25804820EDAC}">
            <c15:filteredLineSeries>
              <c15:ser>
                <c:idx val="5"/>
                <c:order val="5"/>
                <c:tx>
                  <c:strRef>
                    <c:extLst>
                      <c:ext uri="{02D57815-91ED-43cb-92C2-25804820EDAC}">
                        <c15:formulaRef>
                          <c15:sqref>'Air Quality - Dust Deposition '!$Y$1:$AC$1</c15:sqref>
                        </c15:formulaRef>
                      </c:ext>
                    </c:extLst>
                    <c:strCache>
                      <c:ptCount val="1"/>
                      <c:pt idx="0">
                        <c:v>DDG005 - Adjacent Vent Fan Site </c:v>
                      </c:pt>
                    </c:strCache>
                  </c:strRef>
                </c:tx>
                <c:spPr>
                  <a:ln w="28575" cap="rnd">
                    <a:solidFill>
                      <a:schemeClr val="accent6"/>
                    </a:solidFill>
                    <a:round/>
                  </a:ln>
                  <a:effectLst/>
                </c:spPr>
                <c:marker>
                  <c:symbol val="none"/>
                </c:marker>
                <c:cat>
                  <c:numRef>
                    <c:extLst>
                      <c:ext uri="{02D57815-91ED-43cb-92C2-25804820EDAC}">
                        <c15:formulaRef>
                          <c15:sqref>'Air Quality - Dust Deposition '!$A$3:$A$3000</c15:sqref>
                        </c15:formulaRef>
                      </c:ext>
                    </c:extLst>
                    <c:numCache>
                      <c:formatCode>mmm\-yy</c:formatCode>
                      <c:ptCount val="2998"/>
                      <c:pt idx="0">
                        <c:v>41153</c:v>
                      </c:pt>
                      <c:pt idx="1">
                        <c:v>41183</c:v>
                      </c:pt>
                      <c:pt idx="2">
                        <c:v>41214</c:v>
                      </c:pt>
                      <c:pt idx="3">
                        <c:v>41244</c:v>
                      </c:pt>
                      <c:pt idx="4">
                        <c:v>41275</c:v>
                      </c:pt>
                      <c:pt idx="5">
                        <c:v>41306</c:v>
                      </c:pt>
                      <c:pt idx="6">
                        <c:v>41334</c:v>
                      </c:pt>
                      <c:pt idx="7">
                        <c:v>41365</c:v>
                      </c:pt>
                      <c:pt idx="8">
                        <c:v>41395</c:v>
                      </c:pt>
                      <c:pt idx="9">
                        <c:v>41426</c:v>
                      </c:pt>
                      <c:pt idx="10">
                        <c:v>41456</c:v>
                      </c:pt>
                      <c:pt idx="11">
                        <c:v>41487</c:v>
                      </c:pt>
                      <c:pt idx="12">
                        <c:v>41518</c:v>
                      </c:pt>
                      <c:pt idx="13">
                        <c:v>41548</c:v>
                      </c:pt>
                      <c:pt idx="14">
                        <c:v>41579</c:v>
                      </c:pt>
                      <c:pt idx="15">
                        <c:v>41609</c:v>
                      </c:pt>
                      <c:pt idx="16">
                        <c:v>41640</c:v>
                      </c:pt>
                      <c:pt idx="17">
                        <c:v>41671</c:v>
                      </c:pt>
                      <c:pt idx="18">
                        <c:v>41699</c:v>
                      </c:pt>
                      <c:pt idx="19">
                        <c:v>41730</c:v>
                      </c:pt>
                      <c:pt idx="20">
                        <c:v>41760</c:v>
                      </c:pt>
                      <c:pt idx="21">
                        <c:v>41791</c:v>
                      </c:pt>
                      <c:pt idx="22">
                        <c:v>41821</c:v>
                      </c:pt>
                      <c:pt idx="23">
                        <c:v>41852</c:v>
                      </c:pt>
                      <c:pt idx="24">
                        <c:v>41883</c:v>
                      </c:pt>
                      <c:pt idx="25">
                        <c:v>41913</c:v>
                      </c:pt>
                      <c:pt idx="26">
                        <c:v>41944</c:v>
                      </c:pt>
                      <c:pt idx="27">
                        <c:v>41974</c:v>
                      </c:pt>
                      <c:pt idx="28">
                        <c:v>42005</c:v>
                      </c:pt>
                      <c:pt idx="29">
                        <c:v>42036</c:v>
                      </c:pt>
                      <c:pt idx="30">
                        <c:v>42064</c:v>
                      </c:pt>
                      <c:pt idx="31">
                        <c:v>42095</c:v>
                      </c:pt>
                      <c:pt idx="32">
                        <c:v>42125</c:v>
                      </c:pt>
                      <c:pt idx="33">
                        <c:v>42156</c:v>
                      </c:pt>
                      <c:pt idx="34">
                        <c:v>42186</c:v>
                      </c:pt>
                      <c:pt idx="35">
                        <c:v>42217</c:v>
                      </c:pt>
                      <c:pt idx="36">
                        <c:v>42248</c:v>
                      </c:pt>
                      <c:pt idx="37">
                        <c:v>42278</c:v>
                      </c:pt>
                      <c:pt idx="38">
                        <c:v>42309</c:v>
                      </c:pt>
                      <c:pt idx="39">
                        <c:v>42339</c:v>
                      </c:pt>
                      <c:pt idx="40">
                        <c:v>42370</c:v>
                      </c:pt>
                      <c:pt idx="41">
                        <c:v>42401</c:v>
                      </c:pt>
                      <c:pt idx="42">
                        <c:v>42430</c:v>
                      </c:pt>
                      <c:pt idx="43">
                        <c:v>42461</c:v>
                      </c:pt>
                      <c:pt idx="44">
                        <c:v>42491</c:v>
                      </c:pt>
                      <c:pt idx="45">
                        <c:v>42522</c:v>
                      </c:pt>
                      <c:pt idx="46">
                        <c:v>42552</c:v>
                      </c:pt>
                      <c:pt idx="47">
                        <c:v>42583</c:v>
                      </c:pt>
                      <c:pt idx="48">
                        <c:v>42614</c:v>
                      </c:pt>
                      <c:pt idx="49">
                        <c:v>42644</c:v>
                      </c:pt>
                      <c:pt idx="50">
                        <c:v>42675</c:v>
                      </c:pt>
                      <c:pt idx="51">
                        <c:v>42705</c:v>
                      </c:pt>
                      <c:pt idx="52">
                        <c:v>42736</c:v>
                      </c:pt>
                      <c:pt idx="53">
                        <c:v>42767</c:v>
                      </c:pt>
                      <c:pt idx="54">
                        <c:v>42795</c:v>
                      </c:pt>
                      <c:pt idx="55">
                        <c:v>42826</c:v>
                      </c:pt>
                      <c:pt idx="56">
                        <c:v>42856</c:v>
                      </c:pt>
                      <c:pt idx="57">
                        <c:v>42887</c:v>
                      </c:pt>
                      <c:pt idx="58">
                        <c:v>42917</c:v>
                      </c:pt>
                      <c:pt idx="59">
                        <c:v>42948</c:v>
                      </c:pt>
                      <c:pt idx="60">
                        <c:v>42979</c:v>
                      </c:pt>
                      <c:pt idx="61">
                        <c:v>43009</c:v>
                      </c:pt>
                      <c:pt idx="62">
                        <c:v>43040</c:v>
                      </c:pt>
                      <c:pt idx="63">
                        <c:v>43070</c:v>
                      </c:pt>
                      <c:pt idx="64">
                        <c:v>43101</c:v>
                      </c:pt>
                      <c:pt idx="65">
                        <c:v>43132</c:v>
                      </c:pt>
                      <c:pt idx="66">
                        <c:v>43160</c:v>
                      </c:pt>
                      <c:pt idx="67">
                        <c:v>43191</c:v>
                      </c:pt>
                      <c:pt idx="68">
                        <c:v>43221</c:v>
                      </c:pt>
                      <c:pt idx="69">
                        <c:v>43252</c:v>
                      </c:pt>
                      <c:pt idx="70">
                        <c:v>43282</c:v>
                      </c:pt>
                      <c:pt idx="71">
                        <c:v>43313</c:v>
                      </c:pt>
                      <c:pt idx="72">
                        <c:v>43344</c:v>
                      </c:pt>
                      <c:pt idx="73">
                        <c:v>43374</c:v>
                      </c:pt>
                      <c:pt idx="74">
                        <c:v>43405</c:v>
                      </c:pt>
                      <c:pt idx="75">
                        <c:v>43435</c:v>
                      </c:pt>
                      <c:pt idx="76">
                        <c:v>43466</c:v>
                      </c:pt>
                      <c:pt idx="77">
                        <c:v>43497</c:v>
                      </c:pt>
                      <c:pt idx="78">
                        <c:v>43525</c:v>
                      </c:pt>
                      <c:pt idx="79">
                        <c:v>43556</c:v>
                      </c:pt>
                      <c:pt idx="80">
                        <c:v>43586</c:v>
                      </c:pt>
                      <c:pt idx="81">
                        <c:v>43617</c:v>
                      </c:pt>
                      <c:pt idx="82">
                        <c:v>43647</c:v>
                      </c:pt>
                      <c:pt idx="83">
                        <c:v>43678</c:v>
                      </c:pt>
                      <c:pt idx="84">
                        <c:v>43709</c:v>
                      </c:pt>
                      <c:pt idx="85">
                        <c:v>43739</c:v>
                      </c:pt>
                      <c:pt idx="86">
                        <c:v>43770</c:v>
                      </c:pt>
                      <c:pt idx="87">
                        <c:v>43800</c:v>
                      </c:pt>
                      <c:pt idx="88">
                        <c:v>43831</c:v>
                      </c:pt>
                      <c:pt idx="89">
                        <c:v>43862</c:v>
                      </c:pt>
                      <c:pt idx="90">
                        <c:v>43891</c:v>
                      </c:pt>
                      <c:pt idx="91">
                        <c:v>43922</c:v>
                      </c:pt>
                      <c:pt idx="92">
                        <c:v>43952</c:v>
                      </c:pt>
                      <c:pt idx="93">
                        <c:v>43983</c:v>
                      </c:pt>
                      <c:pt idx="94">
                        <c:v>44013</c:v>
                      </c:pt>
                      <c:pt idx="95">
                        <c:v>44044</c:v>
                      </c:pt>
                      <c:pt idx="96">
                        <c:v>44075</c:v>
                      </c:pt>
                      <c:pt idx="97">
                        <c:v>44105</c:v>
                      </c:pt>
                      <c:pt idx="98">
                        <c:v>44136</c:v>
                      </c:pt>
                      <c:pt idx="99">
                        <c:v>44166</c:v>
                      </c:pt>
                      <c:pt idx="100">
                        <c:v>44197</c:v>
                      </c:pt>
                      <c:pt idx="101">
                        <c:v>44228</c:v>
                      </c:pt>
                      <c:pt idx="102">
                        <c:v>44256</c:v>
                      </c:pt>
                      <c:pt idx="103">
                        <c:v>44287</c:v>
                      </c:pt>
                      <c:pt idx="104">
                        <c:v>44317</c:v>
                      </c:pt>
                      <c:pt idx="105">
                        <c:v>44348</c:v>
                      </c:pt>
                      <c:pt idx="106">
                        <c:v>44378</c:v>
                      </c:pt>
                      <c:pt idx="107">
                        <c:v>44409</c:v>
                      </c:pt>
                      <c:pt idx="108">
                        <c:v>44440</c:v>
                      </c:pt>
                      <c:pt idx="109">
                        <c:v>44470</c:v>
                      </c:pt>
                      <c:pt idx="110">
                        <c:v>44501</c:v>
                      </c:pt>
                      <c:pt idx="111">
                        <c:v>44531</c:v>
                      </c:pt>
                      <c:pt idx="112">
                        <c:v>44562</c:v>
                      </c:pt>
                      <c:pt idx="113">
                        <c:v>44593</c:v>
                      </c:pt>
                      <c:pt idx="114">
                        <c:v>44621</c:v>
                      </c:pt>
                      <c:pt idx="115">
                        <c:v>44652</c:v>
                      </c:pt>
                      <c:pt idx="116">
                        <c:v>44682</c:v>
                      </c:pt>
                      <c:pt idx="117">
                        <c:v>44713</c:v>
                      </c:pt>
                      <c:pt idx="118">
                        <c:v>44743</c:v>
                      </c:pt>
                      <c:pt idx="119">
                        <c:v>44774</c:v>
                      </c:pt>
                      <c:pt idx="120">
                        <c:v>44805</c:v>
                      </c:pt>
                      <c:pt idx="121">
                        <c:v>44835</c:v>
                      </c:pt>
                      <c:pt idx="122">
                        <c:v>44866</c:v>
                      </c:pt>
                      <c:pt idx="123">
                        <c:v>44896</c:v>
                      </c:pt>
                      <c:pt idx="124">
                        <c:v>44927</c:v>
                      </c:pt>
                      <c:pt idx="125">
                        <c:v>44958</c:v>
                      </c:pt>
                      <c:pt idx="126">
                        <c:v>44986</c:v>
                      </c:pt>
                      <c:pt idx="127">
                        <c:v>45017</c:v>
                      </c:pt>
                      <c:pt idx="128">
                        <c:v>45047</c:v>
                      </c:pt>
                      <c:pt idx="129">
                        <c:v>45078</c:v>
                      </c:pt>
                      <c:pt idx="130">
                        <c:v>45108</c:v>
                      </c:pt>
                      <c:pt idx="131">
                        <c:v>45139</c:v>
                      </c:pt>
                      <c:pt idx="132">
                        <c:v>45170</c:v>
                      </c:pt>
                      <c:pt idx="133">
                        <c:v>45200</c:v>
                      </c:pt>
                      <c:pt idx="134">
                        <c:v>45231</c:v>
                      </c:pt>
                      <c:pt idx="135">
                        <c:v>45261</c:v>
                      </c:pt>
                      <c:pt idx="136">
                        <c:v>45292</c:v>
                      </c:pt>
                      <c:pt idx="137">
                        <c:v>45323</c:v>
                      </c:pt>
                      <c:pt idx="138">
                        <c:v>45352</c:v>
                      </c:pt>
                      <c:pt idx="139">
                        <c:v>45383</c:v>
                      </c:pt>
                      <c:pt idx="140">
                        <c:v>45413</c:v>
                      </c:pt>
                      <c:pt idx="141">
                        <c:v>45444</c:v>
                      </c:pt>
                      <c:pt idx="142">
                        <c:v>45474</c:v>
                      </c:pt>
                      <c:pt idx="143">
                        <c:v>45505</c:v>
                      </c:pt>
                      <c:pt idx="144">
                        <c:v>45536</c:v>
                      </c:pt>
                      <c:pt idx="145">
                        <c:v>45566</c:v>
                      </c:pt>
                      <c:pt idx="146">
                        <c:v>45597</c:v>
                      </c:pt>
                      <c:pt idx="147">
                        <c:v>45627</c:v>
                      </c:pt>
                      <c:pt idx="148">
                        <c:v>45658</c:v>
                      </c:pt>
                      <c:pt idx="149">
                        <c:v>45689</c:v>
                      </c:pt>
                      <c:pt idx="150">
                        <c:v>45717</c:v>
                      </c:pt>
                      <c:pt idx="151">
                        <c:v>45748</c:v>
                      </c:pt>
                      <c:pt idx="152">
                        <c:v>45778</c:v>
                      </c:pt>
                      <c:pt idx="153">
                        <c:v>45809</c:v>
                      </c:pt>
                      <c:pt idx="154">
                        <c:v>45839</c:v>
                      </c:pt>
                      <c:pt idx="155">
                        <c:v>45870</c:v>
                      </c:pt>
                      <c:pt idx="156">
                        <c:v>45901</c:v>
                      </c:pt>
                      <c:pt idx="157">
                        <c:v>45931</c:v>
                      </c:pt>
                      <c:pt idx="158">
                        <c:v>45962</c:v>
                      </c:pt>
                      <c:pt idx="159">
                        <c:v>45992</c:v>
                      </c:pt>
                      <c:pt idx="160">
                        <c:v>46023</c:v>
                      </c:pt>
                    </c:numCache>
                  </c:numRef>
                </c:cat>
                <c:val>
                  <c:numRef>
                    <c:extLst>
                      <c:ext uri="{02D57815-91ED-43cb-92C2-25804820EDAC}">
                        <c15:formulaRef>
                          <c15:sqref>'Air Quality - Dust Deposition '!$Z$3:$Z$3000</c15:sqref>
                        </c15:formulaRef>
                      </c:ext>
                    </c:extLst>
                    <c:numCache>
                      <c:formatCode>0.00</c:formatCode>
                      <c:ptCount val="2998"/>
                      <c:pt idx="0">
                        <c:v>0</c:v>
                      </c:pt>
                      <c:pt idx="1">
                        <c:v>0</c:v>
                      </c:pt>
                      <c:pt idx="2">
                        <c:v>0</c:v>
                      </c:pt>
                      <c:pt idx="3">
                        <c:v>0</c:v>
                      </c:pt>
                      <c:pt idx="4">
                        <c:v>0</c:v>
                      </c:pt>
                      <c:pt idx="5">
                        <c:v>0</c:v>
                      </c:pt>
                      <c:pt idx="6">
                        <c:v>0.9</c:v>
                      </c:pt>
                      <c:pt idx="7">
                        <c:v>0.85000000000000009</c:v>
                      </c:pt>
                      <c:pt idx="8">
                        <c:v>0.8666666666666667</c:v>
                      </c:pt>
                      <c:pt idx="9">
                        <c:v>0.75</c:v>
                      </c:pt>
                      <c:pt idx="10">
                        <c:v>0.67999999999999994</c:v>
                      </c:pt>
                      <c:pt idx="11">
                        <c:v>0.6333333333333333</c:v>
                      </c:pt>
                      <c:pt idx="12">
                        <c:v>0.75714285714285712</c:v>
                      </c:pt>
                      <c:pt idx="13">
                        <c:v>0.76249999999999996</c:v>
                      </c:pt>
                      <c:pt idx="14">
                        <c:v>1.0444444444444443</c:v>
                      </c:pt>
                      <c:pt idx="15">
                        <c:v>1.0399999999999998</c:v>
                      </c:pt>
                      <c:pt idx="16">
                        <c:v>1.0090909090909088</c:v>
                      </c:pt>
                      <c:pt idx="17">
                        <c:v>1.0166666666666664</c:v>
                      </c:pt>
                      <c:pt idx="18">
                        <c:v>1.1666666666666667</c:v>
                      </c:pt>
                      <c:pt idx="19">
                        <c:v>1.175</c:v>
                      </c:pt>
                      <c:pt idx="20">
                        <c:v>1.1416666666666668</c:v>
                      </c:pt>
                      <c:pt idx="21">
                        <c:v>1.1249999999999998</c:v>
                      </c:pt>
                      <c:pt idx="22">
                        <c:v>1.1416666666666666</c:v>
                      </c:pt>
                      <c:pt idx="23">
                        <c:v>1.1500000000000001</c:v>
                      </c:pt>
                      <c:pt idx="24">
                        <c:v>1.05</c:v>
                      </c:pt>
                      <c:pt idx="25">
                        <c:v>1.0166666666666668</c:v>
                      </c:pt>
                      <c:pt idx="26">
                        <c:v>0.83333333333333337</c:v>
                      </c:pt>
                      <c:pt idx="27">
                        <c:v>1.0416666666666667</c:v>
                      </c:pt>
                      <c:pt idx="28">
                        <c:v>1.05</c:v>
                      </c:pt>
                      <c:pt idx="29">
                        <c:v>1.0833333333333333</c:v>
                      </c:pt>
                      <c:pt idx="30">
                        <c:v>0.9</c:v>
                      </c:pt>
                      <c:pt idx="31">
                        <c:v>0.93333333333333324</c:v>
                      </c:pt>
                      <c:pt idx="32">
                        <c:v>1.1333333333333333</c:v>
                      </c:pt>
                      <c:pt idx="33">
                        <c:v>1.1916666666666667</c:v>
                      </c:pt>
                      <c:pt idx="34">
                        <c:v>1.3000000000000003</c:v>
                      </c:pt>
                      <c:pt idx="35">
                        <c:v>1.2750000000000001</c:v>
                      </c:pt>
                      <c:pt idx="36">
                        <c:v>1.3416666666666668</c:v>
                      </c:pt>
                      <c:pt idx="37">
                        <c:v>1.3499999999999999</c:v>
                      </c:pt>
                      <c:pt idx="38">
                        <c:v>1.4000000000000001</c:v>
                      </c:pt>
                      <c:pt idx="39">
                        <c:v>1.209090909090909</c:v>
                      </c:pt>
                      <c:pt idx="40">
                        <c:v>1.3454545454545452</c:v>
                      </c:pt>
                      <c:pt idx="41">
                        <c:v>1.3272727272727274</c:v>
                      </c:pt>
                      <c:pt idx="42">
                        <c:v>1.6</c:v>
                      </c:pt>
                      <c:pt idx="43">
                        <c:v>1.5272727272727273</c:v>
                      </c:pt>
                      <c:pt idx="44">
                        <c:v>1.3272727272727272</c:v>
                      </c:pt>
                      <c:pt idx="45">
                        <c:v>1.3181818181818181</c:v>
                      </c:pt>
                      <c:pt idx="46">
                        <c:v>1.1727272727272728</c:v>
                      </c:pt>
                      <c:pt idx="47">
                        <c:v>1.209090909090909</c:v>
                      </c:pt>
                      <c:pt idx="48">
                        <c:v>1.1545454545454545</c:v>
                      </c:pt>
                      <c:pt idx="49">
                        <c:v>1.2200000000000002</c:v>
                      </c:pt>
                      <c:pt idx="50">
                        <c:v>1.1300000000000001</c:v>
                      </c:pt>
                      <c:pt idx="51">
                        <c:v>1.6545454545454548</c:v>
                      </c:pt>
                      <c:pt idx="52">
                        <c:v>1.59</c:v>
                      </c:pt>
                      <c:pt idx="53">
                        <c:v>1.54</c:v>
                      </c:pt>
                      <c:pt idx="54">
                        <c:v>1.3222222222222224</c:v>
                      </c:pt>
                      <c:pt idx="55">
                        <c:v>1.3666666666666669</c:v>
                      </c:pt>
                      <c:pt idx="56">
                        <c:v>1.4333333333333336</c:v>
                      </c:pt>
                      <c:pt idx="57">
                        <c:v>1.555555555555556</c:v>
                      </c:pt>
                      <c:pt idx="58">
                        <c:v>1.9000000000000001</c:v>
                      </c:pt>
                      <c:pt idx="59">
                        <c:v>2.5111111111111111</c:v>
                      </c:pt>
                      <c:pt idx="60">
                        <c:v>2.6333333333333337</c:v>
                      </c:pt>
                      <c:pt idx="61">
                        <c:v>2.5200000000000005</c:v>
                      </c:pt>
                      <c:pt idx="62">
                        <c:v>5.21</c:v>
                      </c:pt>
                      <c:pt idx="63">
                        <c:v>5.2900000000000009</c:v>
                      </c:pt>
                      <c:pt idx="64">
                        <c:v>4.9181818181818189</c:v>
                      </c:pt>
                      <c:pt idx="65">
                        <c:v>4.9090909090909101</c:v>
                      </c:pt>
                      <c:pt idx="66">
                        <c:v>4.6000000000000005</c:v>
                      </c:pt>
                      <c:pt idx="67">
                        <c:v>5.6500000000000012</c:v>
                      </c:pt>
                      <c:pt idx="68">
                        <c:v>5.6083333333333334</c:v>
                      </c:pt>
                      <c:pt idx="69">
                        <c:v>5.5166666666666666</c:v>
                      </c:pt>
                      <c:pt idx="70">
                        <c:v>5.2416666666666671</c:v>
                      </c:pt>
                      <c:pt idx="71">
                        <c:v>4.8083333333333336</c:v>
                      </c:pt>
                      <c:pt idx="72">
                        <c:v>4.7750000000000004</c:v>
                      </c:pt>
                      <c:pt idx="73">
                        <c:v>4.7250000000000005</c:v>
                      </c:pt>
                      <c:pt idx="74">
                        <c:v>2.5249999999999999</c:v>
                      </c:pt>
                      <c:pt idx="75">
                        <c:v>2.0083333333333333</c:v>
                      </c:pt>
                      <c:pt idx="76">
                        <c:v>2.1916666666666664</c:v>
                      </c:pt>
                      <c:pt idx="77">
                        <c:v>2.1833333333333331</c:v>
                      </c:pt>
                      <c:pt idx="78">
                        <c:v>2.4</c:v>
                      </c:pt>
                      <c:pt idx="79">
                        <c:v>1.5916666666666668</c:v>
                      </c:pt>
                      <c:pt idx="80">
                        <c:v>1.5833333333333333</c:v>
                      </c:pt>
                      <c:pt idx="81">
                        <c:v>1.7249999999999999</c:v>
                      </c:pt>
                      <c:pt idx="82">
                        <c:v>1.9416666666666664</c:v>
                      </c:pt>
                      <c:pt idx="83">
                        <c:v>1.8999999999999997</c:v>
                      </c:pt>
                      <c:pt idx="84">
                        <c:v>1.9666666666666666</c:v>
                      </c:pt>
                      <c:pt idx="85">
                        <c:v>1.9416666666666664</c:v>
                      </c:pt>
                      <c:pt idx="86">
                        <c:v>2.1583333333333332</c:v>
                      </c:pt>
                      <c:pt idx="87">
                        <c:v>4.333333333333333</c:v>
                      </c:pt>
                      <c:pt idx="88">
                        <c:v>4.3250000000000002</c:v>
                      </c:pt>
                      <c:pt idx="89">
                        <c:v>4.8250000000000002</c:v>
                      </c:pt>
                      <c:pt idx="90">
                        <c:v>4.5666666666666673</c:v>
                      </c:pt>
                      <c:pt idx="91">
                        <c:v>4.8916666666666675</c:v>
                      </c:pt>
                      <c:pt idx="92">
                        <c:v>5.0083333333333337</c:v>
                      </c:pt>
                      <c:pt idx="93">
                        <c:v>5.2500000000000009</c:v>
                      </c:pt>
                      <c:pt idx="94">
                        <c:v>5.5250000000000012</c:v>
                      </c:pt>
                      <c:pt idx="95">
                        <c:v>5.8250000000000002</c:v>
                      </c:pt>
                      <c:pt idx="96">
                        <c:v>6.4750000000000005</c:v>
                      </c:pt>
                      <c:pt idx="97">
                        <c:v>6.4916666666666671</c:v>
                      </c:pt>
                      <c:pt idx="98">
                        <c:v>6.7272727272727275</c:v>
                      </c:pt>
                      <c:pt idx="99">
                        <c:v>5.1181818181818173</c:v>
                      </c:pt>
                      <c:pt idx="100">
                        <c:v>5.1583333333333323</c:v>
                      </c:pt>
                      <c:pt idx="101">
                        <c:v>5.2833333333333323</c:v>
                      </c:pt>
                      <c:pt idx="102">
                        <c:v>5.1181818181818182</c:v>
                      </c:pt>
                      <c:pt idx="103">
                        <c:v>5.2</c:v>
                      </c:pt>
                      <c:pt idx="104">
                        <c:v>5.1454545454545464</c:v>
                      </c:pt>
                      <c:pt idx="105">
                        <c:v>4.9818181818181824</c:v>
                      </c:pt>
                      <c:pt idx="106">
                        <c:v>4.7090909090909099</c:v>
                      </c:pt>
                      <c:pt idx="107">
                        <c:v>4.9636363636363638</c:v>
                      </c:pt>
                      <c:pt idx="108">
                        <c:v>6.5090909090909088</c:v>
                      </c:pt>
                      <c:pt idx="109">
                        <c:v>6.5272727272727273</c:v>
                      </c:pt>
                      <c:pt idx="110">
                        <c:v>6.166666666666667</c:v>
                      </c:pt>
                      <c:pt idx="111">
                        <c:v>6.5333333333333323</c:v>
                      </c:pt>
                      <c:pt idx="112">
                        <c:v>6.1083333333333334</c:v>
                      </c:pt>
                      <c:pt idx="113">
                        <c:v>5.8250000000000002</c:v>
                      </c:pt>
                      <c:pt idx="114">
                        <c:v>5.9083333333333341</c:v>
                      </c:pt>
                    </c:numCache>
                  </c:numRef>
                </c:val>
                <c:smooth val="0"/>
                <c:extLst>
                  <c:ext xmlns:c16="http://schemas.microsoft.com/office/drawing/2014/chart" uri="{C3380CC4-5D6E-409C-BE32-E72D297353CC}">
                    <c16:uniqueId val="{00000006-2710-4C0B-B0A2-B7E572A5378F}"/>
                  </c:ext>
                </c:extLst>
              </c15:ser>
            </c15:filteredLineSeries>
          </c:ext>
        </c:extLst>
      </c:lineChart>
      <c:dateAx>
        <c:axId val="223323264"/>
        <c:scaling>
          <c:orientation val="minMax"/>
          <c:max val="46023"/>
          <c:min val="45689"/>
        </c:scaling>
        <c:delete val="0"/>
        <c:axPos val="b"/>
        <c:numFmt formatCode="mmm\-yy" sourceLinked="0"/>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23324800"/>
        <c:crosses val="autoZero"/>
        <c:auto val="1"/>
        <c:lblOffset val="100"/>
        <c:baseTimeUnit val="months"/>
      </c:dateAx>
      <c:valAx>
        <c:axId val="2233248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a:t>g/m2/month</a:t>
                </a:r>
              </a:p>
            </c:rich>
          </c:tx>
          <c:layout>
            <c:manualLayout>
              <c:xMode val="edge"/>
              <c:yMode val="edge"/>
              <c:x val="1.5074566228547481E-2"/>
              <c:y val="0.40584109128796586"/>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23323264"/>
        <c:crosses val="autoZero"/>
        <c:crossBetween val="between"/>
      </c:valAx>
      <c:spPr>
        <a:noFill/>
        <a:ln>
          <a:noFill/>
        </a:ln>
        <a:effectLst/>
      </c:spPr>
    </c:plotArea>
    <c:legend>
      <c:legendPos val="b"/>
      <c:layout>
        <c:manualLayout>
          <c:xMode val="edge"/>
          <c:yMode val="edge"/>
          <c:x val="0.15293630938205952"/>
          <c:y val="0.89600736053078467"/>
          <c:w val="0.76456415028364955"/>
          <c:h val="6.9578828417139318E-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solidFill>
                  <a:sysClr val="windowText" lastClr="000000"/>
                </a:solidFill>
              </a:defRPr>
            </a:pPr>
            <a:r>
              <a:rPr lang="en-US">
                <a:solidFill>
                  <a:sysClr val="windowText" lastClr="000000"/>
                </a:solidFill>
              </a:rPr>
              <a:t>Dep Dust (12 mth rolling avg)</a:t>
            </a:r>
          </a:p>
        </c:rich>
      </c:tx>
      <c:overlay val="0"/>
    </c:title>
    <c:autoTitleDeleted val="0"/>
    <c:plotArea>
      <c:layout>
        <c:manualLayout>
          <c:layoutTarget val="inner"/>
          <c:xMode val="edge"/>
          <c:yMode val="edge"/>
          <c:x val="6.2769637841248019E-2"/>
          <c:y val="9.9739389933915207E-2"/>
          <c:w val="0.9279549996859523"/>
          <c:h val="0.68402798019619881"/>
        </c:manualLayout>
      </c:layout>
      <c:lineChart>
        <c:grouping val="standard"/>
        <c:varyColors val="0"/>
        <c:ser>
          <c:idx val="2"/>
          <c:order val="0"/>
          <c:tx>
            <c:v>Criteria Limit (g/m2.month)</c:v>
          </c:tx>
          <c:spPr>
            <a:ln>
              <a:solidFill>
                <a:schemeClr val="tx1"/>
              </a:solidFill>
            </a:ln>
          </c:spPr>
          <c:marker>
            <c:symbol val="none"/>
          </c:marker>
          <c:cat>
            <c:numRef>
              <c:f>'Air Quality - Dust Deposition '!$C$88:$C$163</c:f>
              <c:numCache>
                <c:formatCode>m/d/yyyy</c:formatCode>
                <c:ptCount val="65"/>
                <c:pt idx="0">
                  <c:v>44141</c:v>
                </c:pt>
                <c:pt idx="1">
                  <c:v>44172</c:v>
                </c:pt>
                <c:pt idx="2">
                  <c:v>44204</c:v>
                </c:pt>
                <c:pt idx="3">
                  <c:v>44235</c:v>
                </c:pt>
                <c:pt idx="4">
                  <c:v>44267</c:v>
                </c:pt>
                <c:pt idx="5">
                  <c:v>44298</c:v>
                </c:pt>
                <c:pt idx="6">
                  <c:v>44329</c:v>
                </c:pt>
                <c:pt idx="7">
                  <c:v>44358</c:v>
                </c:pt>
                <c:pt idx="8">
                  <c:v>44390</c:v>
                </c:pt>
                <c:pt idx="9">
                  <c:v>44420</c:v>
                </c:pt>
                <c:pt idx="10">
                  <c:v>44448</c:v>
                </c:pt>
                <c:pt idx="11">
                  <c:v>44480</c:v>
                </c:pt>
                <c:pt idx="12">
                  <c:v>44510</c:v>
                </c:pt>
                <c:pt idx="13">
                  <c:v>44540</c:v>
                </c:pt>
                <c:pt idx="14">
                  <c:v>44568</c:v>
                </c:pt>
                <c:pt idx="15">
                  <c:v>44599</c:v>
                </c:pt>
                <c:pt idx="16">
                  <c:v>44630</c:v>
                </c:pt>
                <c:pt idx="17">
                  <c:v>44658</c:v>
                </c:pt>
                <c:pt idx="18">
                  <c:v>44687</c:v>
                </c:pt>
                <c:pt idx="19">
                  <c:v>44718</c:v>
                </c:pt>
                <c:pt idx="20">
                  <c:v>44749</c:v>
                </c:pt>
                <c:pt idx="21">
                  <c:v>44777</c:v>
                </c:pt>
                <c:pt idx="22">
                  <c:v>44806</c:v>
                </c:pt>
                <c:pt idx="23">
                  <c:v>44838</c:v>
                </c:pt>
                <c:pt idx="24">
                  <c:v>44869</c:v>
                </c:pt>
                <c:pt idx="25">
                  <c:v>44900</c:v>
                </c:pt>
                <c:pt idx="26">
                  <c:v>44930</c:v>
                </c:pt>
                <c:pt idx="27">
                  <c:v>44960</c:v>
                </c:pt>
                <c:pt idx="28">
                  <c:v>44988</c:v>
                </c:pt>
                <c:pt idx="29">
                  <c:v>45019</c:v>
                </c:pt>
                <c:pt idx="30">
                  <c:v>45050</c:v>
                </c:pt>
                <c:pt idx="31">
                  <c:v>45082</c:v>
                </c:pt>
                <c:pt idx="32">
                  <c:v>45113</c:v>
                </c:pt>
                <c:pt idx="33">
                  <c:v>45142</c:v>
                </c:pt>
                <c:pt idx="34">
                  <c:v>45173</c:v>
                </c:pt>
                <c:pt idx="35">
                  <c:v>45203</c:v>
                </c:pt>
                <c:pt idx="36">
                  <c:v>45231</c:v>
                </c:pt>
                <c:pt idx="37">
                  <c:v>45261</c:v>
                </c:pt>
                <c:pt idx="38">
                  <c:v>45293</c:v>
                </c:pt>
                <c:pt idx="39">
                  <c:v>45324</c:v>
                </c:pt>
                <c:pt idx="40">
                  <c:v>45356</c:v>
                </c:pt>
                <c:pt idx="41">
                  <c:v>45386</c:v>
                </c:pt>
                <c:pt idx="42">
                  <c:v>45415</c:v>
                </c:pt>
                <c:pt idx="43">
                  <c:v>45446</c:v>
                </c:pt>
                <c:pt idx="44">
                  <c:v>45477</c:v>
                </c:pt>
                <c:pt idx="45">
                  <c:v>45506</c:v>
                </c:pt>
                <c:pt idx="46">
                  <c:v>45537</c:v>
                </c:pt>
                <c:pt idx="47">
                  <c:v>45567</c:v>
                </c:pt>
                <c:pt idx="48">
                  <c:v>45597</c:v>
                </c:pt>
                <c:pt idx="49">
                  <c:v>45628</c:v>
                </c:pt>
                <c:pt idx="50">
                  <c:v>45659</c:v>
                </c:pt>
                <c:pt idx="51">
                  <c:v>45691</c:v>
                </c:pt>
                <c:pt idx="52">
                  <c:v>45721</c:v>
                </c:pt>
                <c:pt idx="53">
                  <c:v>45751</c:v>
                </c:pt>
                <c:pt idx="54">
                  <c:v>45783</c:v>
                </c:pt>
                <c:pt idx="55">
                  <c:v>45813</c:v>
                </c:pt>
                <c:pt idx="56">
                  <c:v>45845</c:v>
                </c:pt>
                <c:pt idx="57">
                  <c:v>45876</c:v>
                </c:pt>
                <c:pt idx="58">
                  <c:v>45905</c:v>
                </c:pt>
                <c:pt idx="59">
                  <c:v>45937</c:v>
                </c:pt>
                <c:pt idx="60">
                  <c:v>45966</c:v>
                </c:pt>
                <c:pt idx="61">
                  <c:v>45996</c:v>
                </c:pt>
                <c:pt idx="62">
                  <c:v>46028</c:v>
                </c:pt>
              </c:numCache>
            </c:numRef>
          </c:cat>
          <c:val>
            <c:numRef>
              <c:f>'Air Quality - Dust Deposition '!$E$88:$E$163</c:f>
              <c:numCache>
                <c:formatCode>General</c:formatCode>
                <c:ptCount val="65"/>
                <c:pt idx="0">
                  <c:v>4</c:v>
                </c:pt>
                <c:pt idx="1">
                  <c:v>4</c:v>
                </c:pt>
                <c:pt idx="2">
                  <c:v>4</c:v>
                </c:pt>
                <c:pt idx="3">
                  <c:v>4</c:v>
                </c:pt>
                <c:pt idx="4">
                  <c:v>4</c:v>
                </c:pt>
                <c:pt idx="5">
                  <c:v>4</c:v>
                </c:pt>
                <c:pt idx="6">
                  <c:v>4</c:v>
                </c:pt>
                <c:pt idx="7">
                  <c:v>4</c:v>
                </c:pt>
                <c:pt idx="8">
                  <c:v>4</c:v>
                </c:pt>
                <c:pt idx="9">
                  <c:v>4</c:v>
                </c:pt>
                <c:pt idx="10">
                  <c:v>4</c:v>
                </c:pt>
                <c:pt idx="11">
                  <c:v>4</c:v>
                </c:pt>
                <c:pt idx="12">
                  <c:v>4</c:v>
                </c:pt>
                <c:pt idx="13">
                  <c:v>4</c:v>
                </c:pt>
                <c:pt idx="14">
                  <c:v>4</c:v>
                </c:pt>
                <c:pt idx="15">
                  <c:v>4</c:v>
                </c:pt>
                <c:pt idx="16">
                  <c:v>4</c:v>
                </c:pt>
                <c:pt idx="17">
                  <c:v>4</c:v>
                </c:pt>
                <c:pt idx="18">
                  <c:v>4</c:v>
                </c:pt>
                <c:pt idx="19">
                  <c:v>4</c:v>
                </c:pt>
                <c:pt idx="20">
                  <c:v>4</c:v>
                </c:pt>
                <c:pt idx="21">
                  <c:v>4</c:v>
                </c:pt>
                <c:pt idx="22">
                  <c:v>4</c:v>
                </c:pt>
                <c:pt idx="23">
                  <c:v>4</c:v>
                </c:pt>
                <c:pt idx="24">
                  <c:v>4</c:v>
                </c:pt>
                <c:pt idx="25">
                  <c:v>4</c:v>
                </c:pt>
                <c:pt idx="26">
                  <c:v>4</c:v>
                </c:pt>
                <c:pt idx="27">
                  <c:v>4</c:v>
                </c:pt>
                <c:pt idx="28">
                  <c:v>4</c:v>
                </c:pt>
                <c:pt idx="29">
                  <c:v>4</c:v>
                </c:pt>
                <c:pt idx="30">
                  <c:v>4</c:v>
                </c:pt>
                <c:pt idx="31">
                  <c:v>4</c:v>
                </c:pt>
                <c:pt idx="32">
                  <c:v>4</c:v>
                </c:pt>
                <c:pt idx="33">
                  <c:v>4</c:v>
                </c:pt>
                <c:pt idx="34">
                  <c:v>4</c:v>
                </c:pt>
                <c:pt idx="35">
                  <c:v>4</c:v>
                </c:pt>
                <c:pt idx="36">
                  <c:v>4</c:v>
                </c:pt>
                <c:pt idx="37">
                  <c:v>4</c:v>
                </c:pt>
                <c:pt idx="38">
                  <c:v>4</c:v>
                </c:pt>
                <c:pt idx="39">
                  <c:v>4</c:v>
                </c:pt>
                <c:pt idx="40">
                  <c:v>4</c:v>
                </c:pt>
                <c:pt idx="41">
                  <c:v>4</c:v>
                </c:pt>
                <c:pt idx="42">
                  <c:v>4</c:v>
                </c:pt>
                <c:pt idx="43">
                  <c:v>4</c:v>
                </c:pt>
                <c:pt idx="44">
                  <c:v>4</c:v>
                </c:pt>
                <c:pt idx="45">
                  <c:v>4</c:v>
                </c:pt>
                <c:pt idx="46">
                  <c:v>4</c:v>
                </c:pt>
                <c:pt idx="47">
                  <c:v>4</c:v>
                </c:pt>
                <c:pt idx="48">
                  <c:v>4</c:v>
                </c:pt>
                <c:pt idx="49">
                  <c:v>4</c:v>
                </c:pt>
                <c:pt idx="50">
                  <c:v>4</c:v>
                </c:pt>
                <c:pt idx="51">
                  <c:v>4</c:v>
                </c:pt>
                <c:pt idx="52">
                  <c:v>4</c:v>
                </c:pt>
                <c:pt idx="53">
                  <c:v>4</c:v>
                </c:pt>
                <c:pt idx="54">
                  <c:v>4</c:v>
                </c:pt>
                <c:pt idx="55">
                  <c:v>4</c:v>
                </c:pt>
                <c:pt idx="56">
                  <c:v>4</c:v>
                </c:pt>
                <c:pt idx="57">
                  <c:v>4</c:v>
                </c:pt>
                <c:pt idx="58">
                  <c:v>4</c:v>
                </c:pt>
                <c:pt idx="59">
                  <c:v>4</c:v>
                </c:pt>
                <c:pt idx="60">
                  <c:v>4</c:v>
                </c:pt>
                <c:pt idx="61">
                  <c:v>4</c:v>
                </c:pt>
                <c:pt idx="62">
                  <c:v>4</c:v>
                </c:pt>
              </c:numCache>
            </c:numRef>
          </c:val>
          <c:smooth val="0"/>
          <c:extLst>
            <c:ext xmlns:c16="http://schemas.microsoft.com/office/drawing/2014/chart" uri="{C3380CC4-5D6E-409C-BE32-E72D297353CC}">
              <c16:uniqueId val="{00000000-0925-4AEA-B469-346D8924126E}"/>
            </c:ext>
          </c:extLst>
        </c:ser>
        <c:ser>
          <c:idx val="0"/>
          <c:order val="1"/>
          <c:tx>
            <c:strRef>
              <c:f>'Air Quality - Dust Deposition '!$F$1:$J$1</c:f>
              <c:strCache>
                <c:ptCount val="1"/>
                <c:pt idx="0">
                  <c:v>DG1</c:v>
                </c:pt>
              </c:strCache>
            </c:strRef>
          </c:tx>
          <c:spPr>
            <a:ln>
              <a:solidFill>
                <a:schemeClr val="tx2"/>
              </a:solidFill>
            </a:ln>
          </c:spPr>
          <c:marker>
            <c:symbol val="none"/>
          </c:marker>
          <c:cat>
            <c:numRef>
              <c:f>'Air Quality - Dust Deposition '!$C$88:$C$163</c:f>
              <c:numCache>
                <c:formatCode>m/d/yyyy</c:formatCode>
                <c:ptCount val="65"/>
                <c:pt idx="0">
                  <c:v>44141</c:v>
                </c:pt>
                <c:pt idx="1">
                  <c:v>44172</c:v>
                </c:pt>
                <c:pt idx="2">
                  <c:v>44204</c:v>
                </c:pt>
                <c:pt idx="3">
                  <c:v>44235</c:v>
                </c:pt>
                <c:pt idx="4">
                  <c:v>44267</c:v>
                </c:pt>
                <c:pt idx="5">
                  <c:v>44298</c:v>
                </c:pt>
                <c:pt idx="6">
                  <c:v>44329</c:v>
                </c:pt>
                <c:pt idx="7">
                  <c:v>44358</c:v>
                </c:pt>
                <c:pt idx="8">
                  <c:v>44390</c:v>
                </c:pt>
                <c:pt idx="9">
                  <c:v>44420</c:v>
                </c:pt>
                <c:pt idx="10">
                  <c:v>44448</c:v>
                </c:pt>
                <c:pt idx="11">
                  <c:v>44480</c:v>
                </c:pt>
                <c:pt idx="12">
                  <c:v>44510</c:v>
                </c:pt>
                <c:pt idx="13">
                  <c:v>44540</c:v>
                </c:pt>
                <c:pt idx="14">
                  <c:v>44568</c:v>
                </c:pt>
                <c:pt idx="15">
                  <c:v>44599</c:v>
                </c:pt>
                <c:pt idx="16">
                  <c:v>44630</c:v>
                </c:pt>
                <c:pt idx="17">
                  <c:v>44658</c:v>
                </c:pt>
                <c:pt idx="18">
                  <c:v>44687</c:v>
                </c:pt>
                <c:pt idx="19">
                  <c:v>44718</c:v>
                </c:pt>
                <c:pt idx="20">
                  <c:v>44749</c:v>
                </c:pt>
                <c:pt idx="21">
                  <c:v>44777</c:v>
                </c:pt>
                <c:pt idx="22">
                  <c:v>44806</c:v>
                </c:pt>
                <c:pt idx="23">
                  <c:v>44838</c:v>
                </c:pt>
                <c:pt idx="24">
                  <c:v>44869</c:v>
                </c:pt>
                <c:pt idx="25">
                  <c:v>44900</c:v>
                </c:pt>
                <c:pt idx="26">
                  <c:v>44930</c:v>
                </c:pt>
                <c:pt idx="27">
                  <c:v>44960</c:v>
                </c:pt>
                <c:pt idx="28">
                  <c:v>44988</c:v>
                </c:pt>
                <c:pt idx="29">
                  <c:v>45019</c:v>
                </c:pt>
                <c:pt idx="30">
                  <c:v>45050</c:v>
                </c:pt>
                <c:pt idx="31">
                  <c:v>45082</c:v>
                </c:pt>
                <c:pt idx="32">
                  <c:v>45113</c:v>
                </c:pt>
                <c:pt idx="33">
                  <c:v>45142</c:v>
                </c:pt>
                <c:pt idx="34">
                  <c:v>45173</c:v>
                </c:pt>
                <c:pt idx="35">
                  <c:v>45203</c:v>
                </c:pt>
                <c:pt idx="36">
                  <c:v>45231</c:v>
                </c:pt>
                <c:pt idx="37">
                  <c:v>45261</c:v>
                </c:pt>
                <c:pt idx="38">
                  <c:v>45293</c:v>
                </c:pt>
                <c:pt idx="39">
                  <c:v>45324</c:v>
                </c:pt>
                <c:pt idx="40">
                  <c:v>45356</c:v>
                </c:pt>
                <c:pt idx="41">
                  <c:v>45386</c:v>
                </c:pt>
                <c:pt idx="42">
                  <c:v>45415</c:v>
                </c:pt>
                <c:pt idx="43">
                  <c:v>45446</c:v>
                </c:pt>
                <c:pt idx="44">
                  <c:v>45477</c:v>
                </c:pt>
                <c:pt idx="45">
                  <c:v>45506</c:v>
                </c:pt>
                <c:pt idx="46">
                  <c:v>45537</c:v>
                </c:pt>
                <c:pt idx="47">
                  <c:v>45567</c:v>
                </c:pt>
                <c:pt idx="48">
                  <c:v>45597</c:v>
                </c:pt>
                <c:pt idx="49">
                  <c:v>45628</c:v>
                </c:pt>
                <c:pt idx="50">
                  <c:v>45659</c:v>
                </c:pt>
                <c:pt idx="51">
                  <c:v>45691</c:v>
                </c:pt>
                <c:pt idx="52">
                  <c:v>45721</c:v>
                </c:pt>
                <c:pt idx="53">
                  <c:v>45751</c:v>
                </c:pt>
                <c:pt idx="54">
                  <c:v>45783</c:v>
                </c:pt>
                <c:pt idx="55">
                  <c:v>45813</c:v>
                </c:pt>
                <c:pt idx="56">
                  <c:v>45845</c:v>
                </c:pt>
                <c:pt idx="57">
                  <c:v>45876</c:v>
                </c:pt>
                <c:pt idx="58">
                  <c:v>45905</c:v>
                </c:pt>
                <c:pt idx="59">
                  <c:v>45937</c:v>
                </c:pt>
                <c:pt idx="60">
                  <c:v>45966</c:v>
                </c:pt>
                <c:pt idx="61">
                  <c:v>45996</c:v>
                </c:pt>
                <c:pt idx="62">
                  <c:v>46028</c:v>
                </c:pt>
              </c:numCache>
            </c:numRef>
          </c:cat>
          <c:val>
            <c:numRef>
              <c:f>'Air Quality - Dust Deposition '!$G$88:$G$163</c:f>
              <c:numCache>
                <c:formatCode>0.0</c:formatCode>
                <c:ptCount val="65"/>
                <c:pt idx="0">
                  <c:v>1.2166666666666666</c:v>
                </c:pt>
                <c:pt idx="1">
                  <c:v>0.95833333333333315</c:v>
                </c:pt>
                <c:pt idx="2">
                  <c:v>0.875</c:v>
                </c:pt>
                <c:pt idx="3">
                  <c:v>0.7583333333333333</c:v>
                </c:pt>
                <c:pt idx="4">
                  <c:v>0.70833333333333337</c:v>
                </c:pt>
                <c:pt idx="5">
                  <c:v>0.69166666666666676</c:v>
                </c:pt>
                <c:pt idx="6">
                  <c:v>0.80000000000000016</c:v>
                </c:pt>
                <c:pt idx="7">
                  <c:v>0.79166666666666663</c:v>
                </c:pt>
                <c:pt idx="8">
                  <c:v>0.80833333333333346</c:v>
                </c:pt>
                <c:pt idx="9">
                  <c:v>0.85000000000000009</c:v>
                </c:pt>
                <c:pt idx="10">
                  <c:v>0.85</c:v>
                </c:pt>
                <c:pt idx="11">
                  <c:v>0.84166666666666667</c:v>
                </c:pt>
                <c:pt idx="12">
                  <c:v>0.7583333333333333</c:v>
                </c:pt>
                <c:pt idx="13">
                  <c:v>0.7583333333333333</c:v>
                </c:pt>
                <c:pt idx="14">
                  <c:v>0.71666666666666667</c:v>
                </c:pt>
                <c:pt idx="15">
                  <c:v>0.70833333333333337</c:v>
                </c:pt>
                <c:pt idx="16">
                  <c:v>0.70833333333333337</c:v>
                </c:pt>
                <c:pt idx="17">
                  <c:v>0.71666666666666679</c:v>
                </c:pt>
                <c:pt idx="18">
                  <c:v>0.56666666666666676</c:v>
                </c:pt>
                <c:pt idx="19">
                  <c:v>0.60833333333333339</c:v>
                </c:pt>
                <c:pt idx="20">
                  <c:v>0.6</c:v>
                </c:pt>
                <c:pt idx="21">
                  <c:v>0.53333333333333321</c:v>
                </c:pt>
                <c:pt idx="22">
                  <c:v>0.53333333333333321</c:v>
                </c:pt>
                <c:pt idx="23">
                  <c:v>0.49999999999999983</c:v>
                </c:pt>
                <c:pt idx="24">
                  <c:v>0.49999999999999994</c:v>
                </c:pt>
                <c:pt idx="25">
                  <c:v>0.4909090909090908</c:v>
                </c:pt>
                <c:pt idx="26">
                  <c:v>0.50909090909090893</c:v>
                </c:pt>
                <c:pt idx="27">
                  <c:v>0.51818181818181808</c:v>
                </c:pt>
                <c:pt idx="28">
                  <c:v>0.5636363636363636</c:v>
                </c:pt>
                <c:pt idx="29">
                  <c:v>0.57272727272727275</c:v>
                </c:pt>
                <c:pt idx="30">
                  <c:v>0.57272727272727275</c:v>
                </c:pt>
                <c:pt idx="31">
                  <c:v>0.53636363636363626</c:v>
                </c:pt>
                <c:pt idx="32">
                  <c:v>0.55454545454545456</c:v>
                </c:pt>
                <c:pt idx="33">
                  <c:v>0.54545454545454541</c:v>
                </c:pt>
                <c:pt idx="34">
                  <c:v>0.55454545454545456</c:v>
                </c:pt>
                <c:pt idx="35">
                  <c:v>0.55454545454545456</c:v>
                </c:pt>
                <c:pt idx="36">
                  <c:v>0.58333333333333337</c:v>
                </c:pt>
                <c:pt idx="37">
                  <c:v>0.59166666666666667</c:v>
                </c:pt>
                <c:pt idx="38">
                  <c:v>0.59166666666666667</c:v>
                </c:pt>
                <c:pt idx="39">
                  <c:v>0.65833333333333333</c:v>
                </c:pt>
                <c:pt idx="40">
                  <c:v>0.67499999999999993</c:v>
                </c:pt>
                <c:pt idx="41">
                  <c:v>0.63333333333333319</c:v>
                </c:pt>
                <c:pt idx="42">
                  <c:v>0.64166666666666661</c:v>
                </c:pt>
                <c:pt idx="43">
                  <c:v>0.60833333333333328</c:v>
                </c:pt>
                <c:pt idx="44">
                  <c:v>0.57499999999999996</c:v>
                </c:pt>
                <c:pt idx="45">
                  <c:v>0.60833333333333328</c:v>
                </c:pt>
                <c:pt idx="46">
                  <c:v>0.59166666666666667</c:v>
                </c:pt>
                <c:pt idx="47">
                  <c:v>0.58333333333333326</c:v>
                </c:pt>
                <c:pt idx="48">
                  <c:v>0.52499999999999991</c:v>
                </c:pt>
                <c:pt idx="49">
                  <c:v>0.6333333333333333</c:v>
                </c:pt>
                <c:pt idx="50">
                  <c:v>0.625</c:v>
                </c:pt>
                <c:pt idx="51">
                  <c:v>0.58333333333333337</c:v>
                </c:pt>
                <c:pt idx="52">
                  <c:v>0.5083333333333333</c:v>
                </c:pt>
                <c:pt idx="53">
                  <c:v>0.71666666666666667</c:v>
                </c:pt>
                <c:pt idx="54">
                  <c:v>1.5166666666666666</c:v>
                </c:pt>
                <c:pt idx="55">
                  <c:v>1.5249999999999997</c:v>
                </c:pt>
                <c:pt idx="56">
                  <c:v>1.533333333333333</c:v>
                </c:pt>
                <c:pt idx="57">
                  <c:v>1.5249999999999997</c:v>
                </c:pt>
                <c:pt idx="58">
                  <c:v>1.4999999999999998</c:v>
                </c:pt>
                <c:pt idx="59">
                  <c:v>1.5416666666666663</c:v>
                </c:pt>
                <c:pt idx="60">
                  <c:v>1.5666666666666664</c:v>
                </c:pt>
                <c:pt idx="61">
                  <c:v>1.5666666666666664</c:v>
                </c:pt>
                <c:pt idx="62">
                  <c:v>1.583333333333333</c:v>
                </c:pt>
                <c:pt idx="64">
                  <c:v>0</c:v>
                </c:pt>
              </c:numCache>
            </c:numRef>
          </c:val>
          <c:smooth val="0"/>
          <c:extLst>
            <c:ext xmlns:c16="http://schemas.microsoft.com/office/drawing/2014/chart" uri="{C3380CC4-5D6E-409C-BE32-E72D297353CC}">
              <c16:uniqueId val="{00000001-0925-4AEA-B469-346D8924126E}"/>
            </c:ext>
          </c:extLst>
        </c:ser>
        <c:ser>
          <c:idx val="1"/>
          <c:order val="2"/>
          <c:tx>
            <c:v>DG2</c:v>
          </c:tx>
          <c:marker>
            <c:symbol val="none"/>
          </c:marker>
          <c:cat>
            <c:numRef>
              <c:f>'Air Quality - Dust Deposition '!$C$88:$C$163</c:f>
              <c:numCache>
                <c:formatCode>m/d/yyyy</c:formatCode>
                <c:ptCount val="65"/>
                <c:pt idx="0">
                  <c:v>44141</c:v>
                </c:pt>
                <c:pt idx="1">
                  <c:v>44172</c:v>
                </c:pt>
                <c:pt idx="2">
                  <c:v>44204</c:v>
                </c:pt>
                <c:pt idx="3">
                  <c:v>44235</c:v>
                </c:pt>
                <c:pt idx="4">
                  <c:v>44267</c:v>
                </c:pt>
                <c:pt idx="5">
                  <c:v>44298</c:v>
                </c:pt>
                <c:pt idx="6">
                  <c:v>44329</c:v>
                </c:pt>
                <c:pt idx="7">
                  <c:v>44358</c:v>
                </c:pt>
                <c:pt idx="8">
                  <c:v>44390</c:v>
                </c:pt>
                <c:pt idx="9">
                  <c:v>44420</c:v>
                </c:pt>
                <c:pt idx="10">
                  <c:v>44448</c:v>
                </c:pt>
                <c:pt idx="11">
                  <c:v>44480</c:v>
                </c:pt>
                <c:pt idx="12">
                  <c:v>44510</c:v>
                </c:pt>
                <c:pt idx="13">
                  <c:v>44540</c:v>
                </c:pt>
                <c:pt idx="14">
                  <c:v>44568</c:v>
                </c:pt>
                <c:pt idx="15">
                  <c:v>44599</c:v>
                </c:pt>
                <c:pt idx="16">
                  <c:v>44630</c:v>
                </c:pt>
                <c:pt idx="17">
                  <c:v>44658</c:v>
                </c:pt>
                <c:pt idx="18">
                  <c:v>44687</c:v>
                </c:pt>
                <c:pt idx="19">
                  <c:v>44718</c:v>
                </c:pt>
                <c:pt idx="20">
                  <c:v>44749</c:v>
                </c:pt>
                <c:pt idx="21">
                  <c:v>44777</c:v>
                </c:pt>
                <c:pt idx="22">
                  <c:v>44806</c:v>
                </c:pt>
                <c:pt idx="23">
                  <c:v>44838</c:v>
                </c:pt>
                <c:pt idx="24">
                  <c:v>44869</c:v>
                </c:pt>
                <c:pt idx="25">
                  <c:v>44900</c:v>
                </c:pt>
                <c:pt idx="26">
                  <c:v>44930</c:v>
                </c:pt>
                <c:pt idx="27">
                  <c:v>44960</c:v>
                </c:pt>
                <c:pt idx="28">
                  <c:v>44988</c:v>
                </c:pt>
                <c:pt idx="29">
                  <c:v>45019</c:v>
                </c:pt>
                <c:pt idx="30">
                  <c:v>45050</c:v>
                </c:pt>
                <c:pt idx="31">
                  <c:v>45082</c:v>
                </c:pt>
                <c:pt idx="32">
                  <c:v>45113</c:v>
                </c:pt>
                <c:pt idx="33">
                  <c:v>45142</c:v>
                </c:pt>
                <c:pt idx="34">
                  <c:v>45173</c:v>
                </c:pt>
                <c:pt idx="35">
                  <c:v>45203</c:v>
                </c:pt>
                <c:pt idx="36">
                  <c:v>45231</c:v>
                </c:pt>
                <c:pt idx="37">
                  <c:v>45261</c:v>
                </c:pt>
                <c:pt idx="38">
                  <c:v>45293</c:v>
                </c:pt>
                <c:pt idx="39">
                  <c:v>45324</c:v>
                </c:pt>
                <c:pt idx="40">
                  <c:v>45356</c:v>
                </c:pt>
                <c:pt idx="41">
                  <c:v>45386</c:v>
                </c:pt>
                <c:pt idx="42">
                  <c:v>45415</c:v>
                </c:pt>
                <c:pt idx="43">
                  <c:v>45446</c:v>
                </c:pt>
                <c:pt idx="44">
                  <c:v>45477</c:v>
                </c:pt>
                <c:pt idx="45">
                  <c:v>45506</c:v>
                </c:pt>
                <c:pt idx="46">
                  <c:v>45537</c:v>
                </c:pt>
                <c:pt idx="47">
                  <c:v>45567</c:v>
                </c:pt>
                <c:pt idx="48">
                  <c:v>45597</c:v>
                </c:pt>
                <c:pt idx="49">
                  <c:v>45628</c:v>
                </c:pt>
                <c:pt idx="50">
                  <c:v>45659</c:v>
                </c:pt>
                <c:pt idx="51">
                  <c:v>45691</c:v>
                </c:pt>
                <c:pt idx="52">
                  <c:v>45721</c:v>
                </c:pt>
                <c:pt idx="53">
                  <c:v>45751</c:v>
                </c:pt>
                <c:pt idx="54">
                  <c:v>45783</c:v>
                </c:pt>
                <c:pt idx="55">
                  <c:v>45813</c:v>
                </c:pt>
                <c:pt idx="56">
                  <c:v>45845</c:v>
                </c:pt>
                <c:pt idx="57">
                  <c:v>45876</c:v>
                </c:pt>
                <c:pt idx="58">
                  <c:v>45905</c:v>
                </c:pt>
                <c:pt idx="59">
                  <c:v>45937</c:v>
                </c:pt>
                <c:pt idx="60">
                  <c:v>45966</c:v>
                </c:pt>
                <c:pt idx="61">
                  <c:v>45996</c:v>
                </c:pt>
                <c:pt idx="62">
                  <c:v>46028</c:v>
                </c:pt>
              </c:numCache>
            </c:numRef>
          </c:cat>
          <c:val>
            <c:numRef>
              <c:f>'Air Quality - Dust Deposition '!$L$88:$L$163</c:f>
              <c:numCache>
                <c:formatCode>0.0</c:formatCode>
                <c:ptCount val="65"/>
                <c:pt idx="0">
                  <c:v>1.075</c:v>
                </c:pt>
                <c:pt idx="1">
                  <c:v>0.95833333333333337</c:v>
                </c:pt>
                <c:pt idx="2">
                  <c:v>0.85</c:v>
                </c:pt>
                <c:pt idx="3">
                  <c:v>0.67499999999999993</c:v>
                </c:pt>
                <c:pt idx="4">
                  <c:v>0.65833333333333333</c:v>
                </c:pt>
                <c:pt idx="5">
                  <c:v>0.57499999999999996</c:v>
                </c:pt>
                <c:pt idx="6">
                  <c:v>0.55000000000000004</c:v>
                </c:pt>
                <c:pt idx="7">
                  <c:v>0.55000000000000004</c:v>
                </c:pt>
                <c:pt idx="8">
                  <c:v>0.59166666666666667</c:v>
                </c:pt>
                <c:pt idx="9">
                  <c:v>0.63333333333333341</c:v>
                </c:pt>
                <c:pt idx="10">
                  <c:v>0.60000000000000009</c:v>
                </c:pt>
                <c:pt idx="11">
                  <c:v>0.63333333333333341</c:v>
                </c:pt>
                <c:pt idx="12">
                  <c:v>0.62499999999999989</c:v>
                </c:pt>
                <c:pt idx="13">
                  <c:v>0.56666666666666665</c:v>
                </c:pt>
                <c:pt idx="14">
                  <c:v>0.54166666666666663</c:v>
                </c:pt>
                <c:pt idx="15">
                  <c:v>0.53333333333333333</c:v>
                </c:pt>
                <c:pt idx="16">
                  <c:v>0.50833333333333319</c:v>
                </c:pt>
                <c:pt idx="17">
                  <c:v>0.75</c:v>
                </c:pt>
                <c:pt idx="18">
                  <c:v>0.73333333333333339</c:v>
                </c:pt>
                <c:pt idx="19">
                  <c:v>0.70833333333333337</c:v>
                </c:pt>
                <c:pt idx="20">
                  <c:v>0.70833333333333337</c:v>
                </c:pt>
                <c:pt idx="21">
                  <c:v>0.66666666666666663</c:v>
                </c:pt>
                <c:pt idx="22">
                  <c:v>0.68333333333333346</c:v>
                </c:pt>
                <c:pt idx="23">
                  <c:v>0.64166666666666672</c:v>
                </c:pt>
                <c:pt idx="24">
                  <c:v>0.65833333333333333</c:v>
                </c:pt>
                <c:pt idx="25">
                  <c:v>0.6333333333333333</c:v>
                </c:pt>
                <c:pt idx="26">
                  <c:v>0.65</c:v>
                </c:pt>
                <c:pt idx="27">
                  <c:v>0.63333333333333341</c:v>
                </c:pt>
                <c:pt idx="28">
                  <c:v>0.67499999999999993</c:v>
                </c:pt>
                <c:pt idx="29">
                  <c:v>0.44999999999999996</c:v>
                </c:pt>
                <c:pt idx="30">
                  <c:v>0.44166666666666665</c:v>
                </c:pt>
                <c:pt idx="31">
                  <c:v>0.47499999999999992</c:v>
                </c:pt>
                <c:pt idx="32">
                  <c:v>0.47499999999999992</c:v>
                </c:pt>
                <c:pt idx="33">
                  <c:v>0.45833333333333326</c:v>
                </c:pt>
                <c:pt idx="34">
                  <c:v>0.44166666666666671</c:v>
                </c:pt>
                <c:pt idx="35">
                  <c:v>0.45000000000000012</c:v>
                </c:pt>
                <c:pt idx="36">
                  <c:v>0.46666666666666673</c:v>
                </c:pt>
                <c:pt idx="37">
                  <c:v>0.46666666666666673</c:v>
                </c:pt>
                <c:pt idx="38">
                  <c:v>0.48333333333333334</c:v>
                </c:pt>
                <c:pt idx="39">
                  <c:v>0.57500000000000007</c:v>
                </c:pt>
                <c:pt idx="40">
                  <c:v>0.55833333333333335</c:v>
                </c:pt>
                <c:pt idx="41">
                  <c:v>0.53333333333333333</c:v>
                </c:pt>
                <c:pt idx="42">
                  <c:v>0.54999999999999993</c:v>
                </c:pt>
                <c:pt idx="43">
                  <c:v>0.52500000000000002</c:v>
                </c:pt>
                <c:pt idx="44">
                  <c:v>0.48333333333333334</c:v>
                </c:pt>
                <c:pt idx="45">
                  <c:v>0.5</c:v>
                </c:pt>
                <c:pt idx="46">
                  <c:v>0.48333333333333334</c:v>
                </c:pt>
                <c:pt idx="47">
                  <c:v>0.48333333333333334</c:v>
                </c:pt>
                <c:pt idx="48">
                  <c:v>0.44166666666666671</c:v>
                </c:pt>
                <c:pt idx="49">
                  <c:v>0.44166666666666665</c:v>
                </c:pt>
                <c:pt idx="50">
                  <c:v>0.43333333333333329</c:v>
                </c:pt>
                <c:pt idx="51">
                  <c:v>0.34166666666666673</c:v>
                </c:pt>
                <c:pt idx="52">
                  <c:v>0.33333333333333331</c:v>
                </c:pt>
                <c:pt idx="53">
                  <c:v>0.33333333333333331</c:v>
                </c:pt>
                <c:pt idx="54">
                  <c:v>0.33333333333333331</c:v>
                </c:pt>
                <c:pt idx="55">
                  <c:v>0.31666666666666671</c:v>
                </c:pt>
                <c:pt idx="56">
                  <c:v>0.32500000000000001</c:v>
                </c:pt>
                <c:pt idx="57">
                  <c:v>0.31666666666666671</c:v>
                </c:pt>
                <c:pt idx="58">
                  <c:v>0.30833333333333335</c:v>
                </c:pt>
                <c:pt idx="59">
                  <c:v>0.35833333333333339</c:v>
                </c:pt>
                <c:pt idx="60">
                  <c:v>0.375</c:v>
                </c:pt>
                <c:pt idx="61">
                  <c:v>0.41666666666666669</c:v>
                </c:pt>
                <c:pt idx="62">
                  <c:v>0.40000000000000008</c:v>
                </c:pt>
                <c:pt idx="64">
                  <c:v>0</c:v>
                </c:pt>
              </c:numCache>
            </c:numRef>
          </c:val>
          <c:smooth val="0"/>
          <c:extLst>
            <c:ext xmlns:c16="http://schemas.microsoft.com/office/drawing/2014/chart" uri="{C3380CC4-5D6E-409C-BE32-E72D297353CC}">
              <c16:uniqueId val="{00000002-0925-4AEA-B469-346D8924126E}"/>
            </c:ext>
          </c:extLst>
        </c:ser>
        <c:ser>
          <c:idx val="3"/>
          <c:order val="3"/>
          <c:tx>
            <c:v>DG3</c:v>
          </c:tx>
          <c:marker>
            <c:symbol val="none"/>
          </c:marker>
          <c:cat>
            <c:numRef>
              <c:f>'Air Quality - Dust Deposition '!$C$88:$C$163</c:f>
              <c:numCache>
                <c:formatCode>m/d/yyyy</c:formatCode>
                <c:ptCount val="65"/>
                <c:pt idx="0">
                  <c:v>44141</c:v>
                </c:pt>
                <c:pt idx="1">
                  <c:v>44172</c:v>
                </c:pt>
                <c:pt idx="2">
                  <c:v>44204</c:v>
                </c:pt>
                <c:pt idx="3">
                  <c:v>44235</c:v>
                </c:pt>
                <c:pt idx="4">
                  <c:v>44267</c:v>
                </c:pt>
                <c:pt idx="5">
                  <c:v>44298</c:v>
                </c:pt>
                <c:pt idx="6">
                  <c:v>44329</c:v>
                </c:pt>
                <c:pt idx="7">
                  <c:v>44358</c:v>
                </c:pt>
                <c:pt idx="8">
                  <c:v>44390</c:v>
                </c:pt>
                <c:pt idx="9">
                  <c:v>44420</c:v>
                </c:pt>
                <c:pt idx="10">
                  <c:v>44448</c:v>
                </c:pt>
                <c:pt idx="11">
                  <c:v>44480</c:v>
                </c:pt>
                <c:pt idx="12">
                  <c:v>44510</c:v>
                </c:pt>
                <c:pt idx="13">
                  <c:v>44540</c:v>
                </c:pt>
                <c:pt idx="14">
                  <c:v>44568</c:v>
                </c:pt>
                <c:pt idx="15">
                  <c:v>44599</c:v>
                </c:pt>
                <c:pt idx="16">
                  <c:v>44630</c:v>
                </c:pt>
                <c:pt idx="17">
                  <c:v>44658</c:v>
                </c:pt>
                <c:pt idx="18">
                  <c:v>44687</c:v>
                </c:pt>
                <c:pt idx="19">
                  <c:v>44718</c:v>
                </c:pt>
                <c:pt idx="20">
                  <c:v>44749</c:v>
                </c:pt>
                <c:pt idx="21">
                  <c:v>44777</c:v>
                </c:pt>
                <c:pt idx="22">
                  <c:v>44806</c:v>
                </c:pt>
                <c:pt idx="23">
                  <c:v>44838</c:v>
                </c:pt>
                <c:pt idx="24">
                  <c:v>44869</c:v>
                </c:pt>
                <c:pt idx="25">
                  <c:v>44900</c:v>
                </c:pt>
                <c:pt idx="26">
                  <c:v>44930</c:v>
                </c:pt>
                <c:pt idx="27">
                  <c:v>44960</c:v>
                </c:pt>
                <c:pt idx="28">
                  <c:v>44988</c:v>
                </c:pt>
                <c:pt idx="29">
                  <c:v>45019</c:v>
                </c:pt>
                <c:pt idx="30">
                  <c:v>45050</c:v>
                </c:pt>
                <c:pt idx="31">
                  <c:v>45082</c:v>
                </c:pt>
                <c:pt idx="32">
                  <c:v>45113</c:v>
                </c:pt>
                <c:pt idx="33">
                  <c:v>45142</c:v>
                </c:pt>
                <c:pt idx="34">
                  <c:v>45173</c:v>
                </c:pt>
                <c:pt idx="35">
                  <c:v>45203</c:v>
                </c:pt>
                <c:pt idx="36">
                  <c:v>45231</c:v>
                </c:pt>
                <c:pt idx="37">
                  <c:v>45261</c:v>
                </c:pt>
                <c:pt idx="38">
                  <c:v>45293</c:v>
                </c:pt>
                <c:pt idx="39">
                  <c:v>45324</c:v>
                </c:pt>
                <c:pt idx="40">
                  <c:v>45356</c:v>
                </c:pt>
                <c:pt idx="41">
                  <c:v>45386</c:v>
                </c:pt>
                <c:pt idx="42">
                  <c:v>45415</c:v>
                </c:pt>
                <c:pt idx="43">
                  <c:v>45446</c:v>
                </c:pt>
                <c:pt idx="44">
                  <c:v>45477</c:v>
                </c:pt>
                <c:pt idx="45">
                  <c:v>45506</c:v>
                </c:pt>
                <c:pt idx="46">
                  <c:v>45537</c:v>
                </c:pt>
                <c:pt idx="47">
                  <c:v>45567</c:v>
                </c:pt>
                <c:pt idx="48">
                  <c:v>45597</c:v>
                </c:pt>
                <c:pt idx="49">
                  <c:v>45628</c:v>
                </c:pt>
                <c:pt idx="50">
                  <c:v>45659</c:v>
                </c:pt>
                <c:pt idx="51">
                  <c:v>45691</c:v>
                </c:pt>
                <c:pt idx="52">
                  <c:v>45721</c:v>
                </c:pt>
                <c:pt idx="53">
                  <c:v>45751</c:v>
                </c:pt>
                <c:pt idx="54">
                  <c:v>45783</c:v>
                </c:pt>
                <c:pt idx="55">
                  <c:v>45813</c:v>
                </c:pt>
                <c:pt idx="56">
                  <c:v>45845</c:v>
                </c:pt>
                <c:pt idx="57">
                  <c:v>45876</c:v>
                </c:pt>
                <c:pt idx="58">
                  <c:v>45905</c:v>
                </c:pt>
                <c:pt idx="59">
                  <c:v>45937</c:v>
                </c:pt>
                <c:pt idx="60">
                  <c:v>45966</c:v>
                </c:pt>
                <c:pt idx="61">
                  <c:v>45996</c:v>
                </c:pt>
                <c:pt idx="62">
                  <c:v>46028</c:v>
                </c:pt>
              </c:numCache>
            </c:numRef>
          </c:cat>
          <c:val>
            <c:numRef>
              <c:f>'Air Quality - Dust Deposition '!$Q$88:$Q$163</c:f>
              <c:numCache>
                <c:formatCode>0.0</c:formatCode>
                <c:ptCount val="65"/>
                <c:pt idx="0">
                  <c:v>1.2083333333333333</c:v>
                </c:pt>
                <c:pt idx="1">
                  <c:v>1.0916666666666666</c:v>
                </c:pt>
                <c:pt idx="2">
                  <c:v>0.84166666666666679</c:v>
                </c:pt>
                <c:pt idx="3">
                  <c:v>0.63333333333333341</c:v>
                </c:pt>
                <c:pt idx="4">
                  <c:v>0.54999999999999993</c:v>
                </c:pt>
                <c:pt idx="5">
                  <c:v>0.59166666666666667</c:v>
                </c:pt>
                <c:pt idx="6">
                  <c:v>0.59090909090909094</c:v>
                </c:pt>
                <c:pt idx="7">
                  <c:v>0.59090909090909094</c:v>
                </c:pt>
                <c:pt idx="8">
                  <c:v>0.62727272727272732</c:v>
                </c:pt>
                <c:pt idx="9">
                  <c:v>0.71818181818181825</c:v>
                </c:pt>
                <c:pt idx="10">
                  <c:v>1.009090909090909</c:v>
                </c:pt>
                <c:pt idx="11">
                  <c:v>1.0818181818181818</c:v>
                </c:pt>
                <c:pt idx="12">
                  <c:v>1.0900000000000001</c:v>
                </c:pt>
                <c:pt idx="13">
                  <c:v>1.06</c:v>
                </c:pt>
                <c:pt idx="14">
                  <c:v>1.03</c:v>
                </c:pt>
                <c:pt idx="15">
                  <c:v>1.06</c:v>
                </c:pt>
                <c:pt idx="16">
                  <c:v>1.07</c:v>
                </c:pt>
                <c:pt idx="17">
                  <c:v>1.0000000000000002</c:v>
                </c:pt>
                <c:pt idx="18">
                  <c:v>0.91818181818181832</c:v>
                </c:pt>
                <c:pt idx="19">
                  <c:v>1.009090909090909</c:v>
                </c:pt>
                <c:pt idx="20">
                  <c:v>0.98181818181818192</c:v>
                </c:pt>
                <c:pt idx="21">
                  <c:v>0.87272727272727291</c:v>
                </c:pt>
                <c:pt idx="22">
                  <c:v>0.55454545454545456</c:v>
                </c:pt>
                <c:pt idx="23">
                  <c:v>0.52727272727272734</c:v>
                </c:pt>
                <c:pt idx="24">
                  <c:v>0.60000000000000009</c:v>
                </c:pt>
                <c:pt idx="25">
                  <c:v>0.60833333333333328</c:v>
                </c:pt>
                <c:pt idx="26">
                  <c:v>0.60833333333333328</c:v>
                </c:pt>
                <c:pt idx="27">
                  <c:v>0.55833333333333324</c:v>
                </c:pt>
                <c:pt idx="28">
                  <c:v>0.58333333333333337</c:v>
                </c:pt>
                <c:pt idx="29">
                  <c:v>0.57500000000000007</c:v>
                </c:pt>
                <c:pt idx="30">
                  <c:v>0.59166666666666667</c:v>
                </c:pt>
                <c:pt idx="31">
                  <c:v>0.4916666666666667</c:v>
                </c:pt>
                <c:pt idx="32">
                  <c:v>0.4916666666666667</c:v>
                </c:pt>
                <c:pt idx="33">
                  <c:v>0.4916666666666667</c:v>
                </c:pt>
                <c:pt idx="34">
                  <c:v>0.5</c:v>
                </c:pt>
                <c:pt idx="35">
                  <c:v>0.4916666666666667</c:v>
                </c:pt>
                <c:pt idx="36">
                  <c:v>0.41666666666666669</c:v>
                </c:pt>
                <c:pt idx="37">
                  <c:v>0.37499999999999994</c:v>
                </c:pt>
                <c:pt idx="38">
                  <c:v>0.3833333333333333</c:v>
                </c:pt>
                <c:pt idx="39">
                  <c:v>0.41666666666666669</c:v>
                </c:pt>
                <c:pt idx="40">
                  <c:v>0.39166666666666666</c:v>
                </c:pt>
                <c:pt idx="41">
                  <c:v>0.38333333333333336</c:v>
                </c:pt>
                <c:pt idx="42">
                  <c:v>0.37500000000000006</c:v>
                </c:pt>
                <c:pt idx="43">
                  <c:v>0.37500000000000006</c:v>
                </c:pt>
                <c:pt idx="44">
                  <c:v>0.35833333333333334</c:v>
                </c:pt>
                <c:pt idx="45">
                  <c:v>0.39166666666666666</c:v>
                </c:pt>
                <c:pt idx="46">
                  <c:v>0.3666666666666667</c:v>
                </c:pt>
                <c:pt idx="47">
                  <c:v>0.3833333333333333</c:v>
                </c:pt>
                <c:pt idx="48">
                  <c:v>0.375</c:v>
                </c:pt>
                <c:pt idx="49">
                  <c:v>0.42500000000000004</c:v>
                </c:pt>
                <c:pt idx="50">
                  <c:v>0.44166666666666665</c:v>
                </c:pt>
                <c:pt idx="51">
                  <c:v>0.42500000000000004</c:v>
                </c:pt>
                <c:pt idx="52">
                  <c:v>0.40833333333333338</c:v>
                </c:pt>
                <c:pt idx="53">
                  <c:v>0.39166666666666666</c:v>
                </c:pt>
                <c:pt idx="54">
                  <c:v>0.39166666666666666</c:v>
                </c:pt>
                <c:pt idx="55">
                  <c:v>0.39166666666666661</c:v>
                </c:pt>
                <c:pt idx="56">
                  <c:v>0.39999999999999997</c:v>
                </c:pt>
                <c:pt idx="57">
                  <c:v>0.3666666666666667</c:v>
                </c:pt>
                <c:pt idx="58">
                  <c:v>0.37500000000000006</c:v>
                </c:pt>
                <c:pt idx="59">
                  <c:v>0.35000000000000003</c:v>
                </c:pt>
                <c:pt idx="60">
                  <c:v>0.35833333333333339</c:v>
                </c:pt>
                <c:pt idx="61">
                  <c:v>0.35833333333333334</c:v>
                </c:pt>
                <c:pt idx="62">
                  <c:v>0.34166666666666662</c:v>
                </c:pt>
                <c:pt idx="64">
                  <c:v>0</c:v>
                </c:pt>
              </c:numCache>
            </c:numRef>
          </c:val>
          <c:smooth val="0"/>
          <c:extLst>
            <c:ext xmlns:c16="http://schemas.microsoft.com/office/drawing/2014/chart" uri="{C3380CC4-5D6E-409C-BE32-E72D297353CC}">
              <c16:uniqueId val="{00000003-0925-4AEA-B469-346D8924126E}"/>
            </c:ext>
          </c:extLst>
        </c:ser>
        <c:ser>
          <c:idx val="4"/>
          <c:order val="4"/>
          <c:tx>
            <c:v>DG4</c:v>
          </c:tx>
          <c:marker>
            <c:symbol val="none"/>
          </c:marker>
          <c:cat>
            <c:numRef>
              <c:f>'Air Quality - Dust Deposition '!$C$88:$C$163</c:f>
              <c:numCache>
                <c:formatCode>m/d/yyyy</c:formatCode>
                <c:ptCount val="65"/>
                <c:pt idx="0">
                  <c:v>44141</c:v>
                </c:pt>
                <c:pt idx="1">
                  <c:v>44172</c:v>
                </c:pt>
                <c:pt idx="2">
                  <c:v>44204</c:v>
                </c:pt>
                <c:pt idx="3">
                  <c:v>44235</c:v>
                </c:pt>
                <c:pt idx="4">
                  <c:v>44267</c:v>
                </c:pt>
                <c:pt idx="5">
                  <c:v>44298</c:v>
                </c:pt>
                <c:pt idx="6">
                  <c:v>44329</c:v>
                </c:pt>
                <c:pt idx="7">
                  <c:v>44358</c:v>
                </c:pt>
                <c:pt idx="8">
                  <c:v>44390</c:v>
                </c:pt>
                <c:pt idx="9">
                  <c:v>44420</c:v>
                </c:pt>
                <c:pt idx="10">
                  <c:v>44448</c:v>
                </c:pt>
                <c:pt idx="11">
                  <c:v>44480</c:v>
                </c:pt>
                <c:pt idx="12">
                  <c:v>44510</c:v>
                </c:pt>
                <c:pt idx="13">
                  <c:v>44540</c:v>
                </c:pt>
                <c:pt idx="14">
                  <c:v>44568</c:v>
                </c:pt>
                <c:pt idx="15">
                  <c:v>44599</c:v>
                </c:pt>
                <c:pt idx="16">
                  <c:v>44630</c:v>
                </c:pt>
                <c:pt idx="17">
                  <c:v>44658</c:v>
                </c:pt>
                <c:pt idx="18">
                  <c:v>44687</c:v>
                </c:pt>
                <c:pt idx="19">
                  <c:v>44718</c:v>
                </c:pt>
                <c:pt idx="20">
                  <c:v>44749</c:v>
                </c:pt>
                <c:pt idx="21">
                  <c:v>44777</c:v>
                </c:pt>
                <c:pt idx="22">
                  <c:v>44806</c:v>
                </c:pt>
                <c:pt idx="23">
                  <c:v>44838</c:v>
                </c:pt>
                <c:pt idx="24">
                  <c:v>44869</c:v>
                </c:pt>
                <c:pt idx="25">
                  <c:v>44900</c:v>
                </c:pt>
                <c:pt idx="26">
                  <c:v>44930</c:v>
                </c:pt>
                <c:pt idx="27">
                  <c:v>44960</c:v>
                </c:pt>
                <c:pt idx="28">
                  <c:v>44988</c:v>
                </c:pt>
                <c:pt idx="29">
                  <c:v>45019</c:v>
                </c:pt>
                <c:pt idx="30">
                  <c:v>45050</c:v>
                </c:pt>
                <c:pt idx="31">
                  <c:v>45082</c:v>
                </c:pt>
                <c:pt idx="32">
                  <c:v>45113</c:v>
                </c:pt>
                <c:pt idx="33">
                  <c:v>45142</c:v>
                </c:pt>
                <c:pt idx="34">
                  <c:v>45173</c:v>
                </c:pt>
                <c:pt idx="35">
                  <c:v>45203</c:v>
                </c:pt>
                <c:pt idx="36">
                  <c:v>45231</c:v>
                </c:pt>
                <c:pt idx="37">
                  <c:v>45261</c:v>
                </c:pt>
                <c:pt idx="38">
                  <c:v>45293</c:v>
                </c:pt>
                <c:pt idx="39">
                  <c:v>45324</c:v>
                </c:pt>
                <c:pt idx="40">
                  <c:v>45356</c:v>
                </c:pt>
                <c:pt idx="41">
                  <c:v>45386</c:v>
                </c:pt>
                <c:pt idx="42">
                  <c:v>45415</c:v>
                </c:pt>
                <c:pt idx="43">
                  <c:v>45446</c:v>
                </c:pt>
                <c:pt idx="44">
                  <c:v>45477</c:v>
                </c:pt>
                <c:pt idx="45">
                  <c:v>45506</c:v>
                </c:pt>
                <c:pt idx="46">
                  <c:v>45537</c:v>
                </c:pt>
                <c:pt idx="47">
                  <c:v>45567</c:v>
                </c:pt>
                <c:pt idx="48">
                  <c:v>45597</c:v>
                </c:pt>
                <c:pt idx="49">
                  <c:v>45628</c:v>
                </c:pt>
                <c:pt idx="50">
                  <c:v>45659</c:v>
                </c:pt>
                <c:pt idx="51">
                  <c:v>45691</c:v>
                </c:pt>
                <c:pt idx="52">
                  <c:v>45721</c:v>
                </c:pt>
                <c:pt idx="53">
                  <c:v>45751</c:v>
                </c:pt>
                <c:pt idx="54">
                  <c:v>45783</c:v>
                </c:pt>
                <c:pt idx="55">
                  <c:v>45813</c:v>
                </c:pt>
                <c:pt idx="56">
                  <c:v>45845</c:v>
                </c:pt>
                <c:pt idx="57">
                  <c:v>45876</c:v>
                </c:pt>
                <c:pt idx="58">
                  <c:v>45905</c:v>
                </c:pt>
                <c:pt idx="59">
                  <c:v>45937</c:v>
                </c:pt>
                <c:pt idx="60">
                  <c:v>45966</c:v>
                </c:pt>
                <c:pt idx="61">
                  <c:v>45996</c:v>
                </c:pt>
                <c:pt idx="62">
                  <c:v>46028</c:v>
                </c:pt>
              </c:numCache>
            </c:numRef>
          </c:cat>
          <c:val>
            <c:numRef>
              <c:f>'Air Quality - Dust Deposition '!$V$88:$V$163</c:f>
              <c:numCache>
                <c:formatCode>0.0</c:formatCode>
                <c:ptCount val="65"/>
                <c:pt idx="0">
                  <c:v>1.1833333333333333</c:v>
                </c:pt>
                <c:pt idx="1">
                  <c:v>1.1181818181818182</c:v>
                </c:pt>
                <c:pt idx="2">
                  <c:v>0.98181818181818192</c:v>
                </c:pt>
                <c:pt idx="3">
                  <c:v>0.73636363636363644</c:v>
                </c:pt>
                <c:pt idx="4">
                  <c:v>0.74545454545454537</c:v>
                </c:pt>
                <c:pt idx="5">
                  <c:v>0.71818181818181825</c:v>
                </c:pt>
                <c:pt idx="6">
                  <c:v>0.65454545454545454</c:v>
                </c:pt>
                <c:pt idx="7">
                  <c:v>0.60000000000000009</c:v>
                </c:pt>
                <c:pt idx="8">
                  <c:v>0.61818181818181828</c:v>
                </c:pt>
                <c:pt idx="9">
                  <c:v>0.70000000000000007</c:v>
                </c:pt>
                <c:pt idx="10">
                  <c:v>0.64545454545454539</c:v>
                </c:pt>
                <c:pt idx="11">
                  <c:v>0.65454545454545443</c:v>
                </c:pt>
                <c:pt idx="12">
                  <c:v>0.67272727272727273</c:v>
                </c:pt>
                <c:pt idx="13">
                  <c:v>0.69166666666666654</c:v>
                </c:pt>
                <c:pt idx="14">
                  <c:v>0.70833333333333337</c:v>
                </c:pt>
                <c:pt idx="15">
                  <c:v>0.73333333333333328</c:v>
                </c:pt>
                <c:pt idx="16">
                  <c:v>0.70833333333333337</c:v>
                </c:pt>
                <c:pt idx="17">
                  <c:v>0.70833333333333337</c:v>
                </c:pt>
                <c:pt idx="18">
                  <c:v>0.68333333333333346</c:v>
                </c:pt>
                <c:pt idx="19">
                  <c:v>0.69166666666666676</c:v>
                </c:pt>
                <c:pt idx="20">
                  <c:v>0.67500000000000016</c:v>
                </c:pt>
                <c:pt idx="21">
                  <c:v>0.6</c:v>
                </c:pt>
                <c:pt idx="22">
                  <c:v>0.60833333333333328</c:v>
                </c:pt>
                <c:pt idx="23">
                  <c:v>0.60833333333333328</c:v>
                </c:pt>
                <c:pt idx="24">
                  <c:v>0.54999999999999993</c:v>
                </c:pt>
                <c:pt idx="25">
                  <c:v>0.51666666666666661</c:v>
                </c:pt>
                <c:pt idx="26">
                  <c:v>0.49999999999999994</c:v>
                </c:pt>
                <c:pt idx="27">
                  <c:v>0.45833333333333331</c:v>
                </c:pt>
                <c:pt idx="28">
                  <c:v>0.44166666666666671</c:v>
                </c:pt>
                <c:pt idx="29">
                  <c:v>0.43333333333333335</c:v>
                </c:pt>
                <c:pt idx="30">
                  <c:v>0.45833333333333331</c:v>
                </c:pt>
                <c:pt idx="31">
                  <c:v>0.46666666666666662</c:v>
                </c:pt>
                <c:pt idx="32">
                  <c:v>0.49166666666666664</c:v>
                </c:pt>
                <c:pt idx="33">
                  <c:v>0.45833333333333326</c:v>
                </c:pt>
                <c:pt idx="34">
                  <c:v>0.4583333333333332</c:v>
                </c:pt>
                <c:pt idx="35">
                  <c:v>0.44999999999999996</c:v>
                </c:pt>
                <c:pt idx="36">
                  <c:v>0.5083333333333333</c:v>
                </c:pt>
                <c:pt idx="37">
                  <c:v>0.5083333333333333</c:v>
                </c:pt>
                <c:pt idx="38">
                  <c:v>0.55833333333333324</c:v>
                </c:pt>
                <c:pt idx="39">
                  <c:v>0.58333333333333337</c:v>
                </c:pt>
                <c:pt idx="40">
                  <c:v>0.55833333333333335</c:v>
                </c:pt>
                <c:pt idx="41">
                  <c:v>0.53333333333333333</c:v>
                </c:pt>
                <c:pt idx="42">
                  <c:v>0.5083333333333333</c:v>
                </c:pt>
                <c:pt idx="43">
                  <c:v>0.5</c:v>
                </c:pt>
                <c:pt idx="44">
                  <c:v>0.46666666666666662</c:v>
                </c:pt>
                <c:pt idx="45">
                  <c:v>0.52500000000000002</c:v>
                </c:pt>
                <c:pt idx="46">
                  <c:v>0.50833333333333341</c:v>
                </c:pt>
                <c:pt idx="47">
                  <c:v>0.50000000000000011</c:v>
                </c:pt>
                <c:pt idx="48">
                  <c:v>0.45833333333333343</c:v>
                </c:pt>
                <c:pt idx="49">
                  <c:v>0.46666666666666673</c:v>
                </c:pt>
                <c:pt idx="50">
                  <c:v>0.47500000000000003</c:v>
                </c:pt>
                <c:pt idx="51">
                  <c:v>0.46666666666666662</c:v>
                </c:pt>
                <c:pt idx="52">
                  <c:v>0.48333333333333334</c:v>
                </c:pt>
                <c:pt idx="53">
                  <c:v>0.49166666666666664</c:v>
                </c:pt>
                <c:pt idx="54">
                  <c:v>0.52727272727272723</c:v>
                </c:pt>
                <c:pt idx="55">
                  <c:v>0.53999999999999992</c:v>
                </c:pt>
                <c:pt idx="56">
                  <c:v>0.63000000000000012</c:v>
                </c:pt>
                <c:pt idx="57">
                  <c:v>0.62</c:v>
                </c:pt>
                <c:pt idx="58">
                  <c:v>0.61</c:v>
                </c:pt>
                <c:pt idx="59">
                  <c:v>0.6399999999999999</c:v>
                </c:pt>
                <c:pt idx="60">
                  <c:v>0.63</c:v>
                </c:pt>
                <c:pt idx="61">
                  <c:v>0.65</c:v>
                </c:pt>
                <c:pt idx="62">
                  <c:v>0.57999999999999996</c:v>
                </c:pt>
                <c:pt idx="64">
                  <c:v>0</c:v>
                </c:pt>
              </c:numCache>
            </c:numRef>
          </c:val>
          <c:smooth val="0"/>
          <c:extLst>
            <c:ext xmlns:c16="http://schemas.microsoft.com/office/drawing/2014/chart" uri="{C3380CC4-5D6E-409C-BE32-E72D297353CC}">
              <c16:uniqueId val="{00000004-0925-4AEA-B469-346D8924126E}"/>
            </c:ext>
          </c:extLst>
        </c:ser>
        <c:ser>
          <c:idx val="5"/>
          <c:order val="5"/>
          <c:tx>
            <c:v>DG5</c:v>
          </c:tx>
          <c:marker>
            <c:symbol val="none"/>
          </c:marker>
          <c:cat>
            <c:numRef>
              <c:f>'Air Quality - Dust Deposition '!$C$88:$C$163</c:f>
              <c:numCache>
                <c:formatCode>m/d/yyyy</c:formatCode>
                <c:ptCount val="65"/>
                <c:pt idx="0">
                  <c:v>44141</c:v>
                </c:pt>
                <c:pt idx="1">
                  <c:v>44172</c:v>
                </c:pt>
                <c:pt idx="2">
                  <c:v>44204</c:v>
                </c:pt>
                <c:pt idx="3">
                  <c:v>44235</c:v>
                </c:pt>
                <c:pt idx="4">
                  <c:v>44267</c:v>
                </c:pt>
                <c:pt idx="5">
                  <c:v>44298</c:v>
                </c:pt>
                <c:pt idx="6">
                  <c:v>44329</c:v>
                </c:pt>
                <c:pt idx="7">
                  <c:v>44358</c:v>
                </c:pt>
                <c:pt idx="8">
                  <c:v>44390</c:v>
                </c:pt>
                <c:pt idx="9">
                  <c:v>44420</c:v>
                </c:pt>
                <c:pt idx="10">
                  <c:v>44448</c:v>
                </c:pt>
                <c:pt idx="11">
                  <c:v>44480</c:v>
                </c:pt>
                <c:pt idx="12">
                  <c:v>44510</c:v>
                </c:pt>
                <c:pt idx="13">
                  <c:v>44540</c:v>
                </c:pt>
                <c:pt idx="14">
                  <c:v>44568</c:v>
                </c:pt>
                <c:pt idx="15">
                  <c:v>44599</c:v>
                </c:pt>
                <c:pt idx="16">
                  <c:v>44630</c:v>
                </c:pt>
                <c:pt idx="17">
                  <c:v>44658</c:v>
                </c:pt>
                <c:pt idx="18">
                  <c:v>44687</c:v>
                </c:pt>
                <c:pt idx="19">
                  <c:v>44718</c:v>
                </c:pt>
                <c:pt idx="20">
                  <c:v>44749</c:v>
                </c:pt>
                <c:pt idx="21">
                  <c:v>44777</c:v>
                </c:pt>
                <c:pt idx="22">
                  <c:v>44806</c:v>
                </c:pt>
                <c:pt idx="23">
                  <c:v>44838</c:v>
                </c:pt>
                <c:pt idx="24">
                  <c:v>44869</c:v>
                </c:pt>
                <c:pt idx="25">
                  <c:v>44900</c:v>
                </c:pt>
                <c:pt idx="26">
                  <c:v>44930</c:v>
                </c:pt>
                <c:pt idx="27">
                  <c:v>44960</c:v>
                </c:pt>
                <c:pt idx="28">
                  <c:v>44988</c:v>
                </c:pt>
                <c:pt idx="29">
                  <c:v>45019</c:v>
                </c:pt>
                <c:pt idx="30">
                  <c:v>45050</c:v>
                </c:pt>
                <c:pt idx="31">
                  <c:v>45082</c:v>
                </c:pt>
                <c:pt idx="32">
                  <c:v>45113</c:v>
                </c:pt>
                <c:pt idx="33">
                  <c:v>45142</c:v>
                </c:pt>
                <c:pt idx="34">
                  <c:v>45173</c:v>
                </c:pt>
                <c:pt idx="35">
                  <c:v>45203</c:v>
                </c:pt>
                <c:pt idx="36">
                  <c:v>45231</c:v>
                </c:pt>
                <c:pt idx="37">
                  <c:v>45261</c:v>
                </c:pt>
                <c:pt idx="38">
                  <c:v>45293</c:v>
                </c:pt>
                <c:pt idx="39">
                  <c:v>45324</c:v>
                </c:pt>
                <c:pt idx="40">
                  <c:v>45356</c:v>
                </c:pt>
                <c:pt idx="41">
                  <c:v>45386</c:v>
                </c:pt>
                <c:pt idx="42">
                  <c:v>45415</c:v>
                </c:pt>
                <c:pt idx="43">
                  <c:v>45446</c:v>
                </c:pt>
                <c:pt idx="44">
                  <c:v>45477</c:v>
                </c:pt>
                <c:pt idx="45">
                  <c:v>45506</c:v>
                </c:pt>
                <c:pt idx="46">
                  <c:v>45537</c:v>
                </c:pt>
                <c:pt idx="47">
                  <c:v>45567</c:v>
                </c:pt>
                <c:pt idx="48">
                  <c:v>45597</c:v>
                </c:pt>
                <c:pt idx="49">
                  <c:v>45628</c:v>
                </c:pt>
                <c:pt idx="50">
                  <c:v>45659</c:v>
                </c:pt>
                <c:pt idx="51">
                  <c:v>45691</c:v>
                </c:pt>
                <c:pt idx="52">
                  <c:v>45721</c:v>
                </c:pt>
                <c:pt idx="53">
                  <c:v>45751</c:v>
                </c:pt>
                <c:pt idx="54">
                  <c:v>45783</c:v>
                </c:pt>
                <c:pt idx="55">
                  <c:v>45813</c:v>
                </c:pt>
                <c:pt idx="56">
                  <c:v>45845</c:v>
                </c:pt>
                <c:pt idx="57">
                  <c:v>45876</c:v>
                </c:pt>
                <c:pt idx="58">
                  <c:v>45905</c:v>
                </c:pt>
                <c:pt idx="59">
                  <c:v>45937</c:v>
                </c:pt>
                <c:pt idx="60">
                  <c:v>45966</c:v>
                </c:pt>
                <c:pt idx="61">
                  <c:v>45996</c:v>
                </c:pt>
                <c:pt idx="62">
                  <c:v>46028</c:v>
                </c:pt>
              </c:numCache>
            </c:numRef>
          </c:cat>
          <c:val>
            <c:numRef>
              <c:f>'Air Quality - Dust Deposition '!$AA$88:$AA$163</c:f>
              <c:numCache>
                <c:formatCode>0.0</c:formatCode>
                <c:ptCount val="65"/>
                <c:pt idx="0">
                  <c:v>0.93333333333333346</c:v>
                </c:pt>
                <c:pt idx="1">
                  <c:v>0.90833333333333321</c:v>
                </c:pt>
                <c:pt idx="2">
                  <c:v>0.875</c:v>
                </c:pt>
                <c:pt idx="3">
                  <c:v>0.75833333333333341</c:v>
                </c:pt>
                <c:pt idx="4">
                  <c:v>0.69166666666666654</c:v>
                </c:pt>
                <c:pt idx="5">
                  <c:v>0.61666666666666681</c:v>
                </c:pt>
                <c:pt idx="6">
                  <c:v>0.57500000000000007</c:v>
                </c:pt>
                <c:pt idx="7">
                  <c:v>0.54166666666666663</c:v>
                </c:pt>
                <c:pt idx="8">
                  <c:v>0.53333333333333333</c:v>
                </c:pt>
                <c:pt idx="9">
                  <c:v>0.55833333333333335</c:v>
                </c:pt>
                <c:pt idx="10">
                  <c:v>0.55833333333333335</c:v>
                </c:pt>
                <c:pt idx="11">
                  <c:v>0.54999999999999993</c:v>
                </c:pt>
                <c:pt idx="12">
                  <c:v>0.4916666666666667</c:v>
                </c:pt>
                <c:pt idx="13">
                  <c:v>0.44999999999999996</c:v>
                </c:pt>
                <c:pt idx="14">
                  <c:v>0.44999999999999996</c:v>
                </c:pt>
                <c:pt idx="15">
                  <c:v>0.43333333333333329</c:v>
                </c:pt>
                <c:pt idx="16">
                  <c:v>0.41666666666666657</c:v>
                </c:pt>
                <c:pt idx="17">
                  <c:v>0.42499999999999999</c:v>
                </c:pt>
                <c:pt idx="18">
                  <c:v>0.40833333333333327</c:v>
                </c:pt>
                <c:pt idx="19">
                  <c:v>0.5083333333333333</c:v>
                </c:pt>
                <c:pt idx="20">
                  <c:v>0.5</c:v>
                </c:pt>
                <c:pt idx="21">
                  <c:v>0.47500000000000003</c:v>
                </c:pt>
                <c:pt idx="22">
                  <c:v>0.50833333333333341</c:v>
                </c:pt>
                <c:pt idx="23">
                  <c:v>0.50833333333333341</c:v>
                </c:pt>
                <c:pt idx="24">
                  <c:v>0.50833333333333341</c:v>
                </c:pt>
                <c:pt idx="25">
                  <c:v>0.6</c:v>
                </c:pt>
                <c:pt idx="26">
                  <c:v>0.59166666666666667</c:v>
                </c:pt>
                <c:pt idx="27">
                  <c:v>0.55833333333333346</c:v>
                </c:pt>
                <c:pt idx="28">
                  <c:v>0.60000000000000009</c:v>
                </c:pt>
                <c:pt idx="29">
                  <c:v>0.59166666666666679</c:v>
                </c:pt>
                <c:pt idx="30">
                  <c:v>0.60833333333333339</c:v>
                </c:pt>
                <c:pt idx="31">
                  <c:v>0.50833333333333341</c:v>
                </c:pt>
                <c:pt idx="32">
                  <c:v>0.53333333333333333</c:v>
                </c:pt>
                <c:pt idx="33">
                  <c:v>0.51666666666666661</c:v>
                </c:pt>
                <c:pt idx="34">
                  <c:v>0.47499999999999992</c:v>
                </c:pt>
                <c:pt idx="35">
                  <c:v>0.45833333333333326</c:v>
                </c:pt>
                <c:pt idx="36">
                  <c:v>0.49166666666666664</c:v>
                </c:pt>
                <c:pt idx="37">
                  <c:v>0.39999999999999991</c:v>
                </c:pt>
                <c:pt idx="38">
                  <c:v>0.42499999999999999</c:v>
                </c:pt>
                <c:pt idx="39">
                  <c:v>0.5083333333333333</c:v>
                </c:pt>
                <c:pt idx="40">
                  <c:v>0.46666666666666662</c:v>
                </c:pt>
                <c:pt idx="41">
                  <c:v>0.45833333333333331</c:v>
                </c:pt>
                <c:pt idx="42">
                  <c:v>0.5</c:v>
                </c:pt>
                <c:pt idx="43">
                  <c:v>0.54166666666666663</c:v>
                </c:pt>
                <c:pt idx="44">
                  <c:v>0.52499999999999991</c:v>
                </c:pt>
                <c:pt idx="45">
                  <c:v>0.55833333333333324</c:v>
                </c:pt>
                <c:pt idx="46">
                  <c:v>0.58333333333333326</c:v>
                </c:pt>
                <c:pt idx="47">
                  <c:v>0.59166666666666667</c:v>
                </c:pt>
                <c:pt idx="48">
                  <c:v>0.54285714285714282</c:v>
                </c:pt>
                <c:pt idx="49">
                  <c:v>0.55833333333333346</c:v>
                </c:pt>
                <c:pt idx="50">
                  <c:v>0.54166666666666663</c:v>
                </c:pt>
                <c:pt idx="51">
                  <c:v>0.5083333333333333</c:v>
                </c:pt>
                <c:pt idx="52">
                  <c:v>0.50833333333333341</c:v>
                </c:pt>
                <c:pt idx="53">
                  <c:v>0.51666666666666672</c:v>
                </c:pt>
                <c:pt idx="54">
                  <c:v>0.47500000000000003</c:v>
                </c:pt>
                <c:pt idx="55">
                  <c:v>0.44166666666666671</c:v>
                </c:pt>
                <c:pt idx="56">
                  <c:v>0.44166666666666665</c:v>
                </c:pt>
                <c:pt idx="57">
                  <c:v>0.42500000000000004</c:v>
                </c:pt>
                <c:pt idx="58">
                  <c:v>0.40833333333333338</c:v>
                </c:pt>
                <c:pt idx="59">
                  <c:v>0.43333333333333335</c:v>
                </c:pt>
                <c:pt idx="60">
                  <c:v>0.45833333333333331</c:v>
                </c:pt>
                <c:pt idx="61">
                  <c:v>0.45833333333333331</c:v>
                </c:pt>
                <c:pt idx="62">
                  <c:v>0.48333333333333334</c:v>
                </c:pt>
                <c:pt idx="64">
                  <c:v>0</c:v>
                </c:pt>
              </c:numCache>
            </c:numRef>
          </c:val>
          <c:smooth val="0"/>
          <c:extLst>
            <c:ext xmlns:c16="http://schemas.microsoft.com/office/drawing/2014/chart" uri="{C3380CC4-5D6E-409C-BE32-E72D297353CC}">
              <c16:uniqueId val="{00000005-0925-4AEA-B469-346D8924126E}"/>
            </c:ext>
          </c:extLst>
        </c:ser>
        <c:dLbls>
          <c:showLegendKey val="0"/>
          <c:showVal val="0"/>
          <c:showCatName val="0"/>
          <c:showSerName val="0"/>
          <c:showPercent val="0"/>
          <c:showBubbleSize val="0"/>
        </c:dLbls>
        <c:smooth val="0"/>
        <c:axId val="117744768"/>
        <c:axId val="117746304"/>
      </c:lineChart>
      <c:dateAx>
        <c:axId val="117744768"/>
        <c:scaling>
          <c:orientation val="minMax"/>
          <c:min val="45689"/>
        </c:scaling>
        <c:delete val="0"/>
        <c:axPos val="b"/>
        <c:numFmt formatCode="mmm\-yy" sourceLinked="0"/>
        <c:majorTickMark val="out"/>
        <c:minorTickMark val="none"/>
        <c:tickLblPos val="nextTo"/>
        <c:txPr>
          <a:bodyPr/>
          <a:lstStyle/>
          <a:p>
            <a:pPr>
              <a:defRPr sz="1400"/>
            </a:pPr>
            <a:endParaRPr lang="en-US"/>
          </a:p>
        </c:txPr>
        <c:crossAx val="117746304"/>
        <c:crosses val="autoZero"/>
        <c:auto val="0"/>
        <c:lblOffset val="100"/>
        <c:baseTimeUnit val="months"/>
      </c:dateAx>
      <c:valAx>
        <c:axId val="117746304"/>
        <c:scaling>
          <c:orientation val="minMax"/>
          <c:max val="5"/>
          <c:min val="0"/>
        </c:scaling>
        <c:delete val="0"/>
        <c:axPos val="l"/>
        <c:majorGridlines/>
        <c:title>
          <c:tx>
            <c:rich>
              <a:bodyPr/>
              <a:lstStyle/>
              <a:p>
                <a:pPr>
                  <a:defRPr sz="1400"/>
                </a:pPr>
                <a:r>
                  <a:rPr lang="en-AU" sz="1400"/>
                  <a:t>g/m².month</a:t>
                </a:r>
              </a:p>
            </c:rich>
          </c:tx>
          <c:layout>
            <c:manualLayout>
              <c:xMode val="edge"/>
              <c:yMode val="edge"/>
              <c:x val="1.5795138599505432E-2"/>
              <c:y val="0.37004211701012285"/>
            </c:manualLayout>
          </c:layout>
          <c:overlay val="0"/>
        </c:title>
        <c:numFmt formatCode="General" sourceLinked="1"/>
        <c:majorTickMark val="out"/>
        <c:minorTickMark val="none"/>
        <c:tickLblPos val="nextTo"/>
        <c:txPr>
          <a:bodyPr/>
          <a:lstStyle/>
          <a:p>
            <a:pPr>
              <a:defRPr sz="1400"/>
            </a:pPr>
            <a:endParaRPr lang="en-US"/>
          </a:p>
        </c:txPr>
        <c:crossAx val="117744768"/>
        <c:crosses val="autoZero"/>
        <c:crossBetween val="between"/>
        <c:majorUnit val="1"/>
        <c:minorUnit val="1"/>
      </c:valAx>
    </c:plotArea>
    <c:legend>
      <c:legendPos val="b"/>
      <c:layout>
        <c:manualLayout>
          <c:xMode val="edge"/>
          <c:yMode val="edge"/>
          <c:x val="8.8761301567728809E-2"/>
          <c:y val="0.91111261255292042"/>
          <c:w val="0.80982917531072462"/>
          <c:h val="6.674201503906238E-2"/>
        </c:manualLayout>
      </c:layout>
      <c:overlay val="0"/>
      <c:txPr>
        <a:bodyPr/>
        <a:lstStyle/>
        <a:p>
          <a:pPr>
            <a:defRPr sz="1200"/>
          </a:pPr>
          <a:endParaRPr lang="en-US"/>
        </a:p>
      </c:txPr>
    </c:legend>
    <c:plotVisOnly val="1"/>
    <c:dispBlanksAs val="gap"/>
    <c:showDLblsOverMax val="0"/>
  </c:chart>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en-AU" sz="1800" b="0" i="0" baseline="0">
                <a:effectLst/>
              </a:rPr>
              <a:t>PM10 (µg/m</a:t>
            </a:r>
            <a:r>
              <a:rPr lang="en-AU" sz="1800" b="0" i="0" baseline="30000">
                <a:effectLst/>
              </a:rPr>
              <a:t>3</a:t>
            </a:r>
            <a:r>
              <a:rPr lang="en-AU" sz="1800" b="0" i="0" baseline="0">
                <a:effectLst/>
              </a:rPr>
              <a:t>) Monitoring (previous 12 months)</a:t>
            </a:r>
            <a:endParaRPr lang="en-AU"/>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en-AU"/>
        </a:p>
      </c:txPr>
    </c:title>
    <c:autoTitleDeleted val="0"/>
    <c:plotArea>
      <c:layout>
        <c:manualLayout>
          <c:layoutTarget val="inner"/>
          <c:xMode val="edge"/>
          <c:yMode val="edge"/>
          <c:x val="6.3192832682842384E-2"/>
          <c:y val="8.4834765061794021E-2"/>
          <c:w val="0.90167665703830724"/>
          <c:h val="0.78848218716702423"/>
        </c:manualLayout>
      </c:layout>
      <c:barChart>
        <c:barDir val="col"/>
        <c:grouping val="clustered"/>
        <c:varyColors val="0"/>
        <c:ser>
          <c:idx val="0"/>
          <c:order val="0"/>
          <c:tx>
            <c:strRef>
              <c:f>'PM10'!$B$1</c:f>
              <c:strCache>
                <c:ptCount val="1"/>
                <c:pt idx="0">
                  <c:v>24hr PM10 Average</c:v>
                </c:pt>
              </c:strCache>
            </c:strRef>
          </c:tx>
          <c:spPr>
            <a:solidFill>
              <a:schemeClr val="bg1">
                <a:lumMod val="75000"/>
              </a:schemeClr>
            </a:solidFill>
            <a:ln>
              <a:solidFill>
                <a:schemeClr val="bg1">
                  <a:lumMod val="75000"/>
                </a:schemeClr>
              </a:solidFill>
            </a:ln>
            <a:effectLst/>
          </c:spPr>
          <c:invertIfNegative val="0"/>
          <c:cat>
            <c:numRef>
              <c:f>'PM10'!$A$2:$A$4502</c:f>
              <c:numCache>
                <c:formatCode>m/d/yyyy</c:formatCode>
                <c:ptCount val="4501"/>
                <c:pt idx="0">
                  <c:v>41631</c:v>
                </c:pt>
                <c:pt idx="1">
                  <c:v>41632</c:v>
                </c:pt>
                <c:pt idx="2">
                  <c:v>41633</c:v>
                </c:pt>
                <c:pt idx="3">
                  <c:v>41634</c:v>
                </c:pt>
                <c:pt idx="4">
                  <c:v>41635</c:v>
                </c:pt>
                <c:pt idx="5">
                  <c:v>41636</c:v>
                </c:pt>
                <c:pt idx="6">
                  <c:v>41637</c:v>
                </c:pt>
                <c:pt idx="7">
                  <c:v>41638</c:v>
                </c:pt>
                <c:pt idx="8">
                  <c:v>41639</c:v>
                </c:pt>
                <c:pt idx="9">
                  <c:v>41640</c:v>
                </c:pt>
                <c:pt idx="10">
                  <c:v>41641</c:v>
                </c:pt>
                <c:pt idx="11">
                  <c:v>41642</c:v>
                </c:pt>
                <c:pt idx="12">
                  <c:v>41643</c:v>
                </c:pt>
                <c:pt idx="13">
                  <c:v>41644</c:v>
                </c:pt>
                <c:pt idx="14">
                  <c:v>41645</c:v>
                </c:pt>
                <c:pt idx="15">
                  <c:v>41646</c:v>
                </c:pt>
                <c:pt idx="16">
                  <c:v>41647</c:v>
                </c:pt>
                <c:pt idx="17">
                  <c:v>41648</c:v>
                </c:pt>
                <c:pt idx="18">
                  <c:v>41649</c:v>
                </c:pt>
                <c:pt idx="19">
                  <c:v>41650</c:v>
                </c:pt>
                <c:pt idx="20">
                  <c:v>41651</c:v>
                </c:pt>
                <c:pt idx="21">
                  <c:v>41652</c:v>
                </c:pt>
                <c:pt idx="22">
                  <c:v>41653</c:v>
                </c:pt>
                <c:pt idx="23">
                  <c:v>41654</c:v>
                </c:pt>
                <c:pt idx="24">
                  <c:v>41655</c:v>
                </c:pt>
                <c:pt idx="25">
                  <c:v>41656</c:v>
                </c:pt>
                <c:pt idx="26">
                  <c:v>41657</c:v>
                </c:pt>
                <c:pt idx="27">
                  <c:v>41658</c:v>
                </c:pt>
                <c:pt idx="28">
                  <c:v>41659</c:v>
                </c:pt>
                <c:pt idx="29">
                  <c:v>41660</c:v>
                </c:pt>
                <c:pt idx="30">
                  <c:v>41661</c:v>
                </c:pt>
                <c:pt idx="31">
                  <c:v>41662</c:v>
                </c:pt>
                <c:pt idx="32">
                  <c:v>41663</c:v>
                </c:pt>
                <c:pt idx="33">
                  <c:v>41664</c:v>
                </c:pt>
                <c:pt idx="34">
                  <c:v>41665</c:v>
                </c:pt>
                <c:pt idx="35">
                  <c:v>41666</c:v>
                </c:pt>
                <c:pt idx="36">
                  <c:v>41667</c:v>
                </c:pt>
                <c:pt idx="37">
                  <c:v>41668</c:v>
                </c:pt>
                <c:pt idx="38">
                  <c:v>41669</c:v>
                </c:pt>
                <c:pt idx="39">
                  <c:v>41670</c:v>
                </c:pt>
                <c:pt idx="40">
                  <c:v>41671</c:v>
                </c:pt>
                <c:pt idx="41">
                  <c:v>41672</c:v>
                </c:pt>
                <c:pt idx="42">
                  <c:v>41673</c:v>
                </c:pt>
                <c:pt idx="43">
                  <c:v>41674</c:v>
                </c:pt>
                <c:pt idx="44">
                  <c:v>41675</c:v>
                </c:pt>
                <c:pt idx="45">
                  <c:v>41676</c:v>
                </c:pt>
                <c:pt idx="46">
                  <c:v>41677</c:v>
                </c:pt>
                <c:pt idx="47">
                  <c:v>41678</c:v>
                </c:pt>
                <c:pt idx="48">
                  <c:v>41679</c:v>
                </c:pt>
                <c:pt idx="49">
                  <c:v>41680</c:v>
                </c:pt>
                <c:pt idx="50">
                  <c:v>41681</c:v>
                </c:pt>
                <c:pt idx="51">
                  <c:v>41682</c:v>
                </c:pt>
                <c:pt idx="52">
                  <c:v>41683</c:v>
                </c:pt>
                <c:pt idx="53">
                  <c:v>41684</c:v>
                </c:pt>
                <c:pt idx="54">
                  <c:v>41685</c:v>
                </c:pt>
                <c:pt idx="55">
                  <c:v>41686</c:v>
                </c:pt>
                <c:pt idx="56">
                  <c:v>41687</c:v>
                </c:pt>
                <c:pt idx="57">
                  <c:v>41688</c:v>
                </c:pt>
                <c:pt idx="58">
                  <c:v>41689</c:v>
                </c:pt>
                <c:pt idx="59">
                  <c:v>41690</c:v>
                </c:pt>
                <c:pt idx="60">
                  <c:v>41691</c:v>
                </c:pt>
                <c:pt idx="61">
                  <c:v>41692</c:v>
                </c:pt>
                <c:pt idx="62">
                  <c:v>41693</c:v>
                </c:pt>
                <c:pt idx="63">
                  <c:v>41694</c:v>
                </c:pt>
                <c:pt idx="64">
                  <c:v>41695</c:v>
                </c:pt>
                <c:pt idx="65">
                  <c:v>41696</c:v>
                </c:pt>
                <c:pt idx="66">
                  <c:v>41697</c:v>
                </c:pt>
                <c:pt idx="67">
                  <c:v>41698</c:v>
                </c:pt>
                <c:pt idx="68">
                  <c:v>41699</c:v>
                </c:pt>
                <c:pt idx="69">
                  <c:v>41700</c:v>
                </c:pt>
                <c:pt idx="70">
                  <c:v>41701</c:v>
                </c:pt>
                <c:pt idx="71">
                  <c:v>41702</c:v>
                </c:pt>
                <c:pt idx="72">
                  <c:v>41703</c:v>
                </c:pt>
                <c:pt idx="73">
                  <c:v>41704</c:v>
                </c:pt>
                <c:pt idx="74">
                  <c:v>41705</c:v>
                </c:pt>
                <c:pt idx="75">
                  <c:v>41706</c:v>
                </c:pt>
                <c:pt idx="76">
                  <c:v>41707</c:v>
                </c:pt>
                <c:pt idx="77">
                  <c:v>41708</c:v>
                </c:pt>
                <c:pt idx="78">
                  <c:v>41709</c:v>
                </c:pt>
                <c:pt idx="79">
                  <c:v>41710</c:v>
                </c:pt>
                <c:pt idx="80">
                  <c:v>41711</c:v>
                </c:pt>
                <c:pt idx="81">
                  <c:v>41712</c:v>
                </c:pt>
                <c:pt idx="82">
                  <c:v>41713</c:v>
                </c:pt>
                <c:pt idx="83">
                  <c:v>41714</c:v>
                </c:pt>
                <c:pt idx="84">
                  <c:v>41715</c:v>
                </c:pt>
                <c:pt idx="85">
                  <c:v>41716</c:v>
                </c:pt>
                <c:pt idx="86">
                  <c:v>41717</c:v>
                </c:pt>
                <c:pt idx="87">
                  <c:v>41718</c:v>
                </c:pt>
                <c:pt idx="88">
                  <c:v>41719</c:v>
                </c:pt>
                <c:pt idx="89">
                  <c:v>41720</c:v>
                </c:pt>
                <c:pt idx="90">
                  <c:v>41721</c:v>
                </c:pt>
                <c:pt idx="91">
                  <c:v>41722</c:v>
                </c:pt>
                <c:pt idx="92">
                  <c:v>41723</c:v>
                </c:pt>
                <c:pt idx="93">
                  <c:v>41724</c:v>
                </c:pt>
                <c:pt idx="94">
                  <c:v>41725</c:v>
                </c:pt>
                <c:pt idx="95">
                  <c:v>41726</c:v>
                </c:pt>
                <c:pt idx="96">
                  <c:v>41727</c:v>
                </c:pt>
                <c:pt idx="97">
                  <c:v>41728</c:v>
                </c:pt>
                <c:pt idx="98">
                  <c:v>41729</c:v>
                </c:pt>
                <c:pt idx="99">
                  <c:v>41730</c:v>
                </c:pt>
                <c:pt idx="100">
                  <c:v>41731</c:v>
                </c:pt>
                <c:pt idx="101">
                  <c:v>41732</c:v>
                </c:pt>
                <c:pt idx="102">
                  <c:v>41733</c:v>
                </c:pt>
                <c:pt idx="103">
                  <c:v>41734</c:v>
                </c:pt>
                <c:pt idx="104">
                  <c:v>41735</c:v>
                </c:pt>
                <c:pt idx="105">
                  <c:v>41736</c:v>
                </c:pt>
                <c:pt idx="106">
                  <c:v>41737</c:v>
                </c:pt>
                <c:pt idx="107">
                  <c:v>41738</c:v>
                </c:pt>
                <c:pt idx="108">
                  <c:v>41739</c:v>
                </c:pt>
                <c:pt idx="109">
                  <c:v>41740</c:v>
                </c:pt>
                <c:pt idx="110">
                  <c:v>41741</c:v>
                </c:pt>
                <c:pt idx="111">
                  <c:v>41742</c:v>
                </c:pt>
                <c:pt idx="112">
                  <c:v>41743</c:v>
                </c:pt>
                <c:pt idx="113">
                  <c:v>41744</c:v>
                </c:pt>
                <c:pt idx="114">
                  <c:v>41745</c:v>
                </c:pt>
                <c:pt idx="115">
                  <c:v>41746</c:v>
                </c:pt>
                <c:pt idx="116">
                  <c:v>41747</c:v>
                </c:pt>
                <c:pt idx="117">
                  <c:v>41748</c:v>
                </c:pt>
                <c:pt idx="118">
                  <c:v>41749</c:v>
                </c:pt>
                <c:pt idx="119">
                  <c:v>41750</c:v>
                </c:pt>
                <c:pt idx="120">
                  <c:v>41751</c:v>
                </c:pt>
                <c:pt idx="121">
                  <c:v>41752</c:v>
                </c:pt>
                <c:pt idx="122">
                  <c:v>41753</c:v>
                </c:pt>
                <c:pt idx="123">
                  <c:v>41754</c:v>
                </c:pt>
                <c:pt idx="124">
                  <c:v>41755</c:v>
                </c:pt>
                <c:pt idx="125">
                  <c:v>41756</c:v>
                </c:pt>
                <c:pt idx="126">
                  <c:v>41757</c:v>
                </c:pt>
                <c:pt idx="127">
                  <c:v>41758</c:v>
                </c:pt>
                <c:pt idx="128">
                  <c:v>41759</c:v>
                </c:pt>
                <c:pt idx="129">
                  <c:v>41760</c:v>
                </c:pt>
                <c:pt idx="130">
                  <c:v>41761</c:v>
                </c:pt>
                <c:pt idx="131">
                  <c:v>41762</c:v>
                </c:pt>
                <c:pt idx="132">
                  <c:v>41763</c:v>
                </c:pt>
                <c:pt idx="133">
                  <c:v>41764</c:v>
                </c:pt>
                <c:pt idx="134">
                  <c:v>41765</c:v>
                </c:pt>
                <c:pt idx="135">
                  <c:v>41766</c:v>
                </c:pt>
                <c:pt idx="136">
                  <c:v>41767</c:v>
                </c:pt>
                <c:pt idx="137">
                  <c:v>41768</c:v>
                </c:pt>
                <c:pt idx="138">
                  <c:v>41769</c:v>
                </c:pt>
                <c:pt idx="139">
                  <c:v>41770</c:v>
                </c:pt>
                <c:pt idx="140">
                  <c:v>41771</c:v>
                </c:pt>
                <c:pt idx="141">
                  <c:v>41772</c:v>
                </c:pt>
                <c:pt idx="142">
                  <c:v>41773</c:v>
                </c:pt>
                <c:pt idx="143">
                  <c:v>41774</c:v>
                </c:pt>
                <c:pt idx="144">
                  <c:v>41775</c:v>
                </c:pt>
                <c:pt idx="145">
                  <c:v>41776</c:v>
                </c:pt>
                <c:pt idx="146">
                  <c:v>41777</c:v>
                </c:pt>
                <c:pt idx="147">
                  <c:v>41778</c:v>
                </c:pt>
                <c:pt idx="148">
                  <c:v>41779</c:v>
                </c:pt>
                <c:pt idx="149">
                  <c:v>41780</c:v>
                </c:pt>
                <c:pt idx="150">
                  <c:v>41781</c:v>
                </c:pt>
                <c:pt idx="151">
                  <c:v>41782</c:v>
                </c:pt>
                <c:pt idx="152">
                  <c:v>41783</c:v>
                </c:pt>
                <c:pt idx="153">
                  <c:v>41784</c:v>
                </c:pt>
                <c:pt idx="154">
                  <c:v>41785</c:v>
                </c:pt>
                <c:pt idx="155">
                  <c:v>41786</c:v>
                </c:pt>
                <c:pt idx="156">
                  <c:v>41787</c:v>
                </c:pt>
                <c:pt idx="157">
                  <c:v>41788</c:v>
                </c:pt>
                <c:pt idx="158">
                  <c:v>41789</c:v>
                </c:pt>
                <c:pt idx="159">
                  <c:v>41790</c:v>
                </c:pt>
                <c:pt idx="160">
                  <c:v>41791</c:v>
                </c:pt>
                <c:pt idx="161">
                  <c:v>41792</c:v>
                </c:pt>
                <c:pt idx="162">
                  <c:v>41793</c:v>
                </c:pt>
                <c:pt idx="163">
                  <c:v>41794</c:v>
                </c:pt>
                <c:pt idx="164">
                  <c:v>41795</c:v>
                </c:pt>
                <c:pt idx="165">
                  <c:v>41796</c:v>
                </c:pt>
                <c:pt idx="166">
                  <c:v>41797</c:v>
                </c:pt>
                <c:pt idx="167">
                  <c:v>41798</c:v>
                </c:pt>
                <c:pt idx="168">
                  <c:v>41799</c:v>
                </c:pt>
                <c:pt idx="169">
                  <c:v>41800</c:v>
                </c:pt>
                <c:pt idx="170">
                  <c:v>41801</c:v>
                </c:pt>
                <c:pt idx="171">
                  <c:v>41802</c:v>
                </c:pt>
                <c:pt idx="172">
                  <c:v>41803</c:v>
                </c:pt>
                <c:pt idx="173">
                  <c:v>41804</c:v>
                </c:pt>
                <c:pt idx="174">
                  <c:v>41805</c:v>
                </c:pt>
                <c:pt idx="175">
                  <c:v>41806</c:v>
                </c:pt>
                <c:pt idx="176">
                  <c:v>41807</c:v>
                </c:pt>
                <c:pt idx="177">
                  <c:v>41808</c:v>
                </c:pt>
                <c:pt idx="178">
                  <c:v>41809</c:v>
                </c:pt>
                <c:pt idx="179">
                  <c:v>41810</c:v>
                </c:pt>
                <c:pt idx="180">
                  <c:v>41811</c:v>
                </c:pt>
                <c:pt idx="181">
                  <c:v>41812</c:v>
                </c:pt>
                <c:pt idx="182">
                  <c:v>41813</c:v>
                </c:pt>
                <c:pt idx="183">
                  <c:v>41814</c:v>
                </c:pt>
                <c:pt idx="184">
                  <c:v>41815</c:v>
                </c:pt>
                <c:pt idx="185">
                  <c:v>41816</c:v>
                </c:pt>
                <c:pt idx="186">
                  <c:v>41817</c:v>
                </c:pt>
                <c:pt idx="187">
                  <c:v>41818</c:v>
                </c:pt>
                <c:pt idx="188">
                  <c:v>41819</c:v>
                </c:pt>
                <c:pt idx="189">
                  <c:v>41820</c:v>
                </c:pt>
                <c:pt idx="190">
                  <c:v>41821</c:v>
                </c:pt>
                <c:pt idx="191">
                  <c:v>41822</c:v>
                </c:pt>
                <c:pt idx="192">
                  <c:v>41823</c:v>
                </c:pt>
                <c:pt idx="193">
                  <c:v>41824</c:v>
                </c:pt>
                <c:pt idx="194">
                  <c:v>41825</c:v>
                </c:pt>
                <c:pt idx="195">
                  <c:v>41826</c:v>
                </c:pt>
                <c:pt idx="196">
                  <c:v>41827</c:v>
                </c:pt>
                <c:pt idx="197">
                  <c:v>41828</c:v>
                </c:pt>
                <c:pt idx="198">
                  <c:v>41829</c:v>
                </c:pt>
                <c:pt idx="199">
                  <c:v>41830</c:v>
                </c:pt>
                <c:pt idx="200">
                  <c:v>41831</c:v>
                </c:pt>
                <c:pt idx="201">
                  <c:v>41832</c:v>
                </c:pt>
                <c:pt idx="202">
                  <c:v>41833</c:v>
                </c:pt>
                <c:pt idx="203">
                  <c:v>41834</c:v>
                </c:pt>
                <c:pt idx="204">
                  <c:v>41835</c:v>
                </c:pt>
                <c:pt idx="205">
                  <c:v>41836</c:v>
                </c:pt>
                <c:pt idx="206">
                  <c:v>41837</c:v>
                </c:pt>
                <c:pt idx="207">
                  <c:v>41838</c:v>
                </c:pt>
                <c:pt idx="208">
                  <c:v>41839</c:v>
                </c:pt>
                <c:pt idx="209">
                  <c:v>41840</c:v>
                </c:pt>
                <c:pt idx="210">
                  <c:v>41841</c:v>
                </c:pt>
                <c:pt idx="211">
                  <c:v>41842</c:v>
                </c:pt>
                <c:pt idx="212">
                  <c:v>41843</c:v>
                </c:pt>
                <c:pt idx="213">
                  <c:v>41844</c:v>
                </c:pt>
                <c:pt idx="214">
                  <c:v>41845</c:v>
                </c:pt>
                <c:pt idx="215">
                  <c:v>41846</c:v>
                </c:pt>
                <c:pt idx="216">
                  <c:v>41847</c:v>
                </c:pt>
                <c:pt idx="217">
                  <c:v>41848</c:v>
                </c:pt>
                <c:pt idx="218">
                  <c:v>41849</c:v>
                </c:pt>
                <c:pt idx="219">
                  <c:v>41850</c:v>
                </c:pt>
                <c:pt idx="220">
                  <c:v>41851</c:v>
                </c:pt>
                <c:pt idx="221">
                  <c:v>41852</c:v>
                </c:pt>
                <c:pt idx="222">
                  <c:v>41853</c:v>
                </c:pt>
                <c:pt idx="223">
                  <c:v>41854</c:v>
                </c:pt>
                <c:pt idx="224">
                  <c:v>41855</c:v>
                </c:pt>
                <c:pt idx="225">
                  <c:v>41856</c:v>
                </c:pt>
                <c:pt idx="226">
                  <c:v>41857</c:v>
                </c:pt>
                <c:pt idx="227">
                  <c:v>41858</c:v>
                </c:pt>
                <c:pt idx="228">
                  <c:v>41859</c:v>
                </c:pt>
                <c:pt idx="229">
                  <c:v>41860</c:v>
                </c:pt>
                <c:pt idx="230">
                  <c:v>41861</c:v>
                </c:pt>
                <c:pt idx="231">
                  <c:v>41862</c:v>
                </c:pt>
                <c:pt idx="232">
                  <c:v>41863</c:v>
                </c:pt>
                <c:pt idx="233">
                  <c:v>41864</c:v>
                </c:pt>
                <c:pt idx="234">
                  <c:v>41865</c:v>
                </c:pt>
                <c:pt idx="235">
                  <c:v>41866</c:v>
                </c:pt>
                <c:pt idx="236">
                  <c:v>41867</c:v>
                </c:pt>
                <c:pt idx="237">
                  <c:v>41868</c:v>
                </c:pt>
                <c:pt idx="238">
                  <c:v>41869</c:v>
                </c:pt>
                <c:pt idx="239">
                  <c:v>41870</c:v>
                </c:pt>
                <c:pt idx="240">
                  <c:v>41871</c:v>
                </c:pt>
                <c:pt idx="241">
                  <c:v>41872</c:v>
                </c:pt>
                <c:pt idx="242">
                  <c:v>41873</c:v>
                </c:pt>
                <c:pt idx="243">
                  <c:v>41874</c:v>
                </c:pt>
                <c:pt idx="244">
                  <c:v>41875</c:v>
                </c:pt>
                <c:pt idx="245">
                  <c:v>41876</c:v>
                </c:pt>
                <c:pt idx="246">
                  <c:v>41877</c:v>
                </c:pt>
                <c:pt idx="247">
                  <c:v>41878</c:v>
                </c:pt>
                <c:pt idx="248">
                  <c:v>41879</c:v>
                </c:pt>
                <c:pt idx="249">
                  <c:v>41880</c:v>
                </c:pt>
                <c:pt idx="250">
                  <c:v>41881</c:v>
                </c:pt>
                <c:pt idx="251">
                  <c:v>41882</c:v>
                </c:pt>
                <c:pt idx="252">
                  <c:v>41883</c:v>
                </c:pt>
                <c:pt idx="253">
                  <c:v>41884</c:v>
                </c:pt>
                <c:pt idx="254">
                  <c:v>41885</c:v>
                </c:pt>
                <c:pt idx="255">
                  <c:v>41886</c:v>
                </c:pt>
                <c:pt idx="256">
                  <c:v>41887</c:v>
                </c:pt>
                <c:pt idx="257">
                  <c:v>41888</c:v>
                </c:pt>
                <c:pt idx="258">
                  <c:v>41889</c:v>
                </c:pt>
                <c:pt idx="259">
                  <c:v>41890</c:v>
                </c:pt>
                <c:pt idx="260">
                  <c:v>41891</c:v>
                </c:pt>
                <c:pt idx="261">
                  <c:v>41892</c:v>
                </c:pt>
                <c:pt idx="262">
                  <c:v>41893</c:v>
                </c:pt>
                <c:pt idx="263">
                  <c:v>41894</c:v>
                </c:pt>
                <c:pt idx="264">
                  <c:v>41895</c:v>
                </c:pt>
                <c:pt idx="265">
                  <c:v>41896</c:v>
                </c:pt>
                <c:pt idx="266">
                  <c:v>41897</c:v>
                </c:pt>
                <c:pt idx="267">
                  <c:v>41898</c:v>
                </c:pt>
                <c:pt idx="268">
                  <c:v>41899</c:v>
                </c:pt>
                <c:pt idx="269">
                  <c:v>41900</c:v>
                </c:pt>
                <c:pt idx="270">
                  <c:v>41901</c:v>
                </c:pt>
                <c:pt idx="271">
                  <c:v>41902</c:v>
                </c:pt>
                <c:pt idx="272">
                  <c:v>41903</c:v>
                </c:pt>
                <c:pt idx="273">
                  <c:v>41904</c:v>
                </c:pt>
                <c:pt idx="274">
                  <c:v>41905</c:v>
                </c:pt>
                <c:pt idx="275">
                  <c:v>41906</c:v>
                </c:pt>
                <c:pt idx="276">
                  <c:v>41907</c:v>
                </c:pt>
                <c:pt idx="277">
                  <c:v>41908</c:v>
                </c:pt>
                <c:pt idx="278">
                  <c:v>41909</c:v>
                </c:pt>
                <c:pt idx="279">
                  <c:v>41910</c:v>
                </c:pt>
                <c:pt idx="280">
                  <c:v>41911</c:v>
                </c:pt>
                <c:pt idx="281">
                  <c:v>41912</c:v>
                </c:pt>
                <c:pt idx="282">
                  <c:v>41913</c:v>
                </c:pt>
                <c:pt idx="283">
                  <c:v>41914</c:v>
                </c:pt>
                <c:pt idx="284">
                  <c:v>41915</c:v>
                </c:pt>
                <c:pt idx="285">
                  <c:v>41916</c:v>
                </c:pt>
                <c:pt idx="286">
                  <c:v>41917</c:v>
                </c:pt>
                <c:pt idx="287">
                  <c:v>41918</c:v>
                </c:pt>
                <c:pt idx="288">
                  <c:v>41919</c:v>
                </c:pt>
                <c:pt idx="289">
                  <c:v>41920</c:v>
                </c:pt>
                <c:pt idx="290">
                  <c:v>41921</c:v>
                </c:pt>
                <c:pt idx="291">
                  <c:v>41922</c:v>
                </c:pt>
                <c:pt idx="292">
                  <c:v>41923</c:v>
                </c:pt>
                <c:pt idx="293">
                  <c:v>41924</c:v>
                </c:pt>
                <c:pt idx="294">
                  <c:v>41925</c:v>
                </c:pt>
                <c:pt idx="295">
                  <c:v>41926</c:v>
                </c:pt>
                <c:pt idx="296">
                  <c:v>41927</c:v>
                </c:pt>
                <c:pt idx="297">
                  <c:v>41928</c:v>
                </c:pt>
                <c:pt idx="298">
                  <c:v>41929</c:v>
                </c:pt>
                <c:pt idx="299">
                  <c:v>41930</c:v>
                </c:pt>
                <c:pt idx="300">
                  <c:v>41931</c:v>
                </c:pt>
                <c:pt idx="301">
                  <c:v>41932</c:v>
                </c:pt>
                <c:pt idx="302">
                  <c:v>41933</c:v>
                </c:pt>
                <c:pt idx="303">
                  <c:v>41934</c:v>
                </c:pt>
                <c:pt idx="304">
                  <c:v>41935</c:v>
                </c:pt>
                <c:pt idx="305">
                  <c:v>41936</c:v>
                </c:pt>
                <c:pt idx="306">
                  <c:v>41937</c:v>
                </c:pt>
                <c:pt idx="307">
                  <c:v>41938</c:v>
                </c:pt>
                <c:pt idx="308">
                  <c:v>41939</c:v>
                </c:pt>
                <c:pt idx="309">
                  <c:v>41940</c:v>
                </c:pt>
                <c:pt idx="310">
                  <c:v>41941</c:v>
                </c:pt>
                <c:pt idx="311">
                  <c:v>41942</c:v>
                </c:pt>
                <c:pt idx="312">
                  <c:v>41943</c:v>
                </c:pt>
                <c:pt idx="313">
                  <c:v>41944</c:v>
                </c:pt>
                <c:pt idx="314">
                  <c:v>41945</c:v>
                </c:pt>
                <c:pt idx="315">
                  <c:v>41946</c:v>
                </c:pt>
                <c:pt idx="316">
                  <c:v>41947</c:v>
                </c:pt>
                <c:pt idx="317">
                  <c:v>41948</c:v>
                </c:pt>
                <c:pt idx="318">
                  <c:v>41949</c:v>
                </c:pt>
                <c:pt idx="319">
                  <c:v>41950</c:v>
                </c:pt>
                <c:pt idx="320">
                  <c:v>41951</c:v>
                </c:pt>
                <c:pt idx="321">
                  <c:v>41952</c:v>
                </c:pt>
                <c:pt idx="322">
                  <c:v>41953</c:v>
                </c:pt>
                <c:pt idx="323">
                  <c:v>41954</c:v>
                </c:pt>
                <c:pt idx="324">
                  <c:v>41955</c:v>
                </c:pt>
                <c:pt idx="325">
                  <c:v>41956</c:v>
                </c:pt>
                <c:pt idx="326">
                  <c:v>41957</c:v>
                </c:pt>
                <c:pt idx="327">
                  <c:v>41958</c:v>
                </c:pt>
                <c:pt idx="328">
                  <c:v>41959</c:v>
                </c:pt>
                <c:pt idx="329">
                  <c:v>41960</c:v>
                </c:pt>
                <c:pt idx="330">
                  <c:v>41961</c:v>
                </c:pt>
                <c:pt idx="331">
                  <c:v>41962</c:v>
                </c:pt>
                <c:pt idx="332">
                  <c:v>41963</c:v>
                </c:pt>
                <c:pt idx="333">
                  <c:v>41964</c:v>
                </c:pt>
                <c:pt idx="334">
                  <c:v>41965</c:v>
                </c:pt>
                <c:pt idx="335">
                  <c:v>41966</c:v>
                </c:pt>
                <c:pt idx="336">
                  <c:v>41967</c:v>
                </c:pt>
                <c:pt idx="337">
                  <c:v>41968</c:v>
                </c:pt>
                <c:pt idx="338">
                  <c:v>41969</c:v>
                </c:pt>
                <c:pt idx="339">
                  <c:v>41970</c:v>
                </c:pt>
                <c:pt idx="340">
                  <c:v>41971</c:v>
                </c:pt>
                <c:pt idx="341">
                  <c:v>41972</c:v>
                </c:pt>
                <c:pt idx="342">
                  <c:v>41973</c:v>
                </c:pt>
                <c:pt idx="343">
                  <c:v>41974</c:v>
                </c:pt>
                <c:pt idx="344">
                  <c:v>41975</c:v>
                </c:pt>
                <c:pt idx="345">
                  <c:v>41976</c:v>
                </c:pt>
                <c:pt idx="346">
                  <c:v>41977</c:v>
                </c:pt>
                <c:pt idx="347">
                  <c:v>41978</c:v>
                </c:pt>
                <c:pt idx="348">
                  <c:v>41979</c:v>
                </c:pt>
                <c:pt idx="349">
                  <c:v>41980</c:v>
                </c:pt>
                <c:pt idx="350">
                  <c:v>41981</c:v>
                </c:pt>
                <c:pt idx="351">
                  <c:v>41982</c:v>
                </c:pt>
                <c:pt idx="352">
                  <c:v>41983</c:v>
                </c:pt>
                <c:pt idx="353">
                  <c:v>41984</c:v>
                </c:pt>
                <c:pt idx="354">
                  <c:v>41985</c:v>
                </c:pt>
                <c:pt idx="355">
                  <c:v>41986</c:v>
                </c:pt>
                <c:pt idx="356">
                  <c:v>41987</c:v>
                </c:pt>
                <c:pt idx="357">
                  <c:v>41988</c:v>
                </c:pt>
                <c:pt idx="358">
                  <c:v>41989</c:v>
                </c:pt>
                <c:pt idx="359">
                  <c:v>41990</c:v>
                </c:pt>
                <c:pt idx="360">
                  <c:v>41991</c:v>
                </c:pt>
                <c:pt idx="361">
                  <c:v>41992</c:v>
                </c:pt>
                <c:pt idx="362">
                  <c:v>41993</c:v>
                </c:pt>
                <c:pt idx="363">
                  <c:v>41994</c:v>
                </c:pt>
                <c:pt idx="364">
                  <c:v>41995</c:v>
                </c:pt>
                <c:pt idx="365">
                  <c:v>41996</c:v>
                </c:pt>
                <c:pt idx="366">
                  <c:v>41997</c:v>
                </c:pt>
                <c:pt idx="367">
                  <c:v>41998</c:v>
                </c:pt>
                <c:pt idx="368">
                  <c:v>41999</c:v>
                </c:pt>
                <c:pt idx="369">
                  <c:v>42000</c:v>
                </c:pt>
                <c:pt idx="370">
                  <c:v>42001</c:v>
                </c:pt>
                <c:pt idx="371">
                  <c:v>42002</c:v>
                </c:pt>
                <c:pt idx="372">
                  <c:v>42003</c:v>
                </c:pt>
                <c:pt idx="373">
                  <c:v>42004</c:v>
                </c:pt>
                <c:pt idx="374">
                  <c:v>42005</c:v>
                </c:pt>
                <c:pt idx="375">
                  <c:v>42006</c:v>
                </c:pt>
                <c:pt idx="376">
                  <c:v>42007</c:v>
                </c:pt>
                <c:pt idx="377">
                  <c:v>42008</c:v>
                </c:pt>
                <c:pt idx="378">
                  <c:v>42009</c:v>
                </c:pt>
                <c:pt idx="379">
                  <c:v>42010</c:v>
                </c:pt>
                <c:pt idx="380">
                  <c:v>42011</c:v>
                </c:pt>
                <c:pt idx="381">
                  <c:v>42012</c:v>
                </c:pt>
                <c:pt idx="382">
                  <c:v>42013</c:v>
                </c:pt>
                <c:pt idx="383">
                  <c:v>42014</c:v>
                </c:pt>
                <c:pt idx="384">
                  <c:v>42015</c:v>
                </c:pt>
                <c:pt idx="385">
                  <c:v>42016</c:v>
                </c:pt>
                <c:pt idx="386">
                  <c:v>42017</c:v>
                </c:pt>
                <c:pt idx="387">
                  <c:v>42018</c:v>
                </c:pt>
                <c:pt idx="388">
                  <c:v>42019</c:v>
                </c:pt>
                <c:pt idx="389">
                  <c:v>42020</c:v>
                </c:pt>
                <c:pt idx="390">
                  <c:v>42021</c:v>
                </c:pt>
                <c:pt idx="391">
                  <c:v>42022</c:v>
                </c:pt>
                <c:pt idx="392">
                  <c:v>42023</c:v>
                </c:pt>
                <c:pt idx="393">
                  <c:v>42024</c:v>
                </c:pt>
                <c:pt idx="394">
                  <c:v>42025</c:v>
                </c:pt>
                <c:pt idx="395">
                  <c:v>42026</c:v>
                </c:pt>
                <c:pt idx="396">
                  <c:v>42027</c:v>
                </c:pt>
                <c:pt idx="397">
                  <c:v>42028</c:v>
                </c:pt>
                <c:pt idx="398">
                  <c:v>42029</c:v>
                </c:pt>
                <c:pt idx="399">
                  <c:v>42030</c:v>
                </c:pt>
                <c:pt idx="400">
                  <c:v>42031</c:v>
                </c:pt>
                <c:pt idx="401">
                  <c:v>42032</c:v>
                </c:pt>
                <c:pt idx="402">
                  <c:v>42033</c:v>
                </c:pt>
                <c:pt idx="403">
                  <c:v>42034</c:v>
                </c:pt>
                <c:pt idx="404">
                  <c:v>42035</c:v>
                </c:pt>
                <c:pt idx="405">
                  <c:v>42036</c:v>
                </c:pt>
                <c:pt idx="406">
                  <c:v>42037</c:v>
                </c:pt>
                <c:pt idx="407">
                  <c:v>42038</c:v>
                </c:pt>
                <c:pt idx="408">
                  <c:v>42039</c:v>
                </c:pt>
                <c:pt idx="409">
                  <c:v>42040</c:v>
                </c:pt>
                <c:pt idx="410">
                  <c:v>42041</c:v>
                </c:pt>
                <c:pt idx="411">
                  <c:v>42042</c:v>
                </c:pt>
                <c:pt idx="412">
                  <c:v>42043</c:v>
                </c:pt>
                <c:pt idx="413">
                  <c:v>42044</c:v>
                </c:pt>
                <c:pt idx="414">
                  <c:v>42045</c:v>
                </c:pt>
                <c:pt idx="415">
                  <c:v>42046</c:v>
                </c:pt>
                <c:pt idx="416">
                  <c:v>42047</c:v>
                </c:pt>
                <c:pt idx="417">
                  <c:v>42048</c:v>
                </c:pt>
                <c:pt idx="418">
                  <c:v>42049</c:v>
                </c:pt>
                <c:pt idx="419">
                  <c:v>42050</c:v>
                </c:pt>
                <c:pt idx="420">
                  <c:v>42051</c:v>
                </c:pt>
                <c:pt idx="421">
                  <c:v>42052</c:v>
                </c:pt>
                <c:pt idx="422">
                  <c:v>42053</c:v>
                </c:pt>
                <c:pt idx="423">
                  <c:v>42054</c:v>
                </c:pt>
                <c:pt idx="424">
                  <c:v>42055</c:v>
                </c:pt>
                <c:pt idx="425">
                  <c:v>42056</c:v>
                </c:pt>
                <c:pt idx="426">
                  <c:v>42057</c:v>
                </c:pt>
                <c:pt idx="427">
                  <c:v>42058</c:v>
                </c:pt>
                <c:pt idx="428">
                  <c:v>42059</c:v>
                </c:pt>
                <c:pt idx="429">
                  <c:v>42060</c:v>
                </c:pt>
                <c:pt idx="430">
                  <c:v>42061</c:v>
                </c:pt>
                <c:pt idx="431">
                  <c:v>42062</c:v>
                </c:pt>
                <c:pt idx="432">
                  <c:v>42063</c:v>
                </c:pt>
                <c:pt idx="433">
                  <c:v>42064</c:v>
                </c:pt>
                <c:pt idx="434">
                  <c:v>42065</c:v>
                </c:pt>
                <c:pt idx="435">
                  <c:v>42066</c:v>
                </c:pt>
                <c:pt idx="436">
                  <c:v>42067</c:v>
                </c:pt>
                <c:pt idx="437">
                  <c:v>42068</c:v>
                </c:pt>
                <c:pt idx="438">
                  <c:v>42069</c:v>
                </c:pt>
                <c:pt idx="439">
                  <c:v>42070</c:v>
                </c:pt>
                <c:pt idx="440">
                  <c:v>42071</c:v>
                </c:pt>
                <c:pt idx="441">
                  <c:v>42072</c:v>
                </c:pt>
                <c:pt idx="442">
                  <c:v>42073</c:v>
                </c:pt>
                <c:pt idx="443">
                  <c:v>42074</c:v>
                </c:pt>
                <c:pt idx="444">
                  <c:v>42075</c:v>
                </c:pt>
                <c:pt idx="445">
                  <c:v>42076</c:v>
                </c:pt>
                <c:pt idx="446">
                  <c:v>42077</c:v>
                </c:pt>
                <c:pt idx="447">
                  <c:v>42078</c:v>
                </c:pt>
                <c:pt idx="448">
                  <c:v>42079</c:v>
                </c:pt>
                <c:pt idx="449">
                  <c:v>42080</c:v>
                </c:pt>
                <c:pt idx="450">
                  <c:v>42081</c:v>
                </c:pt>
                <c:pt idx="451">
                  <c:v>42082</c:v>
                </c:pt>
                <c:pt idx="452">
                  <c:v>42083</c:v>
                </c:pt>
                <c:pt idx="453">
                  <c:v>42084</c:v>
                </c:pt>
                <c:pt idx="454">
                  <c:v>42085</c:v>
                </c:pt>
                <c:pt idx="455">
                  <c:v>42086</c:v>
                </c:pt>
                <c:pt idx="456">
                  <c:v>42087</c:v>
                </c:pt>
                <c:pt idx="457">
                  <c:v>42088</c:v>
                </c:pt>
                <c:pt idx="458">
                  <c:v>42089</c:v>
                </c:pt>
                <c:pt idx="459">
                  <c:v>42090</c:v>
                </c:pt>
                <c:pt idx="460">
                  <c:v>42091</c:v>
                </c:pt>
                <c:pt idx="461">
                  <c:v>42092</c:v>
                </c:pt>
                <c:pt idx="462">
                  <c:v>42093</c:v>
                </c:pt>
                <c:pt idx="463">
                  <c:v>42094</c:v>
                </c:pt>
                <c:pt idx="464">
                  <c:v>42095</c:v>
                </c:pt>
                <c:pt idx="465">
                  <c:v>42096</c:v>
                </c:pt>
                <c:pt idx="466">
                  <c:v>42097</c:v>
                </c:pt>
                <c:pt idx="467">
                  <c:v>42098</c:v>
                </c:pt>
                <c:pt idx="468">
                  <c:v>42099</c:v>
                </c:pt>
                <c:pt idx="469">
                  <c:v>42100</c:v>
                </c:pt>
                <c:pt idx="470">
                  <c:v>42101</c:v>
                </c:pt>
                <c:pt idx="471">
                  <c:v>42102</c:v>
                </c:pt>
                <c:pt idx="472">
                  <c:v>42103</c:v>
                </c:pt>
                <c:pt idx="473">
                  <c:v>42104</c:v>
                </c:pt>
                <c:pt idx="474">
                  <c:v>42105</c:v>
                </c:pt>
                <c:pt idx="475">
                  <c:v>42106</c:v>
                </c:pt>
                <c:pt idx="476">
                  <c:v>42107</c:v>
                </c:pt>
                <c:pt idx="477">
                  <c:v>42108</c:v>
                </c:pt>
                <c:pt idx="478">
                  <c:v>42109</c:v>
                </c:pt>
                <c:pt idx="479">
                  <c:v>42110</c:v>
                </c:pt>
                <c:pt idx="480">
                  <c:v>42111</c:v>
                </c:pt>
                <c:pt idx="481">
                  <c:v>42112</c:v>
                </c:pt>
                <c:pt idx="482">
                  <c:v>42113</c:v>
                </c:pt>
                <c:pt idx="483">
                  <c:v>42114</c:v>
                </c:pt>
                <c:pt idx="484">
                  <c:v>42115</c:v>
                </c:pt>
                <c:pt idx="485">
                  <c:v>42116</c:v>
                </c:pt>
                <c:pt idx="486">
                  <c:v>42117</c:v>
                </c:pt>
                <c:pt idx="487">
                  <c:v>42118</c:v>
                </c:pt>
                <c:pt idx="488">
                  <c:v>42119</c:v>
                </c:pt>
                <c:pt idx="489">
                  <c:v>42120</c:v>
                </c:pt>
                <c:pt idx="490">
                  <c:v>42121</c:v>
                </c:pt>
                <c:pt idx="491">
                  <c:v>42122</c:v>
                </c:pt>
                <c:pt idx="492">
                  <c:v>42123</c:v>
                </c:pt>
                <c:pt idx="493">
                  <c:v>42124</c:v>
                </c:pt>
                <c:pt idx="494">
                  <c:v>42125</c:v>
                </c:pt>
                <c:pt idx="495">
                  <c:v>42126</c:v>
                </c:pt>
                <c:pt idx="496">
                  <c:v>42127</c:v>
                </c:pt>
                <c:pt idx="497">
                  <c:v>42128</c:v>
                </c:pt>
                <c:pt idx="498">
                  <c:v>42129</c:v>
                </c:pt>
                <c:pt idx="499">
                  <c:v>42130</c:v>
                </c:pt>
                <c:pt idx="500">
                  <c:v>42131</c:v>
                </c:pt>
                <c:pt idx="501">
                  <c:v>42132</c:v>
                </c:pt>
                <c:pt idx="502">
                  <c:v>42133</c:v>
                </c:pt>
                <c:pt idx="503">
                  <c:v>42134</c:v>
                </c:pt>
                <c:pt idx="504">
                  <c:v>42135</c:v>
                </c:pt>
                <c:pt idx="505">
                  <c:v>42136</c:v>
                </c:pt>
                <c:pt idx="506">
                  <c:v>42137</c:v>
                </c:pt>
                <c:pt idx="507">
                  <c:v>42138</c:v>
                </c:pt>
                <c:pt idx="508">
                  <c:v>42139</c:v>
                </c:pt>
                <c:pt idx="509">
                  <c:v>42140</c:v>
                </c:pt>
                <c:pt idx="510">
                  <c:v>42141</c:v>
                </c:pt>
                <c:pt idx="511">
                  <c:v>42142</c:v>
                </c:pt>
                <c:pt idx="512">
                  <c:v>42143</c:v>
                </c:pt>
                <c:pt idx="513">
                  <c:v>42144</c:v>
                </c:pt>
                <c:pt idx="514">
                  <c:v>42145</c:v>
                </c:pt>
                <c:pt idx="515">
                  <c:v>42146</c:v>
                </c:pt>
                <c:pt idx="516">
                  <c:v>42147</c:v>
                </c:pt>
                <c:pt idx="517">
                  <c:v>42148</c:v>
                </c:pt>
                <c:pt idx="518">
                  <c:v>42149</c:v>
                </c:pt>
                <c:pt idx="519">
                  <c:v>42150</c:v>
                </c:pt>
                <c:pt idx="520">
                  <c:v>42151</c:v>
                </c:pt>
                <c:pt idx="521">
                  <c:v>42152</c:v>
                </c:pt>
                <c:pt idx="522">
                  <c:v>42153</c:v>
                </c:pt>
                <c:pt idx="523">
                  <c:v>42154</c:v>
                </c:pt>
                <c:pt idx="524">
                  <c:v>42155</c:v>
                </c:pt>
                <c:pt idx="525">
                  <c:v>42156</c:v>
                </c:pt>
                <c:pt idx="526">
                  <c:v>42157</c:v>
                </c:pt>
                <c:pt idx="527">
                  <c:v>42158</c:v>
                </c:pt>
                <c:pt idx="528">
                  <c:v>42159</c:v>
                </c:pt>
                <c:pt idx="529">
                  <c:v>42160</c:v>
                </c:pt>
                <c:pt idx="530">
                  <c:v>42161</c:v>
                </c:pt>
                <c:pt idx="531">
                  <c:v>42162</c:v>
                </c:pt>
                <c:pt idx="532">
                  <c:v>42163</c:v>
                </c:pt>
                <c:pt idx="533">
                  <c:v>42164</c:v>
                </c:pt>
                <c:pt idx="534">
                  <c:v>42165</c:v>
                </c:pt>
                <c:pt idx="535">
                  <c:v>42166</c:v>
                </c:pt>
                <c:pt idx="536">
                  <c:v>42167</c:v>
                </c:pt>
                <c:pt idx="537">
                  <c:v>42168</c:v>
                </c:pt>
                <c:pt idx="538">
                  <c:v>42169</c:v>
                </c:pt>
                <c:pt idx="539">
                  <c:v>42170</c:v>
                </c:pt>
                <c:pt idx="540">
                  <c:v>42171</c:v>
                </c:pt>
                <c:pt idx="541">
                  <c:v>42172</c:v>
                </c:pt>
                <c:pt idx="542">
                  <c:v>42173</c:v>
                </c:pt>
                <c:pt idx="543">
                  <c:v>42174</c:v>
                </c:pt>
                <c:pt idx="544">
                  <c:v>42175</c:v>
                </c:pt>
                <c:pt idx="545">
                  <c:v>42176</c:v>
                </c:pt>
                <c:pt idx="546">
                  <c:v>42177</c:v>
                </c:pt>
                <c:pt idx="547">
                  <c:v>42178</c:v>
                </c:pt>
                <c:pt idx="548">
                  <c:v>42179</c:v>
                </c:pt>
                <c:pt idx="549">
                  <c:v>42180</c:v>
                </c:pt>
                <c:pt idx="550">
                  <c:v>42181</c:v>
                </c:pt>
                <c:pt idx="551">
                  <c:v>42182</c:v>
                </c:pt>
                <c:pt idx="552">
                  <c:v>42183</c:v>
                </c:pt>
                <c:pt idx="553">
                  <c:v>42184</c:v>
                </c:pt>
                <c:pt idx="554">
                  <c:v>42185</c:v>
                </c:pt>
                <c:pt idx="555">
                  <c:v>42186</c:v>
                </c:pt>
                <c:pt idx="556">
                  <c:v>42187</c:v>
                </c:pt>
                <c:pt idx="557">
                  <c:v>42188</c:v>
                </c:pt>
                <c:pt idx="558">
                  <c:v>42189</c:v>
                </c:pt>
                <c:pt idx="559">
                  <c:v>42190</c:v>
                </c:pt>
                <c:pt idx="560">
                  <c:v>42191</c:v>
                </c:pt>
                <c:pt idx="561">
                  <c:v>42192</c:v>
                </c:pt>
                <c:pt idx="562">
                  <c:v>42193</c:v>
                </c:pt>
                <c:pt idx="563">
                  <c:v>42194</c:v>
                </c:pt>
                <c:pt idx="564">
                  <c:v>42195</c:v>
                </c:pt>
                <c:pt idx="565">
                  <c:v>42196</c:v>
                </c:pt>
                <c:pt idx="566">
                  <c:v>42197</c:v>
                </c:pt>
                <c:pt idx="567">
                  <c:v>42198</c:v>
                </c:pt>
                <c:pt idx="568">
                  <c:v>42199</c:v>
                </c:pt>
                <c:pt idx="569">
                  <c:v>42200</c:v>
                </c:pt>
                <c:pt idx="570">
                  <c:v>42201</c:v>
                </c:pt>
                <c:pt idx="571">
                  <c:v>42202</c:v>
                </c:pt>
                <c:pt idx="572">
                  <c:v>42203</c:v>
                </c:pt>
                <c:pt idx="573">
                  <c:v>42204</c:v>
                </c:pt>
                <c:pt idx="574">
                  <c:v>42205</c:v>
                </c:pt>
                <c:pt idx="575">
                  <c:v>42206</c:v>
                </c:pt>
                <c:pt idx="576">
                  <c:v>42207</c:v>
                </c:pt>
                <c:pt idx="577">
                  <c:v>42208</c:v>
                </c:pt>
                <c:pt idx="578">
                  <c:v>42209</c:v>
                </c:pt>
                <c:pt idx="579">
                  <c:v>42210</c:v>
                </c:pt>
                <c:pt idx="580">
                  <c:v>42211</c:v>
                </c:pt>
                <c:pt idx="581">
                  <c:v>42212</c:v>
                </c:pt>
                <c:pt idx="582">
                  <c:v>42213</c:v>
                </c:pt>
                <c:pt idx="583">
                  <c:v>42214</c:v>
                </c:pt>
                <c:pt idx="584">
                  <c:v>42215</c:v>
                </c:pt>
                <c:pt idx="585">
                  <c:v>42216</c:v>
                </c:pt>
                <c:pt idx="586">
                  <c:v>42217</c:v>
                </c:pt>
                <c:pt idx="587">
                  <c:v>42218</c:v>
                </c:pt>
                <c:pt idx="588">
                  <c:v>42219</c:v>
                </c:pt>
                <c:pt idx="589">
                  <c:v>42220</c:v>
                </c:pt>
                <c:pt idx="590">
                  <c:v>42221</c:v>
                </c:pt>
                <c:pt idx="591">
                  <c:v>42222</c:v>
                </c:pt>
                <c:pt idx="592">
                  <c:v>42223</c:v>
                </c:pt>
                <c:pt idx="593">
                  <c:v>42224</c:v>
                </c:pt>
                <c:pt idx="594">
                  <c:v>42225</c:v>
                </c:pt>
                <c:pt idx="595">
                  <c:v>42226</c:v>
                </c:pt>
                <c:pt idx="596">
                  <c:v>42227</c:v>
                </c:pt>
                <c:pt idx="597">
                  <c:v>42228</c:v>
                </c:pt>
                <c:pt idx="598">
                  <c:v>42229</c:v>
                </c:pt>
                <c:pt idx="599">
                  <c:v>42230</c:v>
                </c:pt>
                <c:pt idx="600">
                  <c:v>42231</c:v>
                </c:pt>
                <c:pt idx="601">
                  <c:v>42232</c:v>
                </c:pt>
                <c:pt idx="602">
                  <c:v>42233</c:v>
                </c:pt>
                <c:pt idx="603">
                  <c:v>42234</c:v>
                </c:pt>
                <c:pt idx="604">
                  <c:v>42235</c:v>
                </c:pt>
                <c:pt idx="605">
                  <c:v>42236</c:v>
                </c:pt>
                <c:pt idx="606">
                  <c:v>42237</c:v>
                </c:pt>
                <c:pt idx="607">
                  <c:v>42238</c:v>
                </c:pt>
                <c:pt idx="608">
                  <c:v>42239</c:v>
                </c:pt>
                <c:pt idx="609">
                  <c:v>42240</c:v>
                </c:pt>
                <c:pt idx="610">
                  <c:v>42241</c:v>
                </c:pt>
                <c:pt idx="611">
                  <c:v>42242</c:v>
                </c:pt>
                <c:pt idx="612">
                  <c:v>42243</c:v>
                </c:pt>
                <c:pt idx="613">
                  <c:v>42244</c:v>
                </c:pt>
                <c:pt idx="614">
                  <c:v>42245</c:v>
                </c:pt>
                <c:pt idx="615">
                  <c:v>42246</c:v>
                </c:pt>
                <c:pt idx="616">
                  <c:v>42247</c:v>
                </c:pt>
                <c:pt idx="617">
                  <c:v>42248</c:v>
                </c:pt>
                <c:pt idx="618">
                  <c:v>42249</c:v>
                </c:pt>
                <c:pt idx="619">
                  <c:v>42250</c:v>
                </c:pt>
                <c:pt idx="620">
                  <c:v>42251</c:v>
                </c:pt>
                <c:pt idx="621">
                  <c:v>42252</c:v>
                </c:pt>
                <c:pt idx="622">
                  <c:v>42253</c:v>
                </c:pt>
                <c:pt idx="623">
                  <c:v>42254</c:v>
                </c:pt>
                <c:pt idx="624">
                  <c:v>42255</c:v>
                </c:pt>
                <c:pt idx="625">
                  <c:v>42256</c:v>
                </c:pt>
                <c:pt idx="626">
                  <c:v>42257</c:v>
                </c:pt>
                <c:pt idx="627">
                  <c:v>42258</c:v>
                </c:pt>
                <c:pt idx="628">
                  <c:v>42259</c:v>
                </c:pt>
                <c:pt idx="629">
                  <c:v>42260</c:v>
                </c:pt>
                <c:pt idx="630">
                  <c:v>42261</c:v>
                </c:pt>
                <c:pt idx="631">
                  <c:v>42262</c:v>
                </c:pt>
                <c:pt idx="632">
                  <c:v>42263</c:v>
                </c:pt>
                <c:pt idx="633">
                  <c:v>42264</c:v>
                </c:pt>
                <c:pt idx="634">
                  <c:v>42265</c:v>
                </c:pt>
                <c:pt idx="635">
                  <c:v>42266</c:v>
                </c:pt>
                <c:pt idx="636">
                  <c:v>42267</c:v>
                </c:pt>
                <c:pt idx="637">
                  <c:v>42268</c:v>
                </c:pt>
                <c:pt idx="638">
                  <c:v>42269</c:v>
                </c:pt>
                <c:pt idx="639">
                  <c:v>42270</c:v>
                </c:pt>
                <c:pt idx="640">
                  <c:v>42271</c:v>
                </c:pt>
                <c:pt idx="641">
                  <c:v>42272</c:v>
                </c:pt>
                <c:pt idx="642">
                  <c:v>42273</c:v>
                </c:pt>
                <c:pt idx="643">
                  <c:v>42274</c:v>
                </c:pt>
                <c:pt idx="644">
                  <c:v>42275</c:v>
                </c:pt>
                <c:pt idx="645">
                  <c:v>42276</c:v>
                </c:pt>
                <c:pt idx="646">
                  <c:v>42277</c:v>
                </c:pt>
                <c:pt idx="647">
                  <c:v>42278</c:v>
                </c:pt>
                <c:pt idx="648">
                  <c:v>42279</c:v>
                </c:pt>
                <c:pt idx="649">
                  <c:v>42280</c:v>
                </c:pt>
                <c:pt idx="650">
                  <c:v>42281</c:v>
                </c:pt>
                <c:pt idx="651">
                  <c:v>42282</c:v>
                </c:pt>
                <c:pt idx="652">
                  <c:v>42283</c:v>
                </c:pt>
                <c:pt idx="653">
                  <c:v>42284</c:v>
                </c:pt>
                <c:pt idx="654">
                  <c:v>42285</c:v>
                </c:pt>
                <c:pt idx="655">
                  <c:v>42286</c:v>
                </c:pt>
                <c:pt idx="656">
                  <c:v>42287</c:v>
                </c:pt>
                <c:pt idx="657">
                  <c:v>42288</c:v>
                </c:pt>
                <c:pt idx="658">
                  <c:v>42289</c:v>
                </c:pt>
                <c:pt idx="659">
                  <c:v>42290</c:v>
                </c:pt>
                <c:pt idx="660">
                  <c:v>42291</c:v>
                </c:pt>
                <c:pt idx="661">
                  <c:v>42292</c:v>
                </c:pt>
                <c:pt idx="662">
                  <c:v>42293</c:v>
                </c:pt>
                <c:pt idx="663">
                  <c:v>42294</c:v>
                </c:pt>
                <c:pt idx="664">
                  <c:v>42295</c:v>
                </c:pt>
                <c:pt idx="665">
                  <c:v>42296</c:v>
                </c:pt>
                <c:pt idx="666">
                  <c:v>42297</c:v>
                </c:pt>
                <c:pt idx="667">
                  <c:v>42298</c:v>
                </c:pt>
                <c:pt idx="668">
                  <c:v>42299</c:v>
                </c:pt>
                <c:pt idx="669">
                  <c:v>42300</c:v>
                </c:pt>
                <c:pt idx="670">
                  <c:v>42301</c:v>
                </c:pt>
                <c:pt idx="671">
                  <c:v>42302</c:v>
                </c:pt>
                <c:pt idx="672">
                  <c:v>42303</c:v>
                </c:pt>
                <c:pt idx="673">
                  <c:v>42304</c:v>
                </c:pt>
                <c:pt idx="674">
                  <c:v>42305</c:v>
                </c:pt>
                <c:pt idx="675">
                  <c:v>42306</c:v>
                </c:pt>
                <c:pt idx="676">
                  <c:v>42307</c:v>
                </c:pt>
                <c:pt idx="677">
                  <c:v>42308</c:v>
                </c:pt>
                <c:pt idx="678">
                  <c:v>42309</c:v>
                </c:pt>
                <c:pt idx="679">
                  <c:v>42310</c:v>
                </c:pt>
                <c:pt idx="680">
                  <c:v>42311</c:v>
                </c:pt>
                <c:pt idx="681">
                  <c:v>42312</c:v>
                </c:pt>
                <c:pt idx="682">
                  <c:v>42313</c:v>
                </c:pt>
                <c:pt idx="683">
                  <c:v>42314</c:v>
                </c:pt>
                <c:pt idx="684">
                  <c:v>42315</c:v>
                </c:pt>
                <c:pt idx="685">
                  <c:v>42316</c:v>
                </c:pt>
                <c:pt idx="686">
                  <c:v>42317</c:v>
                </c:pt>
                <c:pt idx="687">
                  <c:v>42318</c:v>
                </c:pt>
                <c:pt idx="688">
                  <c:v>42319</c:v>
                </c:pt>
                <c:pt idx="689">
                  <c:v>42320</c:v>
                </c:pt>
                <c:pt idx="690">
                  <c:v>42321</c:v>
                </c:pt>
                <c:pt idx="691">
                  <c:v>42322</c:v>
                </c:pt>
                <c:pt idx="692">
                  <c:v>42323</c:v>
                </c:pt>
                <c:pt idx="693">
                  <c:v>42324</c:v>
                </c:pt>
                <c:pt idx="694">
                  <c:v>42325</c:v>
                </c:pt>
                <c:pt idx="695">
                  <c:v>42326</c:v>
                </c:pt>
                <c:pt idx="696">
                  <c:v>42327</c:v>
                </c:pt>
                <c:pt idx="697">
                  <c:v>42328</c:v>
                </c:pt>
                <c:pt idx="698">
                  <c:v>42329</c:v>
                </c:pt>
                <c:pt idx="699">
                  <c:v>42330</c:v>
                </c:pt>
                <c:pt idx="700">
                  <c:v>42331</c:v>
                </c:pt>
                <c:pt idx="701">
                  <c:v>42332</c:v>
                </c:pt>
                <c:pt idx="702">
                  <c:v>42333</c:v>
                </c:pt>
                <c:pt idx="703">
                  <c:v>42334</c:v>
                </c:pt>
                <c:pt idx="704">
                  <c:v>42335</c:v>
                </c:pt>
                <c:pt idx="705">
                  <c:v>42336</c:v>
                </c:pt>
                <c:pt idx="706">
                  <c:v>42337</c:v>
                </c:pt>
                <c:pt idx="707">
                  <c:v>42338</c:v>
                </c:pt>
                <c:pt idx="708">
                  <c:v>42339</c:v>
                </c:pt>
                <c:pt idx="709">
                  <c:v>42340</c:v>
                </c:pt>
                <c:pt idx="710">
                  <c:v>42341</c:v>
                </c:pt>
                <c:pt idx="711">
                  <c:v>42342</c:v>
                </c:pt>
                <c:pt idx="712">
                  <c:v>42343</c:v>
                </c:pt>
                <c:pt idx="713">
                  <c:v>42344</c:v>
                </c:pt>
                <c:pt idx="714">
                  <c:v>42345</c:v>
                </c:pt>
                <c:pt idx="715">
                  <c:v>42346</c:v>
                </c:pt>
                <c:pt idx="716">
                  <c:v>42347</c:v>
                </c:pt>
                <c:pt idx="717">
                  <c:v>42348</c:v>
                </c:pt>
                <c:pt idx="718">
                  <c:v>42349</c:v>
                </c:pt>
                <c:pt idx="719">
                  <c:v>42350</c:v>
                </c:pt>
                <c:pt idx="720">
                  <c:v>42351</c:v>
                </c:pt>
                <c:pt idx="721">
                  <c:v>42352</c:v>
                </c:pt>
                <c:pt idx="722">
                  <c:v>42353</c:v>
                </c:pt>
                <c:pt idx="723">
                  <c:v>42354</c:v>
                </c:pt>
                <c:pt idx="724">
                  <c:v>42355</c:v>
                </c:pt>
                <c:pt idx="725">
                  <c:v>42356</c:v>
                </c:pt>
                <c:pt idx="726">
                  <c:v>42357</c:v>
                </c:pt>
                <c:pt idx="727">
                  <c:v>42358</c:v>
                </c:pt>
                <c:pt idx="728">
                  <c:v>42359</c:v>
                </c:pt>
                <c:pt idx="729">
                  <c:v>42360</c:v>
                </c:pt>
                <c:pt idx="730">
                  <c:v>42361</c:v>
                </c:pt>
                <c:pt idx="731">
                  <c:v>42362</c:v>
                </c:pt>
                <c:pt idx="732">
                  <c:v>42363</c:v>
                </c:pt>
                <c:pt idx="733">
                  <c:v>42364</c:v>
                </c:pt>
                <c:pt idx="734">
                  <c:v>42365</c:v>
                </c:pt>
                <c:pt idx="735">
                  <c:v>42366</c:v>
                </c:pt>
                <c:pt idx="736">
                  <c:v>42367</c:v>
                </c:pt>
                <c:pt idx="737">
                  <c:v>42368</c:v>
                </c:pt>
                <c:pt idx="738">
                  <c:v>42369</c:v>
                </c:pt>
                <c:pt idx="739">
                  <c:v>42370</c:v>
                </c:pt>
                <c:pt idx="740">
                  <c:v>42371</c:v>
                </c:pt>
                <c:pt idx="741">
                  <c:v>42372</c:v>
                </c:pt>
                <c:pt idx="742">
                  <c:v>42373</c:v>
                </c:pt>
                <c:pt idx="743">
                  <c:v>42374</c:v>
                </c:pt>
                <c:pt idx="744">
                  <c:v>42375</c:v>
                </c:pt>
                <c:pt idx="745">
                  <c:v>42376</c:v>
                </c:pt>
                <c:pt idx="746">
                  <c:v>42377</c:v>
                </c:pt>
                <c:pt idx="747">
                  <c:v>42378</c:v>
                </c:pt>
                <c:pt idx="748">
                  <c:v>42379</c:v>
                </c:pt>
                <c:pt idx="749">
                  <c:v>42380</c:v>
                </c:pt>
                <c:pt idx="750">
                  <c:v>42381</c:v>
                </c:pt>
                <c:pt idx="751">
                  <c:v>42382</c:v>
                </c:pt>
                <c:pt idx="752">
                  <c:v>42383</c:v>
                </c:pt>
                <c:pt idx="753">
                  <c:v>42384</c:v>
                </c:pt>
                <c:pt idx="754">
                  <c:v>42385</c:v>
                </c:pt>
                <c:pt idx="755">
                  <c:v>42386</c:v>
                </c:pt>
                <c:pt idx="756">
                  <c:v>42387</c:v>
                </c:pt>
                <c:pt idx="757">
                  <c:v>42388</c:v>
                </c:pt>
                <c:pt idx="758">
                  <c:v>42389</c:v>
                </c:pt>
                <c:pt idx="759">
                  <c:v>42390</c:v>
                </c:pt>
                <c:pt idx="760">
                  <c:v>42391</c:v>
                </c:pt>
                <c:pt idx="761">
                  <c:v>42392</c:v>
                </c:pt>
                <c:pt idx="762">
                  <c:v>42393</c:v>
                </c:pt>
                <c:pt idx="763">
                  <c:v>42394</c:v>
                </c:pt>
                <c:pt idx="764">
                  <c:v>42395</c:v>
                </c:pt>
                <c:pt idx="765">
                  <c:v>42396</c:v>
                </c:pt>
                <c:pt idx="766">
                  <c:v>42397</c:v>
                </c:pt>
                <c:pt idx="767">
                  <c:v>42398</c:v>
                </c:pt>
                <c:pt idx="768">
                  <c:v>42399</c:v>
                </c:pt>
                <c:pt idx="769">
                  <c:v>42400</c:v>
                </c:pt>
                <c:pt idx="770">
                  <c:v>42401</c:v>
                </c:pt>
                <c:pt idx="771">
                  <c:v>42402</c:v>
                </c:pt>
                <c:pt idx="772">
                  <c:v>42403</c:v>
                </c:pt>
                <c:pt idx="773">
                  <c:v>42404</c:v>
                </c:pt>
                <c:pt idx="774">
                  <c:v>42405</c:v>
                </c:pt>
                <c:pt idx="775">
                  <c:v>42406</c:v>
                </c:pt>
                <c:pt idx="776">
                  <c:v>42407</c:v>
                </c:pt>
                <c:pt idx="777">
                  <c:v>42408</c:v>
                </c:pt>
                <c:pt idx="778">
                  <c:v>42409</c:v>
                </c:pt>
                <c:pt idx="779">
                  <c:v>42410</c:v>
                </c:pt>
                <c:pt idx="780">
                  <c:v>42411</c:v>
                </c:pt>
                <c:pt idx="781">
                  <c:v>42412</c:v>
                </c:pt>
                <c:pt idx="782">
                  <c:v>42413</c:v>
                </c:pt>
                <c:pt idx="783">
                  <c:v>42414</c:v>
                </c:pt>
                <c:pt idx="784">
                  <c:v>42415</c:v>
                </c:pt>
                <c:pt idx="785">
                  <c:v>42416</c:v>
                </c:pt>
                <c:pt idx="786">
                  <c:v>42417</c:v>
                </c:pt>
                <c:pt idx="787">
                  <c:v>42418</c:v>
                </c:pt>
                <c:pt idx="788">
                  <c:v>42419</c:v>
                </c:pt>
                <c:pt idx="789">
                  <c:v>42420</c:v>
                </c:pt>
                <c:pt idx="790">
                  <c:v>42421</c:v>
                </c:pt>
                <c:pt idx="791">
                  <c:v>42422</c:v>
                </c:pt>
                <c:pt idx="792">
                  <c:v>42423</c:v>
                </c:pt>
                <c:pt idx="793">
                  <c:v>42424</c:v>
                </c:pt>
                <c:pt idx="794">
                  <c:v>42425</c:v>
                </c:pt>
                <c:pt idx="795">
                  <c:v>42426</c:v>
                </c:pt>
                <c:pt idx="796">
                  <c:v>42427</c:v>
                </c:pt>
                <c:pt idx="797">
                  <c:v>42428</c:v>
                </c:pt>
                <c:pt idx="798">
                  <c:v>42429</c:v>
                </c:pt>
                <c:pt idx="799">
                  <c:v>42430</c:v>
                </c:pt>
                <c:pt idx="800">
                  <c:v>42431</c:v>
                </c:pt>
                <c:pt idx="801">
                  <c:v>42432</c:v>
                </c:pt>
                <c:pt idx="802">
                  <c:v>42433</c:v>
                </c:pt>
                <c:pt idx="803">
                  <c:v>42434</c:v>
                </c:pt>
                <c:pt idx="804">
                  <c:v>42435</c:v>
                </c:pt>
                <c:pt idx="805">
                  <c:v>42436</c:v>
                </c:pt>
                <c:pt idx="806">
                  <c:v>42437</c:v>
                </c:pt>
                <c:pt idx="807">
                  <c:v>42438</c:v>
                </c:pt>
                <c:pt idx="808">
                  <c:v>42439</c:v>
                </c:pt>
                <c:pt idx="809">
                  <c:v>42440</c:v>
                </c:pt>
                <c:pt idx="810">
                  <c:v>42441</c:v>
                </c:pt>
                <c:pt idx="811">
                  <c:v>42442</c:v>
                </c:pt>
                <c:pt idx="812">
                  <c:v>42443</c:v>
                </c:pt>
                <c:pt idx="813">
                  <c:v>42444</c:v>
                </c:pt>
                <c:pt idx="814">
                  <c:v>42445</c:v>
                </c:pt>
                <c:pt idx="815">
                  <c:v>42446</c:v>
                </c:pt>
                <c:pt idx="816">
                  <c:v>42447</c:v>
                </c:pt>
                <c:pt idx="817">
                  <c:v>42448</c:v>
                </c:pt>
                <c:pt idx="818">
                  <c:v>42449</c:v>
                </c:pt>
                <c:pt idx="819">
                  <c:v>42450</c:v>
                </c:pt>
                <c:pt idx="820">
                  <c:v>42451</c:v>
                </c:pt>
                <c:pt idx="821">
                  <c:v>42452</c:v>
                </c:pt>
                <c:pt idx="822">
                  <c:v>42453</c:v>
                </c:pt>
                <c:pt idx="823">
                  <c:v>42454</c:v>
                </c:pt>
                <c:pt idx="824">
                  <c:v>42455</c:v>
                </c:pt>
                <c:pt idx="825">
                  <c:v>42456</c:v>
                </c:pt>
                <c:pt idx="826">
                  <c:v>42457</c:v>
                </c:pt>
                <c:pt idx="827">
                  <c:v>42458</c:v>
                </c:pt>
                <c:pt idx="828">
                  <c:v>42459</c:v>
                </c:pt>
                <c:pt idx="829">
                  <c:v>42460</c:v>
                </c:pt>
                <c:pt idx="830">
                  <c:v>42461</c:v>
                </c:pt>
                <c:pt idx="831">
                  <c:v>42462</c:v>
                </c:pt>
                <c:pt idx="832">
                  <c:v>42463</c:v>
                </c:pt>
                <c:pt idx="833">
                  <c:v>42464</c:v>
                </c:pt>
                <c:pt idx="834">
                  <c:v>42465</c:v>
                </c:pt>
                <c:pt idx="835">
                  <c:v>42466</c:v>
                </c:pt>
                <c:pt idx="836">
                  <c:v>42467</c:v>
                </c:pt>
                <c:pt idx="837">
                  <c:v>42468</c:v>
                </c:pt>
                <c:pt idx="838">
                  <c:v>42469</c:v>
                </c:pt>
                <c:pt idx="839">
                  <c:v>42470</c:v>
                </c:pt>
                <c:pt idx="840">
                  <c:v>42471</c:v>
                </c:pt>
                <c:pt idx="841">
                  <c:v>42472</c:v>
                </c:pt>
                <c:pt idx="842">
                  <c:v>42473</c:v>
                </c:pt>
                <c:pt idx="843">
                  <c:v>42474</c:v>
                </c:pt>
                <c:pt idx="844">
                  <c:v>42475</c:v>
                </c:pt>
                <c:pt idx="845">
                  <c:v>42476</c:v>
                </c:pt>
                <c:pt idx="846">
                  <c:v>42477</c:v>
                </c:pt>
                <c:pt idx="847">
                  <c:v>42478</c:v>
                </c:pt>
                <c:pt idx="848">
                  <c:v>42479</c:v>
                </c:pt>
                <c:pt idx="849">
                  <c:v>42480</c:v>
                </c:pt>
                <c:pt idx="850">
                  <c:v>42481</c:v>
                </c:pt>
                <c:pt idx="851">
                  <c:v>42482</c:v>
                </c:pt>
                <c:pt idx="852">
                  <c:v>42483</c:v>
                </c:pt>
                <c:pt idx="853">
                  <c:v>42484</c:v>
                </c:pt>
                <c:pt idx="854">
                  <c:v>42485</c:v>
                </c:pt>
                <c:pt idx="855">
                  <c:v>42486</c:v>
                </c:pt>
                <c:pt idx="856">
                  <c:v>42487</c:v>
                </c:pt>
                <c:pt idx="857">
                  <c:v>42488</c:v>
                </c:pt>
                <c:pt idx="858">
                  <c:v>42489</c:v>
                </c:pt>
                <c:pt idx="859">
                  <c:v>42490</c:v>
                </c:pt>
                <c:pt idx="860">
                  <c:v>42491</c:v>
                </c:pt>
                <c:pt idx="861">
                  <c:v>42492</c:v>
                </c:pt>
                <c:pt idx="862">
                  <c:v>42493</c:v>
                </c:pt>
                <c:pt idx="863">
                  <c:v>42494</c:v>
                </c:pt>
                <c:pt idx="864">
                  <c:v>42495</c:v>
                </c:pt>
                <c:pt idx="865">
                  <c:v>42496</c:v>
                </c:pt>
                <c:pt idx="866">
                  <c:v>42497</c:v>
                </c:pt>
                <c:pt idx="867">
                  <c:v>42498</c:v>
                </c:pt>
                <c:pt idx="868">
                  <c:v>42499</c:v>
                </c:pt>
                <c:pt idx="869">
                  <c:v>42500</c:v>
                </c:pt>
                <c:pt idx="870">
                  <c:v>42501</c:v>
                </c:pt>
                <c:pt idx="871">
                  <c:v>42502</c:v>
                </c:pt>
                <c:pt idx="872">
                  <c:v>42503</c:v>
                </c:pt>
                <c:pt idx="873">
                  <c:v>42504</c:v>
                </c:pt>
                <c:pt idx="874">
                  <c:v>42505</c:v>
                </c:pt>
                <c:pt idx="875">
                  <c:v>42506</c:v>
                </c:pt>
                <c:pt idx="876">
                  <c:v>42507</c:v>
                </c:pt>
                <c:pt idx="877">
                  <c:v>42508</c:v>
                </c:pt>
                <c:pt idx="878">
                  <c:v>42509</c:v>
                </c:pt>
                <c:pt idx="879">
                  <c:v>42510</c:v>
                </c:pt>
                <c:pt idx="880">
                  <c:v>42511</c:v>
                </c:pt>
                <c:pt idx="881">
                  <c:v>42512</c:v>
                </c:pt>
                <c:pt idx="882">
                  <c:v>42513</c:v>
                </c:pt>
                <c:pt idx="883">
                  <c:v>42514</c:v>
                </c:pt>
                <c:pt idx="884">
                  <c:v>42515</c:v>
                </c:pt>
                <c:pt idx="885">
                  <c:v>42516</c:v>
                </c:pt>
                <c:pt idx="886">
                  <c:v>42517</c:v>
                </c:pt>
                <c:pt idx="887">
                  <c:v>42518</c:v>
                </c:pt>
                <c:pt idx="888">
                  <c:v>42519</c:v>
                </c:pt>
                <c:pt idx="889">
                  <c:v>42520</c:v>
                </c:pt>
                <c:pt idx="890">
                  <c:v>42521</c:v>
                </c:pt>
                <c:pt idx="891">
                  <c:v>42522</c:v>
                </c:pt>
                <c:pt idx="892">
                  <c:v>42523</c:v>
                </c:pt>
                <c:pt idx="893">
                  <c:v>42524</c:v>
                </c:pt>
                <c:pt idx="894">
                  <c:v>42525</c:v>
                </c:pt>
                <c:pt idx="895">
                  <c:v>42526</c:v>
                </c:pt>
                <c:pt idx="896">
                  <c:v>42527</c:v>
                </c:pt>
                <c:pt idx="897">
                  <c:v>42528</c:v>
                </c:pt>
                <c:pt idx="898">
                  <c:v>42529</c:v>
                </c:pt>
                <c:pt idx="899">
                  <c:v>42530</c:v>
                </c:pt>
                <c:pt idx="900">
                  <c:v>42531</c:v>
                </c:pt>
                <c:pt idx="901">
                  <c:v>42532</c:v>
                </c:pt>
                <c:pt idx="902">
                  <c:v>42533</c:v>
                </c:pt>
                <c:pt idx="903">
                  <c:v>42534</c:v>
                </c:pt>
                <c:pt idx="904">
                  <c:v>42535</c:v>
                </c:pt>
                <c:pt idx="905">
                  <c:v>42536</c:v>
                </c:pt>
                <c:pt idx="906">
                  <c:v>42537</c:v>
                </c:pt>
                <c:pt idx="907">
                  <c:v>42538</c:v>
                </c:pt>
                <c:pt idx="908">
                  <c:v>42539</c:v>
                </c:pt>
                <c:pt idx="909">
                  <c:v>42540</c:v>
                </c:pt>
                <c:pt idx="910">
                  <c:v>42541</c:v>
                </c:pt>
                <c:pt idx="911">
                  <c:v>42542</c:v>
                </c:pt>
                <c:pt idx="912">
                  <c:v>42543</c:v>
                </c:pt>
                <c:pt idx="913">
                  <c:v>42544</c:v>
                </c:pt>
                <c:pt idx="914">
                  <c:v>42545</c:v>
                </c:pt>
                <c:pt idx="915">
                  <c:v>42546</c:v>
                </c:pt>
                <c:pt idx="916">
                  <c:v>42547</c:v>
                </c:pt>
                <c:pt idx="917">
                  <c:v>42548</c:v>
                </c:pt>
                <c:pt idx="918">
                  <c:v>42549</c:v>
                </c:pt>
                <c:pt idx="919">
                  <c:v>42550</c:v>
                </c:pt>
                <c:pt idx="920">
                  <c:v>42551</c:v>
                </c:pt>
                <c:pt idx="921">
                  <c:v>42552</c:v>
                </c:pt>
                <c:pt idx="922">
                  <c:v>42553</c:v>
                </c:pt>
                <c:pt idx="923">
                  <c:v>42554</c:v>
                </c:pt>
                <c:pt idx="924">
                  <c:v>42555</c:v>
                </c:pt>
                <c:pt idx="925">
                  <c:v>42556</c:v>
                </c:pt>
                <c:pt idx="926">
                  <c:v>42557</c:v>
                </c:pt>
                <c:pt idx="927">
                  <c:v>42558</c:v>
                </c:pt>
                <c:pt idx="928">
                  <c:v>42559</c:v>
                </c:pt>
                <c:pt idx="929">
                  <c:v>42560</c:v>
                </c:pt>
                <c:pt idx="930">
                  <c:v>42561</c:v>
                </c:pt>
                <c:pt idx="931">
                  <c:v>42562</c:v>
                </c:pt>
                <c:pt idx="932">
                  <c:v>42563</c:v>
                </c:pt>
                <c:pt idx="933">
                  <c:v>42564</c:v>
                </c:pt>
                <c:pt idx="934">
                  <c:v>42565</c:v>
                </c:pt>
                <c:pt idx="935">
                  <c:v>42566</c:v>
                </c:pt>
                <c:pt idx="936">
                  <c:v>42567</c:v>
                </c:pt>
                <c:pt idx="937">
                  <c:v>42568</c:v>
                </c:pt>
                <c:pt idx="938">
                  <c:v>42569</c:v>
                </c:pt>
                <c:pt idx="939">
                  <c:v>42570</c:v>
                </c:pt>
                <c:pt idx="940">
                  <c:v>42571</c:v>
                </c:pt>
                <c:pt idx="941">
                  <c:v>42572</c:v>
                </c:pt>
                <c:pt idx="942">
                  <c:v>42573</c:v>
                </c:pt>
                <c:pt idx="943">
                  <c:v>42574</c:v>
                </c:pt>
                <c:pt idx="944">
                  <c:v>42575</c:v>
                </c:pt>
                <c:pt idx="945">
                  <c:v>42576</c:v>
                </c:pt>
                <c:pt idx="946">
                  <c:v>42577</c:v>
                </c:pt>
                <c:pt idx="947">
                  <c:v>42578</c:v>
                </c:pt>
                <c:pt idx="948">
                  <c:v>42579</c:v>
                </c:pt>
                <c:pt idx="949">
                  <c:v>42580</c:v>
                </c:pt>
                <c:pt idx="950">
                  <c:v>42581</c:v>
                </c:pt>
                <c:pt idx="951">
                  <c:v>42582</c:v>
                </c:pt>
                <c:pt idx="952">
                  <c:v>42583</c:v>
                </c:pt>
                <c:pt idx="953">
                  <c:v>42584</c:v>
                </c:pt>
                <c:pt idx="954">
                  <c:v>42585</c:v>
                </c:pt>
                <c:pt idx="955">
                  <c:v>42586</c:v>
                </c:pt>
                <c:pt idx="956">
                  <c:v>42587</c:v>
                </c:pt>
                <c:pt idx="957">
                  <c:v>42588</c:v>
                </c:pt>
                <c:pt idx="958">
                  <c:v>42589</c:v>
                </c:pt>
                <c:pt idx="959">
                  <c:v>42590</c:v>
                </c:pt>
                <c:pt idx="960">
                  <c:v>42591</c:v>
                </c:pt>
                <c:pt idx="961">
                  <c:v>42592</c:v>
                </c:pt>
                <c:pt idx="962">
                  <c:v>42593</c:v>
                </c:pt>
                <c:pt idx="963">
                  <c:v>42594</c:v>
                </c:pt>
                <c:pt idx="964">
                  <c:v>42595</c:v>
                </c:pt>
                <c:pt idx="965">
                  <c:v>42596</c:v>
                </c:pt>
                <c:pt idx="966">
                  <c:v>42597</c:v>
                </c:pt>
                <c:pt idx="967">
                  <c:v>42598</c:v>
                </c:pt>
                <c:pt idx="968">
                  <c:v>42599</c:v>
                </c:pt>
                <c:pt idx="969">
                  <c:v>42600</c:v>
                </c:pt>
                <c:pt idx="970">
                  <c:v>42601</c:v>
                </c:pt>
                <c:pt idx="971">
                  <c:v>42602</c:v>
                </c:pt>
                <c:pt idx="972">
                  <c:v>42603</c:v>
                </c:pt>
                <c:pt idx="973">
                  <c:v>42604</c:v>
                </c:pt>
                <c:pt idx="974">
                  <c:v>42605</c:v>
                </c:pt>
                <c:pt idx="975">
                  <c:v>42606</c:v>
                </c:pt>
                <c:pt idx="976">
                  <c:v>42607</c:v>
                </c:pt>
                <c:pt idx="977">
                  <c:v>42608</c:v>
                </c:pt>
                <c:pt idx="978">
                  <c:v>42609</c:v>
                </c:pt>
                <c:pt idx="979">
                  <c:v>42610</c:v>
                </c:pt>
                <c:pt idx="980">
                  <c:v>42611</c:v>
                </c:pt>
                <c:pt idx="981">
                  <c:v>42612</c:v>
                </c:pt>
                <c:pt idx="982">
                  <c:v>42613</c:v>
                </c:pt>
                <c:pt idx="983">
                  <c:v>42614</c:v>
                </c:pt>
                <c:pt idx="984">
                  <c:v>42615</c:v>
                </c:pt>
                <c:pt idx="985">
                  <c:v>42616</c:v>
                </c:pt>
                <c:pt idx="986">
                  <c:v>42617</c:v>
                </c:pt>
                <c:pt idx="987">
                  <c:v>42618</c:v>
                </c:pt>
                <c:pt idx="988">
                  <c:v>42619</c:v>
                </c:pt>
                <c:pt idx="989">
                  <c:v>42620</c:v>
                </c:pt>
                <c:pt idx="990">
                  <c:v>42621</c:v>
                </c:pt>
                <c:pt idx="991">
                  <c:v>42622</c:v>
                </c:pt>
                <c:pt idx="992">
                  <c:v>42623</c:v>
                </c:pt>
                <c:pt idx="993">
                  <c:v>42624</c:v>
                </c:pt>
                <c:pt idx="994">
                  <c:v>42625</c:v>
                </c:pt>
                <c:pt idx="995">
                  <c:v>42626</c:v>
                </c:pt>
                <c:pt idx="996">
                  <c:v>42627</c:v>
                </c:pt>
                <c:pt idx="997">
                  <c:v>42628</c:v>
                </c:pt>
                <c:pt idx="998">
                  <c:v>42629</c:v>
                </c:pt>
                <c:pt idx="999">
                  <c:v>42630</c:v>
                </c:pt>
                <c:pt idx="1000">
                  <c:v>42631</c:v>
                </c:pt>
                <c:pt idx="1001">
                  <c:v>42632</c:v>
                </c:pt>
                <c:pt idx="1002">
                  <c:v>42633</c:v>
                </c:pt>
                <c:pt idx="1003">
                  <c:v>42634</c:v>
                </c:pt>
                <c:pt idx="1004">
                  <c:v>42635</c:v>
                </c:pt>
                <c:pt idx="1005">
                  <c:v>42636</c:v>
                </c:pt>
                <c:pt idx="1006">
                  <c:v>42637</c:v>
                </c:pt>
                <c:pt idx="1007">
                  <c:v>42638</c:v>
                </c:pt>
                <c:pt idx="1008">
                  <c:v>42639</c:v>
                </c:pt>
                <c:pt idx="1009">
                  <c:v>42640</c:v>
                </c:pt>
                <c:pt idx="1010">
                  <c:v>42641</c:v>
                </c:pt>
                <c:pt idx="1011">
                  <c:v>42642</c:v>
                </c:pt>
                <c:pt idx="1012">
                  <c:v>42643</c:v>
                </c:pt>
                <c:pt idx="1013">
                  <c:v>42644</c:v>
                </c:pt>
                <c:pt idx="1014">
                  <c:v>42645</c:v>
                </c:pt>
                <c:pt idx="1015">
                  <c:v>42646</c:v>
                </c:pt>
                <c:pt idx="1016">
                  <c:v>42647</c:v>
                </c:pt>
                <c:pt idx="1017">
                  <c:v>42648</c:v>
                </c:pt>
                <c:pt idx="1018">
                  <c:v>42649</c:v>
                </c:pt>
                <c:pt idx="1019">
                  <c:v>42650</c:v>
                </c:pt>
                <c:pt idx="1020">
                  <c:v>42651</c:v>
                </c:pt>
                <c:pt idx="1021">
                  <c:v>42652</c:v>
                </c:pt>
                <c:pt idx="1022">
                  <c:v>42653</c:v>
                </c:pt>
                <c:pt idx="1023">
                  <c:v>42654</c:v>
                </c:pt>
                <c:pt idx="1024">
                  <c:v>42655</c:v>
                </c:pt>
                <c:pt idx="1025">
                  <c:v>42656</c:v>
                </c:pt>
                <c:pt idx="1026">
                  <c:v>42657</c:v>
                </c:pt>
                <c:pt idx="1027">
                  <c:v>42658</c:v>
                </c:pt>
                <c:pt idx="1028">
                  <c:v>42659</c:v>
                </c:pt>
                <c:pt idx="1029">
                  <c:v>42660</c:v>
                </c:pt>
                <c:pt idx="1030">
                  <c:v>42661</c:v>
                </c:pt>
                <c:pt idx="1031">
                  <c:v>42662</c:v>
                </c:pt>
                <c:pt idx="1032">
                  <c:v>42663</c:v>
                </c:pt>
                <c:pt idx="1033">
                  <c:v>42664</c:v>
                </c:pt>
                <c:pt idx="1034">
                  <c:v>42665</c:v>
                </c:pt>
                <c:pt idx="1035">
                  <c:v>42666</c:v>
                </c:pt>
                <c:pt idx="1036">
                  <c:v>42667</c:v>
                </c:pt>
                <c:pt idx="1037">
                  <c:v>42668</c:v>
                </c:pt>
                <c:pt idx="1038">
                  <c:v>42669</c:v>
                </c:pt>
                <c:pt idx="1039">
                  <c:v>42670</c:v>
                </c:pt>
                <c:pt idx="1040">
                  <c:v>42671</c:v>
                </c:pt>
                <c:pt idx="1041">
                  <c:v>42672</c:v>
                </c:pt>
                <c:pt idx="1042">
                  <c:v>42673</c:v>
                </c:pt>
                <c:pt idx="1043">
                  <c:v>42674</c:v>
                </c:pt>
                <c:pt idx="1044">
                  <c:v>42675</c:v>
                </c:pt>
                <c:pt idx="1045">
                  <c:v>42676</c:v>
                </c:pt>
                <c:pt idx="1046">
                  <c:v>42677</c:v>
                </c:pt>
                <c:pt idx="1047">
                  <c:v>42678</c:v>
                </c:pt>
                <c:pt idx="1048">
                  <c:v>42679</c:v>
                </c:pt>
                <c:pt idx="1049">
                  <c:v>42680</c:v>
                </c:pt>
                <c:pt idx="1050">
                  <c:v>42681</c:v>
                </c:pt>
                <c:pt idx="1051">
                  <c:v>42682</c:v>
                </c:pt>
                <c:pt idx="1052">
                  <c:v>42683</c:v>
                </c:pt>
                <c:pt idx="1053">
                  <c:v>42684</c:v>
                </c:pt>
                <c:pt idx="1054">
                  <c:v>42685</c:v>
                </c:pt>
                <c:pt idx="1055">
                  <c:v>42686</c:v>
                </c:pt>
                <c:pt idx="1056">
                  <c:v>42687</c:v>
                </c:pt>
                <c:pt idx="1057">
                  <c:v>42688</c:v>
                </c:pt>
                <c:pt idx="1058">
                  <c:v>42689</c:v>
                </c:pt>
                <c:pt idx="1059">
                  <c:v>42690</c:v>
                </c:pt>
                <c:pt idx="1060">
                  <c:v>42691</c:v>
                </c:pt>
                <c:pt idx="1061">
                  <c:v>42692</c:v>
                </c:pt>
                <c:pt idx="1062">
                  <c:v>42693</c:v>
                </c:pt>
                <c:pt idx="1063">
                  <c:v>42694</c:v>
                </c:pt>
                <c:pt idx="1064">
                  <c:v>42695</c:v>
                </c:pt>
                <c:pt idx="1065">
                  <c:v>42696</c:v>
                </c:pt>
                <c:pt idx="1066">
                  <c:v>42697</c:v>
                </c:pt>
                <c:pt idx="1067">
                  <c:v>42698</c:v>
                </c:pt>
                <c:pt idx="1068">
                  <c:v>42699</c:v>
                </c:pt>
                <c:pt idx="1069">
                  <c:v>42700</c:v>
                </c:pt>
                <c:pt idx="1070">
                  <c:v>42701</c:v>
                </c:pt>
                <c:pt idx="1071">
                  <c:v>42702</c:v>
                </c:pt>
                <c:pt idx="1072">
                  <c:v>42703</c:v>
                </c:pt>
                <c:pt idx="1073">
                  <c:v>42704</c:v>
                </c:pt>
                <c:pt idx="1074">
                  <c:v>42705</c:v>
                </c:pt>
                <c:pt idx="1075">
                  <c:v>42706</c:v>
                </c:pt>
                <c:pt idx="1076">
                  <c:v>42707</c:v>
                </c:pt>
                <c:pt idx="1077">
                  <c:v>42708</c:v>
                </c:pt>
                <c:pt idx="1078">
                  <c:v>42709</c:v>
                </c:pt>
                <c:pt idx="1079">
                  <c:v>42710</c:v>
                </c:pt>
                <c:pt idx="1080">
                  <c:v>42711</c:v>
                </c:pt>
                <c:pt idx="1081">
                  <c:v>42712</c:v>
                </c:pt>
                <c:pt idx="1082">
                  <c:v>42713</c:v>
                </c:pt>
                <c:pt idx="1083">
                  <c:v>42714</c:v>
                </c:pt>
                <c:pt idx="1084">
                  <c:v>42715</c:v>
                </c:pt>
                <c:pt idx="1085">
                  <c:v>42716</c:v>
                </c:pt>
                <c:pt idx="1086">
                  <c:v>42717</c:v>
                </c:pt>
                <c:pt idx="1087">
                  <c:v>42718</c:v>
                </c:pt>
                <c:pt idx="1088">
                  <c:v>42719</c:v>
                </c:pt>
                <c:pt idx="1089">
                  <c:v>42720</c:v>
                </c:pt>
                <c:pt idx="1090">
                  <c:v>42721</c:v>
                </c:pt>
                <c:pt idx="1091">
                  <c:v>42722</c:v>
                </c:pt>
                <c:pt idx="1092">
                  <c:v>42723</c:v>
                </c:pt>
                <c:pt idx="1093">
                  <c:v>42724</c:v>
                </c:pt>
                <c:pt idx="1094">
                  <c:v>42725</c:v>
                </c:pt>
                <c:pt idx="1095">
                  <c:v>42726</c:v>
                </c:pt>
                <c:pt idx="1096">
                  <c:v>42727</c:v>
                </c:pt>
                <c:pt idx="1097">
                  <c:v>42728</c:v>
                </c:pt>
                <c:pt idx="1098">
                  <c:v>42729</c:v>
                </c:pt>
                <c:pt idx="1099">
                  <c:v>42730</c:v>
                </c:pt>
                <c:pt idx="1100">
                  <c:v>42731</c:v>
                </c:pt>
                <c:pt idx="1101">
                  <c:v>42732</c:v>
                </c:pt>
                <c:pt idx="1102">
                  <c:v>42733</c:v>
                </c:pt>
                <c:pt idx="1103">
                  <c:v>42734</c:v>
                </c:pt>
                <c:pt idx="1104">
                  <c:v>42735</c:v>
                </c:pt>
                <c:pt idx="1105">
                  <c:v>42736</c:v>
                </c:pt>
                <c:pt idx="1106">
                  <c:v>42737</c:v>
                </c:pt>
                <c:pt idx="1107">
                  <c:v>42738</c:v>
                </c:pt>
                <c:pt idx="1108">
                  <c:v>42739</c:v>
                </c:pt>
                <c:pt idx="1109">
                  <c:v>42740</c:v>
                </c:pt>
                <c:pt idx="1110">
                  <c:v>42741</c:v>
                </c:pt>
                <c:pt idx="1111">
                  <c:v>42742</c:v>
                </c:pt>
                <c:pt idx="1112">
                  <c:v>42743</c:v>
                </c:pt>
                <c:pt idx="1113">
                  <c:v>42744</c:v>
                </c:pt>
                <c:pt idx="1114">
                  <c:v>42745</c:v>
                </c:pt>
                <c:pt idx="1115">
                  <c:v>42746</c:v>
                </c:pt>
                <c:pt idx="1116">
                  <c:v>42747</c:v>
                </c:pt>
                <c:pt idx="1117">
                  <c:v>42748</c:v>
                </c:pt>
                <c:pt idx="1118">
                  <c:v>42749</c:v>
                </c:pt>
                <c:pt idx="1119">
                  <c:v>42750</c:v>
                </c:pt>
                <c:pt idx="1120">
                  <c:v>42751</c:v>
                </c:pt>
                <c:pt idx="1121">
                  <c:v>42752</c:v>
                </c:pt>
                <c:pt idx="1122">
                  <c:v>42753</c:v>
                </c:pt>
                <c:pt idx="1123">
                  <c:v>42754</c:v>
                </c:pt>
                <c:pt idx="1124">
                  <c:v>42755</c:v>
                </c:pt>
                <c:pt idx="1125">
                  <c:v>42756</c:v>
                </c:pt>
                <c:pt idx="1126">
                  <c:v>42757</c:v>
                </c:pt>
                <c:pt idx="1127">
                  <c:v>42758</c:v>
                </c:pt>
                <c:pt idx="1128">
                  <c:v>42759</c:v>
                </c:pt>
                <c:pt idx="1129">
                  <c:v>42760</c:v>
                </c:pt>
                <c:pt idx="1130">
                  <c:v>42761</c:v>
                </c:pt>
                <c:pt idx="1131">
                  <c:v>42762</c:v>
                </c:pt>
                <c:pt idx="1132">
                  <c:v>42763</c:v>
                </c:pt>
                <c:pt idx="1133">
                  <c:v>42764</c:v>
                </c:pt>
                <c:pt idx="1134">
                  <c:v>42765</c:v>
                </c:pt>
                <c:pt idx="1135">
                  <c:v>42766</c:v>
                </c:pt>
                <c:pt idx="1136">
                  <c:v>42767</c:v>
                </c:pt>
                <c:pt idx="1137">
                  <c:v>42768</c:v>
                </c:pt>
                <c:pt idx="1138">
                  <c:v>42769</c:v>
                </c:pt>
                <c:pt idx="1139">
                  <c:v>42770</c:v>
                </c:pt>
                <c:pt idx="1140">
                  <c:v>42771</c:v>
                </c:pt>
                <c:pt idx="1141">
                  <c:v>42772</c:v>
                </c:pt>
                <c:pt idx="1142">
                  <c:v>42773</c:v>
                </c:pt>
                <c:pt idx="1143">
                  <c:v>42774</c:v>
                </c:pt>
                <c:pt idx="1144">
                  <c:v>42775</c:v>
                </c:pt>
                <c:pt idx="1145">
                  <c:v>42776</c:v>
                </c:pt>
                <c:pt idx="1146">
                  <c:v>42777</c:v>
                </c:pt>
                <c:pt idx="1147">
                  <c:v>42778</c:v>
                </c:pt>
                <c:pt idx="1148">
                  <c:v>42779</c:v>
                </c:pt>
                <c:pt idx="1149">
                  <c:v>42780</c:v>
                </c:pt>
                <c:pt idx="1150">
                  <c:v>42781</c:v>
                </c:pt>
                <c:pt idx="1151">
                  <c:v>42782</c:v>
                </c:pt>
                <c:pt idx="1152">
                  <c:v>42783</c:v>
                </c:pt>
                <c:pt idx="1153">
                  <c:v>42784</c:v>
                </c:pt>
                <c:pt idx="1154">
                  <c:v>42785</c:v>
                </c:pt>
                <c:pt idx="1155">
                  <c:v>42786</c:v>
                </c:pt>
                <c:pt idx="1156">
                  <c:v>42787</c:v>
                </c:pt>
                <c:pt idx="1157">
                  <c:v>42788</c:v>
                </c:pt>
                <c:pt idx="1158">
                  <c:v>42789</c:v>
                </c:pt>
                <c:pt idx="1159">
                  <c:v>42790</c:v>
                </c:pt>
                <c:pt idx="1160">
                  <c:v>42791</c:v>
                </c:pt>
                <c:pt idx="1161">
                  <c:v>42792</c:v>
                </c:pt>
                <c:pt idx="1162">
                  <c:v>42793</c:v>
                </c:pt>
                <c:pt idx="1163">
                  <c:v>42794</c:v>
                </c:pt>
                <c:pt idx="1164">
                  <c:v>42795</c:v>
                </c:pt>
                <c:pt idx="1165">
                  <c:v>42796</c:v>
                </c:pt>
                <c:pt idx="1166">
                  <c:v>42797</c:v>
                </c:pt>
                <c:pt idx="1167">
                  <c:v>42798</c:v>
                </c:pt>
                <c:pt idx="1168">
                  <c:v>42799</c:v>
                </c:pt>
                <c:pt idx="1169">
                  <c:v>42800</c:v>
                </c:pt>
                <c:pt idx="1170">
                  <c:v>42801</c:v>
                </c:pt>
                <c:pt idx="1171">
                  <c:v>42802</c:v>
                </c:pt>
                <c:pt idx="1172">
                  <c:v>42803</c:v>
                </c:pt>
                <c:pt idx="1173">
                  <c:v>42804</c:v>
                </c:pt>
                <c:pt idx="1174">
                  <c:v>42805</c:v>
                </c:pt>
                <c:pt idx="1175">
                  <c:v>42806</c:v>
                </c:pt>
                <c:pt idx="1176">
                  <c:v>42807</c:v>
                </c:pt>
                <c:pt idx="1177">
                  <c:v>42808</c:v>
                </c:pt>
                <c:pt idx="1178">
                  <c:v>42809</c:v>
                </c:pt>
                <c:pt idx="1179">
                  <c:v>42810</c:v>
                </c:pt>
                <c:pt idx="1180">
                  <c:v>42811</c:v>
                </c:pt>
                <c:pt idx="1181">
                  <c:v>42812</c:v>
                </c:pt>
                <c:pt idx="1182">
                  <c:v>42813</c:v>
                </c:pt>
                <c:pt idx="1183">
                  <c:v>42814</c:v>
                </c:pt>
                <c:pt idx="1184">
                  <c:v>42815</c:v>
                </c:pt>
                <c:pt idx="1185">
                  <c:v>42816</c:v>
                </c:pt>
                <c:pt idx="1186">
                  <c:v>42817</c:v>
                </c:pt>
                <c:pt idx="1187">
                  <c:v>42818</c:v>
                </c:pt>
                <c:pt idx="1188">
                  <c:v>42819</c:v>
                </c:pt>
                <c:pt idx="1189">
                  <c:v>42820</c:v>
                </c:pt>
                <c:pt idx="1190">
                  <c:v>42821</c:v>
                </c:pt>
                <c:pt idx="1191">
                  <c:v>42822</c:v>
                </c:pt>
                <c:pt idx="1192">
                  <c:v>42823</c:v>
                </c:pt>
                <c:pt idx="1193">
                  <c:v>42824</c:v>
                </c:pt>
                <c:pt idx="1194">
                  <c:v>42825</c:v>
                </c:pt>
                <c:pt idx="1195">
                  <c:v>42826</c:v>
                </c:pt>
                <c:pt idx="1196">
                  <c:v>42827</c:v>
                </c:pt>
                <c:pt idx="1197">
                  <c:v>42828</c:v>
                </c:pt>
                <c:pt idx="1198">
                  <c:v>42829</c:v>
                </c:pt>
                <c:pt idx="1199">
                  <c:v>42830</c:v>
                </c:pt>
                <c:pt idx="1200">
                  <c:v>42831</c:v>
                </c:pt>
                <c:pt idx="1201">
                  <c:v>42832</c:v>
                </c:pt>
                <c:pt idx="1202">
                  <c:v>42833</c:v>
                </c:pt>
                <c:pt idx="1203">
                  <c:v>42834</c:v>
                </c:pt>
                <c:pt idx="1204">
                  <c:v>42835</c:v>
                </c:pt>
                <c:pt idx="1205">
                  <c:v>42836</c:v>
                </c:pt>
                <c:pt idx="1206">
                  <c:v>42837</c:v>
                </c:pt>
                <c:pt idx="1207">
                  <c:v>42838</c:v>
                </c:pt>
                <c:pt idx="1208">
                  <c:v>42839</c:v>
                </c:pt>
                <c:pt idx="1209">
                  <c:v>42840</c:v>
                </c:pt>
                <c:pt idx="1210">
                  <c:v>42841</c:v>
                </c:pt>
                <c:pt idx="1211">
                  <c:v>42842</c:v>
                </c:pt>
                <c:pt idx="1212">
                  <c:v>42843</c:v>
                </c:pt>
                <c:pt idx="1213">
                  <c:v>42844</c:v>
                </c:pt>
                <c:pt idx="1214">
                  <c:v>42845</c:v>
                </c:pt>
                <c:pt idx="1215">
                  <c:v>42846</c:v>
                </c:pt>
                <c:pt idx="1216">
                  <c:v>42847</c:v>
                </c:pt>
                <c:pt idx="1217">
                  <c:v>42848</c:v>
                </c:pt>
                <c:pt idx="1218">
                  <c:v>42849</c:v>
                </c:pt>
                <c:pt idx="1219">
                  <c:v>42850</c:v>
                </c:pt>
                <c:pt idx="1220">
                  <c:v>42851</c:v>
                </c:pt>
                <c:pt idx="1221">
                  <c:v>42852</c:v>
                </c:pt>
                <c:pt idx="1222">
                  <c:v>42853</c:v>
                </c:pt>
                <c:pt idx="1223">
                  <c:v>42854</c:v>
                </c:pt>
                <c:pt idx="1224">
                  <c:v>42855</c:v>
                </c:pt>
                <c:pt idx="1225">
                  <c:v>42856</c:v>
                </c:pt>
                <c:pt idx="1226">
                  <c:v>42857</c:v>
                </c:pt>
                <c:pt idx="1227">
                  <c:v>42858</c:v>
                </c:pt>
                <c:pt idx="1228">
                  <c:v>42859</c:v>
                </c:pt>
                <c:pt idx="1229">
                  <c:v>42860</c:v>
                </c:pt>
                <c:pt idx="1230">
                  <c:v>42861</c:v>
                </c:pt>
                <c:pt idx="1231">
                  <c:v>42862</c:v>
                </c:pt>
                <c:pt idx="1232">
                  <c:v>42863</c:v>
                </c:pt>
                <c:pt idx="1233">
                  <c:v>42864</c:v>
                </c:pt>
                <c:pt idx="1234">
                  <c:v>42865</c:v>
                </c:pt>
                <c:pt idx="1235">
                  <c:v>42866</c:v>
                </c:pt>
                <c:pt idx="1236">
                  <c:v>42867</c:v>
                </c:pt>
                <c:pt idx="1237">
                  <c:v>42868</c:v>
                </c:pt>
                <c:pt idx="1238">
                  <c:v>42869</c:v>
                </c:pt>
                <c:pt idx="1239">
                  <c:v>42870</c:v>
                </c:pt>
                <c:pt idx="1240">
                  <c:v>42871</c:v>
                </c:pt>
                <c:pt idx="1241">
                  <c:v>42872</c:v>
                </c:pt>
                <c:pt idx="1242">
                  <c:v>42873</c:v>
                </c:pt>
                <c:pt idx="1243">
                  <c:v>42874</c:v>
                </c:pt>
                <c:pt idx="1244">
                  <c:v>42875</c:v>
                </c:pt>
                <c:pt idx="1245">
                  <c:v>42876</c:v>
                </c:pt>
                <c:pt idx="1246">
                  <c:v>42877</c:v>
                </c:pt>
                <c:pt idx="1247">
                  <c:v>42878</c:v>
                </c:pt>
                <c:pt idx="1248">
                  <c:v>42879</c:v>
                </c:pt>
                <c:pt idx="1249">
                  <c:v>42880</c:v>
                </c:pt>
                <c:pt idx="1250">
                  <c:v>42881</c:v>
                </c:pt>
                <c:pt idx="1251">
                  <c:v>42882</c:v>
                </c:pt>
                <c:pt idx="1252">
                  <c:v>42883</c:v>
                </c:pt>
                <c:pt idx="1253">
                  <c:v>42884</c:v>
                </c:pt>
                <c:pt idx="1254">
                  <c:v>42885</c:v>
                </c:pt>
                <c:pt idx="1255">
                  <c:v>42886</c:v>
                </c:pt>
                <c:pt idx="1256">
                  <c:v>42887</c:v>
                </c:pt>
                <c:pt idx="1257">
                  <c:v>42888</c:v>
                </c:pt>
                <c:pt idx="1258">
                  <c:v>42889</c:v>
                </c:pt>
                <c:pt idx="1259">
                  <c:v>42890</c:v>
                </c:pt>
                <c:pt idx="1260">
                  <c:v>42891</c:v>
                </c:pt>
                <c:pt idx="1261">
                  <c:v>42892</c:v>
                </c:pt>
                <c:pt idx="1262">
                  <c:v>42893</c:v>
                </c:pt>
                <c:pt idx="1263">
                  <c:v>42894</c:v>
                </c:pt>
                <c:pt idx="1264">
                  <c:v>42895</c:v>
                </c:pt>
                <c:pt idx="1265">
                  <c:v>42896</c:v>
                </c:pt>
                <c:pt idx="1266">
                  <c:v>42897</c:v>
                </c:pt>
                <c:pt idx="1267">
                  <c:v>42898</c:v>
                </c:pt>
                <c:pt idx="1268">
                  <c:v>42899</c:v>
                </c:pt>
                <c:pt idx="1269">
                  <c:v>42900</c:v>
                </c:pt>
                <c:pt idx="1270">
                  <c:v>42901</c:v>
                </c:pt>
                <c:pt idx="1271">
                  <c:v>42902</c:v>
                </c:pt>
                <c:pt idx="1272">
                  <c:v>42903</c:v>
                </c:pt>
                <c:pt idx="1273">
                  <c:v>42904</c:v>
                </c:pt>
                <c:pt idx="1274">
                  <c:v>42905</c:v>
                </c:pt>
                <c:pt idx="1275">
                  <c:v>42906</c:v>
                </c:pt>
                <c:pt idx="1276">
                  <c:v>42907</c:v>
                </c:pt>
                <c:pt idx="1277">
                  <c:v>42908</c:v>
                </c:pt>
                <c:pt idx="1278">
                  <c:v>42909</c:v>
                </c:pt>
                <c:pt idx="1279">
                  <c:v>42910</c:v>
                </c:pt>
                <c:pt idx="1280">
                  <c:v>42911</c:v>
                </c:pt>
                <c:pt idx="1281">
                  <c:v>42912</c:v>
                </c:pt>
                <c:pt idx="1282">
                  <c:v>42913</c:v>
                </c:pt>
                <c:pt idx="1283">
                  <c:v>42914</c:v>
                </c:pt>
                <c:pt idx="1284">
                  <c:v>42915</c:v>
                </c:pt>
                <c:pt idx="1285">
                  <c:v>42916</c:v>
                </c:pt>
                <c:pt idx="1286">
                  <c:v>42917</c:v>
                </c:pt>
                <c:pt idx="1287">
                  <c:v>42918</c:v>
                </c:pt>
                <c:pt idx="1288">
                  <c:v>42919</c:v>
                </c:pt>
                <c:pt idx="1289">
                  <c:v>42920</c:v>
                </c:pt>
                <c:pt idx="1290">
                  <c:v>42921</c:v>
                </c:pt>
                <c:pt idx="1291">
                  <c:v>42922</c:v>
                </c:pt>
                <c:pt idx="1292">
                  <c:v>42923</c:v>
                </c:pt>
                <c:pt idx="1293">
                  <c:v>42924</c:v>
                </c:pt>
                <c:pt idx="1294">
                  <c:v>42925</c:v>
                </c:pt>
                <c:pt idx="1295">
                  <c:v>42926</c:v>
                </c:pt>
                <c:pt idx="1296">
                  <c:v>42927</c:v>
                </c:pt>
                <c:pt idx="1297">
                  <c:v>42928</c:v>
                </c:pt>
                <c:pt idx="1298">
                  <c:v>42929</c:v>
                </c:pt>
                <c:pt idx="1299">
                  <c:v>42930</c:v>
                </c:pt>
                <c:pt idx="1300">
                  <c:v>42931</c:v>
                </c:pt>
                <c:pt idx="1301">
                  <c:v>42932</c:v>
                </c:pt>
                <c:pt idx="1302">
                  <c:v>42933</c:v>
                </c:pt>
                <c:pt idx="1303">
                  <c:v>42934</c:v>
                </c:pt>
                <c:pt idx="1304">
                  <c:v>42935</c:v>
                </c:pt>
                <c:pt idx="1305">
                  <c:v>42936</c:v>
                </c:pt>
                <c:pt idx="1306">
                  <c:v>42937</c:v>
                </c:pt>
                <c:pt idx="1307">
                  <c:v>42938</c:v>
                </c:pt>
                <c:pt idx="1308">
                  <c:v>42939</c:v>
                </c:pt>
                <c:pt idx="1309">
                  <c:v>42940</c:v>
                </c:pt>
                <c:pt idx="1310">
                  <c:v>42941</c:v>
                </c:pt>
                <c:pt idx="1311">
                  <c:v>42942</c:v>
                </c:pt>
                <c:pt idx="1312">
                  <c:v>42943</c:v>
                </c:pt>
                <c:pt idx="1313">
                  <c:v>42944</c:v>
                </c:pt>
                <c:pt idx="1314">
                  <c:v>42945</c:v>
                </c:pt>
                <c:pt idx="1315">
                  <c:v>42946</c:v>
                </c:pt>
                <c:pt idx="1316">
                  <c:v>42947</c:v>
                </c:pt>
                <c:pt idx="1317">
                  <c:v>42948</c:v>
                </c:pt>
                <c:pt idx="1318">
                  <c:v>42949</c:v>
                </c:pt>
                <c:pt idx="1319">
                  <c:v>42950</c:v>
                </c:pt>
                <c:pt idx="1320">
                  <c:v>42951</c:v>
                </c:pt>
                <c:pt idx="1321">
                  <c:v>42952</c:v>
                </c:pt>
                <c:pt idx="1322">
                  <c:v>42953</c:v>
                </c:pt>
                <c:pt idx="1323">
                  <c:v>42954</c:v>
                </c:pt>
                <c:pt idx="1324">
                  <c:v>42955</c:v>
                </c:pt>
                <c:pt idx="1325">
                  <c:v>42956</c:v>
                </c:pt>
                <c:pt idx="1326">
                  <c:v>42957</c:v>
                </c:pt>
                <c:pt idx="1327">
                  <c:v>42958</c:v>
                </c:pt>
                <c:pt idx="1328">
                  <c:v>42959</c:v>
                </c:pt>
                <c:pt idx="1329">
                  <c:v>42960</c:v>
                </c:pt>
                <c:pt idx="1330">
                  <c:v>42961</c:v>
                </c:pt>
                <c:pt idx="1331">
                  <c:v>42962</c:v>
                </c:pt>
                <c:pt idx="1332">
                  <c:v>42963</c:v>
                </c:pt>
                <c:pt idx="1333">
                  <c:v>42964</c:v>
                </c:pt>
                <c:pt idx="1334">
                  <c:v>42965</c:v>
                </c:pt>
                <c:pt idx="1335">
                  <c:v>42966</c:v>
                </c:pt>
                <c:pt idx="1336">
                  <c:v>42967</c:v>
                </c:pt>
                <c:pt idx="1337">
                  <c:v>42968</c:v>
                </c:pt>
                <c:pt idx="1338">
                  <c:v>42969</c:v>
                </c:pt>
                <c:pt idx="1339">
                  <c:v>42970</c:v>
                </c:pt>
                <c:pt idx="1340">
                  <c:v>42971</c:v>
                </c:pt>
                <c:pt idx="1341">
                  <c:v>42972</c:v>
                </c:pt>
                <c:pt idx="1342">
                  <c:v>42973</c:v>
                </c:pt>
                <c:pt idx="1343">
                  <c:v>42974</c:v>
                </c:pt>
                <c:pt idx="1344">
                  <c:v>42975</c:v>
                </c:pt>
                <c:pt idx="1345">
                  <c:v>42976</c:v>
                </c:pt>
                <c:pt idx="1346">
                  <c:v>42977</c:v>
                </c:pt>
                <c:pt idx="1347">
                  <c:v>42978</c:v>
                </c:pt>
                <c:pt idx="1348">
                  <c:v>42979</c:v>
                </c:pt>
                <c:pt idx="1349">
                  <c:v>42980</c:v>
                </c:pt>
                <c:pt idx="1350">
                  <c:v>42981</c:v>
                </c:pt>
                <c:pt idx="1351">
                  <c:v>42982</c:v>
                </c:pt>
                <c:pt idx="1352">
                  <c:v>42983</c:v>
                </c:pt>
                <c:pt idx="1353">
                  <c:v>42984</c:v>
                </c:pt>
                <c:pt idx="1354">
                  <c:v>42985</c:v>
                </c:pt>
                <c:pt idx="1355">
                  <c:v>42986</c:v>
                </c:pt>
                <c:pt idx="1356">
                  <c:v>42987</c:v>
                </c:pt>
                <c:pt idx="1357">
                  <c:v>42988</c:v>
                </c:pt>
                <c:pt idx="1358">
                  <c:v>42989</c:v>
                </c:pt>
                <c:pt idx="1359">
                  <c:v>42990</c:v>
                </c:pt>
                <c:pt idx="1360">
                  <c:v>42991</c:v>
                </c:pt>
                <c:pt idx="1361">
                  <c:v>42992</c:v>
                </c:pt>
                <c:pt idx="1362">
                  <c:v>42993</c:v>
                </c:pt>
                <c:pt idx="1363">
                  <c:v>42994</c:v>
                </c:pt>
                <c:pt idx="1364">
                  <c:v>42995</c:v>
                </c:pt>
                <c:pt idx="1365">
                  <c:v>42996</c:v>
                </c:pt>
                <c:pt idx="1366">
                  <c:v>42997</c:v>
                </c:pt>
                <c:pt idx="1367">
                  <c:v>42998</c:v>
                </c:pt>
                <c:pt idx="1368">
                  <c:v>42999</c:v>
                </c:pt>
                <c:pt idx="1369">
                  <c:v>43000</c:v>
                </c:pt>
                <c:pt idx="1370">
                  <c:v>43001</c:v>
                </c:pt>
                <c:pt idx="1371">
                  <c:v>43002</c:v>
                </c:pt>
                <c:pt idx="1372">
                  <c:v>43003</c:v>
                </c:pt>
                <c:pt idx="1373">
                  <c:v>43004</c:v>
                </c:pt>
                <c:pt idx="1374">
                  <c:v>43005</c:v>
                </c:pt>
                <c:pt idx="1375">
                  <c:v>43006</c:v>
                </c:pt>
                <c:pt idx="1376">
                  <c:v>43007</c:v>
                </c:pt>
                <c:pt idx="1377">
                  <c:v>43008</c:v>
                </c:pt>
                <c:pt idx="1378">
                  <c:v>43009</c:v>
                </c:pt>
                <c:pt idx="1379">
                  <c:v>43010</c:v>
                </c:pt>
                <c:pt idx="1380">
                  <c:v>43011</c:v>
                </c:pt>
                <c:pt idx="1381">
                  <c:v>43012</c:v>
                </c:pt>
                <c:pt idx="1382">
                  <c:v>43013</c:v>
                </c:pt>
                <c:pt idx="1383">
                  <c:v>43014</c:v>
                </c:pt>
                <c:pt idx="1384">
                  <c:v>43015</c:v>
                </c:pt>
                <c:pt idx="1385">
                  <c:v>43016</c:v>
                </c:pt>
                <c:pt idx="1386">
                  <c:v>43017</c:v>
                </c:pt>
                <c:pt idx="1387">
                  <c:v>43018</c:v>
                </c:pt>
                <c:pt idx="1388">
                  <c:v>43019</c:v>
                </c:pt>
                <c:pt idx="1389">
                  <c:v>43020</c:v>
                </c:pt>
                <c:pt idx="1390">
                  <c:v>43021</c:v>
                </c:pt>
                <c:pt idx="1391">
                  <c:v>43022</c:v>
                </c:pt>
                <c:pt idx="1392">
                  <c:v>43023</c:v>
                </c:pt>
                <c:pt idx="1393">
                  <c:v>43024</c:v>
                </c:pt>
                <c:pt idx="1394">
                  <c:v>43025</c:v>
                </c:pt>
                <c:pt idx="1395">
                  <c:v>43026</c:v>
                </c:pt>
                <c:pt idx="1396">
                  <c:v>43027</c:v>
                </c:pt>
                <c:pt idx="1397">
                  <c:v>43028</c:v>
                </c:pt>
                <c:pt idx="1398">
                  <c:v>43029</c:v>
                </c:pt>
                <c:pt idx="1399">
                  <c:v>43030</c:v>
                </c:pt>
                <c:pt idx="1400">
                  <c:v>43031</c:v>
                </c:pt>
                <c:pt idx="1401">
                  <c:v>43032</c:v>
                </c:pt>
                <c:pt idx="1402">
                  <c:v>43033</c:v>
                </c:pt>
                <c:pt idx="1403">
                  <c:v>43034</c:v>
                </c:pt>
                <c:pt idx="1404">
                  <c:v>43035</c:v>
                </c:pt>
                <c:pt idx="1405">
                  <c:v>43036</c:v>
                </c:pt>
                <c:pt idx="1406">
                  <c:v>43037</c:v>
                </c:pt>
                <c:pt idx="1407">
                  <c:v>43038</c:v>
                </c:pt>
                <c:pt idx="1408">
                  <c:v>43039</c:v>
                </c:pt>
                <c:pt idx="1409">
                  <c:v>43040</c:v>
                </c:pt>
                <c:pt idx="1410">
                  <c:v>43041</c:v>
                </c:pt>
                <c:pt idx="1411">
                  <c:v>43042</c:v>
                </c:pt>
                <c:pt idx="1412">
                  <c:v>43043</c:v>
                </c:pt>
                <c:pt idx="1413">
                  <c:v>43044</c:v>
                </c:pt>
                <c:pt idx="1414">
                  <c:v>43045</c:v>
                </c:pt>
                <c:pt idx="1415">
                  <c:v>43046</c:v>
                </c:pt>
                <c:pt idx="1416">
                  <c:v>43047</c:v>
                </c:pt>
                <c:pt idx="1417">
                  <c:v>43048</c:v>
                </c:pt>
                <c:pt idx="1418">
                  <c:v>43049</c:v>
                </c:pt>
                <c:pt idx="1419">
                  <c:v>43050</c:v>
                </c:pt>
                <c:pt idx="1420">
                  <c:v>43051</c:v>
                </c:pt>
                <c:pt idx="1421">
                  <c:v>43052</c:v>
                </c:pt>
                <c:pt idx="1422">
                  <c:v>43053</c:v>
                </c:pt>
                <c:pt idx="1423">
                  <c:v>43054</c:v>
                </c:pt>
                <c:pt idx="1424">
                  <c:v>43055</c:v>
                </c:pt>
                <c:pt idx="1425">
                  <c:v>43056</c:v>
                </c:pt>
                <c:pt idx="1426">
                  <c:v>43057</c:v>
                </c:pt>
                <c:pt idx="1427">
                  <c:v>43058</c:v>
                </c:pt>
                <c:pt idx="1428">
                  <c:v>43059</c:v>
                </c:pt>
                <c:pt idx="1429">
                  <c:v>43060</c:v>
                </c:pt>
                <c:pt idx="1430">
                  <c:v>43061</c:v>
                </c:pt>
                <c:pt idx="1431">
                  <c:v>43062</c:v>
                </c:pt>
                <c:pt idx="1432">
                  <c:v>43063</c:v>
                </c:pt>
                <c:pt idx="1433">
                  <c:v>43064</c:v>
                </c:pt>
                <c:pt idx="1434">
                  <c:v>43065</c:v>
                </c:pt>
                <c:pt idx="1435">
                  <c:v>43066</c:v>
                </c:pt>
                <c:pt idx="1436">
                  <c:v>43067</c:v>
                </c:pt>
                <c:pt idx="1437">
                  <c:v>43068</c:v>
                </c:pt>
                <c:pt idx="1438">
                  <c:v>43069</c:v>
                </c:pt>
                <c:pt idx="1439">
                  <c:v>43070</c:v>
                </c:pt>
                <c:pt idx="1440">
                  <c:v>43071</c:v>
                </c:pt>
                <c:pt idx="1441">
                  <c:v>43072</c:v>
                </c:pt>
                <c:pt idx="1442">
                  <c:v>43073</c:v>
                </c:pt>
                <c:pt idx="1443">
                  <c:v>43074</c:v>
                </c:pt>
                <c:pt idx="1444">
                  <c:v>43075</c:v>
                </c:pt>
                <c:pt idx="1445">
                  <c:v>43076</c:v>
                </c:pt>
                <c:pt idx="1446">
                  <c:v>43077</c:v>
                </c:pt>
                <c:pt idx="1447">
                  <c:v>43078</c:v>
                </c:pt>
                <c:pt idx="1448">
                  <c:v>43079</c:v>
                </c:pt>
                <c:pt idx="1449">
                  <c:v>43080</c:v>
                </c:pt>
                <c:pt idx="1450">
                  <c:v>43081</c:v>
                </c:pt>
                <c:pt idx="1451">
                  <c:v>43082</c:v>
                </c:pt>
                <c:pt idx="1452">
                  <c:v>43083</c:v>
                </c:pt>
                <c:pt idx="1453">
                  <c:v>43084</c:v>
                </c:pt>
                <c:pt idx="1454">
                  <c:v>43085</c:v>
                </c:pt>
                <c:pt idx="1455">
                  <c:v>43086</c:v>
                </c:pt>
                <c:pt idx="1456">
                  <c:v>43087</c:v>
                </c:pt>
                <c:pt idx="1457">
                  <c:v>43088</c:v>
                </c:pt>
                <c:pt idx="1458">
                  <c:v>43089</c:v>
                </c:pt>
                <c:pt idx="1459">
                  <c:v>43090</c:v>
                </c:pt>
                <c:pt idx="1460">
                  <c:v>43091</c:v>
                </c:pt>
                <c:pt idx="1461">
                  <c:v>43092</c:v>
                </c:pt>
                <c:pt idx="1462">
                  <c:v>43093</c:v>
                </c:pt>
                <c:pt idx="1463">
                  <c:v>43094</c:v>
                </c:pt>
                <c:pt idx="1464">
                  <c:v>43095</c:v>
                </c:pt>
                <c:pt idx="1465">
                  <c:v>43096</c:v>
                </c:pt>
                <c:pt idx="1466">
                  <c:v>43097</c:v>
                </c:pt>
                <c:pt idx="1467">
                  <c:v>43098</c:v>
                </c:pt>
                <c:pt idx="1468">
                  <c:v>43099</c:v>
                </c:pt>
                <c:pt idx="1469">
                  <c:v>43100</c:v>
                </c:pt>
                <c:pt idx="1470">
                  <c:v>43101</c:v>
                </c:pt>
                <c:pt idx="1471">
                  <c:v>43102</c:v>
                </c:pt>
                <c:pt idx="1472">
                  <c:v>43103</c:v>
                </c:pt>
                <c:pt idx="1473">
                  <c:v>43104</c:v>
                </c:pt>
                <c:pt idx="1474">
                  <c:v>43105</c:v>
                </c:pt>
                <c:pt idx="1475">
                  <c:v>43106</c:v>
                </c:pt>
                <c:pt idx="1476">
                  <c:v>43107</c:v>
                </c:pt>
                <c:pt idx="1477">
                  <c:v>43108</c:v>
                </c:pt>
                <c:pt idx="1478">
                  <c:v>43109</c:v>
                </c:pt>
                <c:pt idx="1479">
                  <c:v>43110</c:v>
                </c:pt>
                <c:pt idx="1480">
                  <c:v>43111</c:v>
                </c:pt>
                <c:pt idx="1481">
                  <c:v>43112</c:v>
                </c:pt>
                <c:pt idx="1482">
                  <c:v>43113</c:v>
                </c:pt>
                <c:pt idx="1483">
                  <c:v>43114</c:v>
                </c:pt>
                <c:pt idx="1484">
                  <c:v>43115</c:v>
                </c:pt>
                <c:pt idx="1485">
                  <c:v>43116</c:v>
                </c:pt>
                <c:pt idx="1486">
                  <c:v>43117</c:v>
                </c:pt>
                <c:pt idx="1487">
                  <c:v>43118</c:v>
                </c:pt>
                <c:pt idx="1488">
                  <c:v>43119</c:v>
                </c:pt>
                <c:pt idx="1489">
                  <c:v>43120</c:v>
                </c:pt>
                <c:pt idx="1490">
                  <c:v>43121</c:v>
                </c:pt>
                <c:pt idx="1491">
                  <c:v>43122</c:v>
                </c:pt>
                <c:pt idx="1492">
                  <c:v>43123</c:v>
                </c:pt>
                <c:pt idx="1493">
                  <c:v>43124</c:v>
                </c:pt>
                <c:pt idx="1494">
                  <c:v>43125</c:v>
                </c:pt>
                <c:pt idx="1495">
                  <c:v>43126</c:v>
                </c:pt>
                <c:pt idx="1496">
                  <c:v>43127</c:v>
                </c:pt>
                <c:pt idx="1497">
                  <c:v>43128</c:v>
                </c:pt>
                <c:pt idx="1498">
                  <c:v>43129</c:v>
                </c:pt>
                <c:pt idx="1499">
                  <c:v>43130</c:v>
                </c:pt>
                <c:pt idx="1500">
                  <c:v>43131</c:v>
                </c:pt>
                <c:pt idx="1501">
                  <c:v>43132</c:v>
                </c:pt>
                <c:pt idx="1502">
                  <c:v>43133</c:v>
                </c:pt>
                <c:pt idx="1503">
                  <c:v>43134</c:v>
                </c:pt>
                <c:pt idx="1504">
                  <c:v>43135</c:v>
                </c:pt>
                <c:pt idx="1505">
                  <c:v>43136</c:v>
                </c:pt>
                <c:pt idx="1506">
                  <c:v>43137</c:v>
                </c:pt>
                <c:pt idx="1507">
                  <c:v>43138</c:v>
                </c:pt>
                <c:pt idx="1508">
                  <c:v>43139</c:v>
                </c:pt>
                <c:pt idx="1509">
                  <c:v>43140</c:v>
                </c:pt>
                <c:pt idx="1510">
                  <c:v>43141</c:v>
                </c:pt>
                <c:pt idx="1511">
                  <c:v>43142</c:v>
                </c:pt>
                <c:pt idx="1512">
                  <c:v>43143</c:v>
                </c:pt>
                <c:pt idx="1513">
                  <c:v>43144</c:v>
                </c:pt>
                <c:pt idx="1514">
                  <c:v>43145</c:v>
                </c:pt>
                <c:pt idx="1515">
                  <c:v>43146</c:v>
                </c:pt>
                <c:pt idx="1516">
                  <c:v>43147</c:v>
                </c:pt>
                <c:pt idx="1517">
                  <c:v>43148</c:v>
                </c:pt>
                <c:pt idx="1518">
                  <c:v>43149</c:v>
                </c:pt>
                <c:pt idx="1519">
                  <c:v>43150</c:v>
                </c:pt>
                <c:pt idx="1520">
                  <c:v>43151</c:v>
                </c:pt>
                <c:pt idx="1521">
                  <c:v>43152</c:v>
                </c:pt>
                <c:pt idx="1522">
                  <c:v>43153</c:v>
                </c:pt>
                <c:pt idx="1523">
                  <c:v>43154</c:v>
                </c:pt>
                <c:pt idx="1524">
                  <c:v>43155</c:v>
                </c:pt>
                <c:pt idx="1525">
                  <c:v>43156</c:v>
                </c:pt>
                <c:pt idx="1526">
                  <c:v>43157</c:v>
                </c:pt>
                <c:pt idx="1527">
                  <c:v>43158</c:v>
                </c:pt>
                <c:pt idx="1528">
                  <c:v>43159</c:v>
                </c:pt>
                <c:pt idx="1529">
                  <c:v>43160</c:v>
                </c:pt>
                <c:pt idx="1530">
                  <c:v>43161</c:v>
                </c:pt>
                <c:pt idx="1531">
                  <c:v>43162</c:v>
                </c:pt>
                <c:pt idx="1532">
                  <c:v>43163</c:v>
                </c:pt>
                <c:pt idx="1533">
                  <c:v>43164</c:v>
                </c:pt>
                <c:pt idx="1534">
                  <c:v>43165</c:v>
                </c:pt>
                <c:pt idx="1535">
                  <c:v>43166</c:v>
                </c:pt>
                <c:pt idx="1536">
                  <c:v>43167</c:v>
                </c:pt>
                <c:pt idx="1537">
                  <c:v>43168</c:v>
                </c:pt>
                <c:pt idx="1538">
                  <c:v>43169</c:v>
                </c:pt>
                <c:pt idx="1539">
                  <c:v>43170</c:v>
                </c:pt>
                <c:pt idx="1540">
                  <c:v>43171</c:v>
                </c:pt>
                <c:pt idx="1541">
                  <c:v>43172</c:v>
                </c:pt>
                <c:pt idx="1542">
                  <c:v>43173</c:v>
                </c:pt>
                <c:pt idx="1543">
                  <c:v>43174</c:v>
                </c:pt>
                <c:pt idx="1544">
                  <c:v>43175</c:v>
                </c:pt>
                <c:pt idx="1545">
                  <c:v>43176</c:v>
                </c:pt>
                <c:pt idx="1546">
                  <c:v>43177</c:v>
                </c:pt>
                <c:pt idx="1547">
                  <c:v>43178</c:v>
                </c:pt>
                <c:pt idx="1548">
                  <c:v>43179</c:v>
                </c:pt>
                <c:pt idx="1549">
                  <c:v>43180</c:v>
                </c:pt>
                <c:pt idx="1550">
                  <c:v>43181</c:v>
                </c:pt>
                <c:pt idx="1551">
                  <c:v>43182</c:v>
                </c:pt>
                <c:pt idx="1552">
                  <c:v>43183</c:v>
                </c:pt>
                <c:pt idx="1553">
                  <c:v>43184</c:v>
                </c:pt>
                <c:pt idx="1554">
                  <c:v>43185</c:v>
                </c:pt>
                <c:pt idx="1555">
                  <c:v>43186</c:v>
                </c:pt>
                <c:pt idx="1556">
                  <c:v>43187</c:v>
                </c:pt>
                <c:pt idx="1557">
                  <c:v>43188</c:v>
                </c:pt>
                <c:pt idx="1558">
                  <c:v>43189</c:v>
                </c:pt>
                <c:pt idx="1559">
                  <c:v>43190</c:v>
                </c:pt>
                <c:pt idx="1560">
                  <c:v>43191</c:v>
                </c:pt>
                <c:pt idx="1561">
                  <c:v>43192</c:v>
                </c:pt>
                <c:pt idx="1562">
                  <c:v>43193</c:v>
                </c:pt>
                <c:pt idx="1563">
                  <c:v>43194</c:v>
                </c:pt>
                <c:pt idx="1564">
                  <c:v>43195</c:v>
                </c:pt>
                <c:pt idx="1565">
                  <c:v>43196</c:v>
                </c:pt>
                <c:pt idx="1566">
                  <c:v>43197</c:v>
                </c:pt>
                <c:pt idx="1567">
                  <c:v>43198</c:v>
                </c:pt>
                <c:pt idx="1568">
                  <c:v>43199</c:v>
                </c:pt>
                <c:pt idx="1569">
                  <c:v>43200</c:v>
                </c:pt>
                <c:pt idx="1570">
                  <c:v>43201</c:v>
                </c:pt>
                <c:pt idx="1571">
                  <c:v>43202</c:v>
                </c:pt>
                <c:pt idx="1572">
                  <c:v>43203</c:v>
                </c:pt>
                <c:pt idx="1573">
                  <c:v>43204</c:v>
                </c:pt>
                <c:pt idx="1574">
                  <c:v>43205</c:v>
                </c:pt>
                <c:pt idx="1575">
                  <c:v>43206</c:v>
                </c:pt>
                <c:pt idx="1576">
                  <c:v>43207</c:v>
                </c:pt>
                <c:pt idx="1577">
                  <c:v>43208</c:v>
                </c:pt>
                <c:pt idx="1578">
                  <c:v>43209</c:v>
                </c:pt>
                <c:pt idx="1579">
                  <c:v>43210</c:v>
                </c:pt>
                <c:pt idx="1580">
                  <c:v>43211</c:v>
                </c:pt>
                <c:pt idx="1581">
                  <c:v>43212</c:v>
                </c:pt>
                <c:pt idx="1582">
                  <c:v>43213</c:v>
                </c:pt>
                <c:pt idx="1583">
                  <c:v>43214</c:v>
                </c:pt>
                <c:pt idx="1584">
                  <c:v>43215</c:v>
                </c:pt>
                <c:pt idx="1585">
                  <c:v>43216</c:v>
                </c:pt>
                <c:pt idx="1586">
                  <c:v>43217</c:v>
                </c:pt>
                <c:pt idx="1587">
                  <c:v>43218</c:v>
                </c:pt>
                <c:pt idx="1588">
                  <c:v>43219</c:v>
                </c:pt>
                <c:pt idx="1589">
                  <c:v>43220</c:v>
                </c:pt>
                <c:pt idx="1590">
                  <c:v>43221</c:v>
                </c:pt>
                <c:pt idx="1591">
                  <c:v>43222</c:v>
                </c:pt>
                <c:pt idx="1592">
                  <c:v>43223</c:v>
                </c:pt>
                <c:pt idx="1593">
                  <c:v>43224</c:v>
                </c:pt>
                <c:pt idx="1594">
                  <c:v>43225</c:v>
                </c:pt>
                <c:pt idx="1595">
                  <c:v>43226</c:v>
                </c:pt>
                <c:pt idx="1596">
                  <c:v>43227</c:v>
                </c:pt>
                <c:pt idx="1597">
                  <c:v>43228</c:v>
                </c:pt>
                <c:pt idx="1598">
                  <c:v>43229</c:v>
                </c:pt>
                <c:pt idx="1599">
                  <c:v>43230</c:v>
                </c:pt>
                <c:pt idx="1600">
                  <c:v>43231</c:v>
                </c:pt>
                <c:pt idx="1601">
                  <c:v>43232</c:v>
                </c:pt>
                <c:pt idx="1602">
                  <c:v>43233</c:v>
                </c:pt>
                <c:pt idx="1603">
                  <c:v>43234</c:v>
                </c:pt>
                <c:pt idx="1604">
                  <c:v>43235</c:v>
                </c:pt>
                <c:pt idx="1605">
                  <c:v>43236</c:v>
                </c:pt>
                <c:pt idx="1606">
                  <c:v>43237</c:v>
                </c:pt>
                <c:pt idx="1607">
                  <c:v>43238</c:v>
                </c:pt>
                <c:pt idx="1608">
                  <c:v>43239</c:v>
                </c:pt>
                <c:pt idx="1609">
                  <c:v>43240</c:v>
                </c:pt>
                <c:pt idx="1610">
                  <c:v>43241</c:v>
                </c:pt>
                <c:pt idx="1611">
                  <c:v>43242</c:v>
                </c:pt>
                <c:pt idx="1612">
                  <c:v>43243</c:v>
                </c:pt>
                <c:pt idx="1613">
                  <c:v>43244</c:v>
                </c:pt>
                <c:pt idx="1614">
                  <c:v>43245</c:v>
                </c:pt>
                <c:pt idx="1615">
                  <c:v>43246</c:v>
                </c:pt>
                <c:pt idx="1616">
                  <c:v>43247</c:v>
                </c:pt>
                <c:pt idx="1617">
                  <c:v>43248</c:v>
                </c:pt>
                <c:pt idx="1618">
                  <c:v>43249</c:v>
                </c:pt>
                <c:pt idx="1619">
                  <c:v>43250</c:v>
                </c:pt>
                <c:pt idx="1620">
                  <c:v>43251</c:v>
                </c:pt>
                <c:pt idx="1621">
                  <c:v>43252</c:v>
                </c:pt>
                <c:pt idx="1622">
                  <c:v>43253</c:v>
                </c:pt>
                <c:pt idx="1623">
                  <c:v>43254</c:v>
                </c:pt>
                <c:pt idx="1624">
                  <c:v>43255</c:v>
                </c:pt>
                <c:pt idx="1625">
                  <c:v>43256</c:v>
                </c:pt>
                <c:pt idx="1626">
                  <c:v>43257</c:v>
                </c:pt>
                <c:pt idx="1627">
                  <c:v>43258</c:v>
                </c:pt>
                <c:pt idx="1628">
                  <c:v>43259</c:v>
                </c:pt>
                <c:pt idx="1629">
                  <c:v>43260</c:v>
                </c:pt>
                <c:pt idx="1630">
                  <c:v>43261</c:v>
                </c:pt>
                <c:pt idx="1631">
                  <c:v>43262</c:v>
                </c:pt>
                <c:pt idx="1632">
                  <c:v>43263</c:v>
                </c:pt>
                <c:pt idx="1633">
                  <c:v>43264</c:v>
                </c:pt>
                <c:pt idx="1634">
                  <c:v>43265</c:v>
                </c:pt>
                <c:pt idx="1635">
                  <c:v>43266</c:v>
                </c:pt>
                <c:pt idx="1636">
                  <c:v>43267</c:v>
                </c:pt>
                <c:pt idx="1637">
                  <c:v>43268</c:v>
                </c:pt>
                <c:pt idx="1638">
                  <c:v>43269</c:v>
                </c:pt>
                <c:pt idx="1639">
                  <c:v>43270</c:v>
                </c:pt>
                <c:pt idx="1640">
                  <c:v>43271</c:v>
                </c:pt>
                <c:pt idx="1641">
                  <c:v>43272</c:v>
                </c:pt>
                <c:pt idx="1642">
                  <c:v>43273</c:v>
                </c:pt>
                <c:pt idx="1643">
                  <c:v>43274</c:v>
                </c:pt>
                <c:pt idx="1644">
                  <c:v>43275</c:v>
                </c:pt>
                <c:pt idx="1645">
                  <c:v>43276</c:v>
                </c:pt>
                <c:pt idx="1646">
                  <c:v>43277</c:v>
                </c:pt>
                <c:pt idx="1647">
                  <c:v>43278</c:v>
                </c:pt>
                <c:pt idx="1648">
                  <c:v>43279</c:v>
                </c:pt>
                <c:pt idx="1649">
                  <c:v>43280</c:v>
                </c:pt>
                <c:pt idx="1650">
                  <c:v>43281</c:v>
                </c:pt>
                <c:pt idx="1651">
                  <c:v>43282</c:v>
                </c:pt>
                <c:pt idx="1652">
                  <c:v>43283</c:v>
                </c:pt>
                <c:pt idx="1653">
                  <c:v>43284</c:v>
                </c:pt>
                <c:pt idx="1654">
                  <c:v>43285</c:v>
                </c:pt>
                <c:pt idx="1655">
                  <c:v>43286</c:v>
                </c:pt>
                <c:pt idx="1656">
                  <c:v>43287</c:v>
                </c:pt>
                <c:pt idx="1657">
                  <c:v>43288</c:v>
                </c:pt>
                <c:pt idx="1658">
                  <c:v>43289</c:v>
                </c:pt>
                <c:pt idx="1659">
                  <c:v>43290</c:v>
                </c:pt>
                <c:pt idx="1660">
                  <c:v>43291</c:v>
                </c:pt>
                <c:pt idx="1661">
                  <c:v>43292</c:v>
                </c:pt>
                <c:pt idx="1662">
                  <c:v>43293</c:v>
                </c:pt>
                <c:pt idx="1663">
                  <c:v>43294</c:v>
                </c:pt>
                <c:pt idx="1664">
                  <c:v>43295</c:v>
                </c:pt>
                <c:pt idx="1665">
                  <c:v>43296</c:v>
                </c:pt>
                <c:pt idx="1666">
                  <c:v>43297</c:v>
                </c:pt>
                <c:pt idx="1667">
                  <c:v>43298</c:v>
                </c:pt>
                <c:pt idx="1668">
                  <c:v>43299</c:v>
                </c:pt>
                <c:pt idx="1669">
                  <c:v>43300</c:v>
                </c:pt>
                <c:pt idx="1670">
                  <c:v>43301</c:v>
                </c:pt>
                <c:pt idx="1671">
                  <c:v>43302</c:v>
                </c:pt>
                <c:pt idx="1672">
                  <c:v>43303</c:v>
                </c:pt>
                <c:pt idx="1673">
                  <c:v>43304</c:v>
                </c:pt>
                <c:pt idx="1674">
                  <c:v>43305</c:v>
                </c:pt>
                <c:pt idx="1675">
                  <c:v>43306</c:v>
                </c:pt>
                <c:pt idx="1676">
                  <c:v>43307</c:v>
                </c:pt>
                <c:pt idx="1677">
                  <c:v>43308</c:v>
                </c:pt>
                <c:pt idx="1678">
                  <c:v>43309</c:v>
                </c:pt>
                <c:pt idx="1679">
                  <c:v>43310</c:v>
                </c:pt>
                <c:pt idx="1680">
                  <c:v>43311</c:v>
                </c:pt>
                <c:pt idx="1681">
                  <c:v>43312</c:v>
                </c:pt>
                <c:pt idx="1682">
                  <c:v>43313</c:v>
                </c:pt>
                <c:pt idx="1683">
                  <c:v>43314</c:v>
                </c:pt>
                <c:pt idx="1684">
                  <c:v>43315</c:v>
                </c:pt>
                <c:pt idx="1685">
                  <c:v>43316</c:v>
                </c:pt>
                <c:pt idx="1686">
                  <c:v>43317</c:v>
                </c:pt>
                <c:pt idx="1687">
                  <c:v>43318</c:v>
                </c:pt>
                <c:pt idx="1688">
                  <c:v>43319</c:v>
                </c:pt>
                <c:pt idx="1689">
                  <c:v>43320</c:v>
                </c:pt>
                <c:pt idx="1690">
                  <c:v>43321</c:v>
                </c:pt>
                <c:pt idx="1691">
                  <c:v>43322</c:v>
                </c:pt>
                <c:pt idx="1692">
                  <c:v>43323</c:v>
                </c:pt>
                <c:pt idx="1693">
                  <c:v>43324</c:v>
                </c:pt>
                <c:pt idx="1694">
                  <c:v>43325</c:v>
                </c:pt>
                <c:pt idx="1695">
                  <c:v>43326</c:v>
                </c:pt>
                <c:pt idx="1696">
                  <c:v>43327</c:v>
                </c:pt>
                <c:pt idx="1697">
                  <c:v>43328</c:v>
                </c:pt>
                <c:pt idx="1698">
                  <c:v>43329</c:v>
                </c:pt>
                <c:pt idx="1699">
                  <c:v>43330</c:v>
                </c:pt>
                <c:pt idx="1700">
                  <c:v>43331</c:v>
                </c:pt>
                <c:pt idx="1701">
                  <c:v>43332</c:v>
                </c:pt>
                <c:pt idx="1702">
                  <c:v>43333</c:v>
                </c:pt>
                <c:pt idx="1703">
                  <c:v>43334</c:v>
                </c:pt>
                <c:pt idx="1704">
                  <c:v>43335</c:v>
                </c:pt>
                <c:pt idx="1705">
                  <c:v>43336</c:v>
                </c:pt>
                <c:pt idx="1706">
                  <c:v>43337</c:v>
                </c:pt>
                <c:pt idx="1707">
                  <c:v>43338</c:v>
                </c:pt>
                <c:pt idx="1708">
                  <c:v>43339</c:v>
                </c:pt>
                <c:pt idx="1709">
                  <c:v>43340</c:v>
                </c:pt>
                <c:pt idx="1710">
                  <c:v>43341</c:v>
                </c:pt>
                <c:pt idx="1711">
                  <c:v>43342</c:v>
                </c:pt>
                <c:pt idx="1712">
                  <c:v>43343</c:v>
                </c:pt>
                <c:pt idx="1713">
                  <c:v>43344</c:v>
                </c:pt>
                <c:pt idx="1714">
                  <c:v>43345</c:v>
                </c:pt>
                <c:pt idx="1715">
                  <c:v>43346</c:v>
                </c:pt>
                <c:pt idx="1716">
                  <c:v>43347</c:v>
                </c:pt>
                <c:pt idx="1717">
                  <c:v>43348</c:v>
                </c:pt>
                <c:pt idx="1718">
                  <c:v>43349</c:v>
                </c:pt>
                <c:pt idx="1719">
                  <c:v>43350</c:v>
                </c:pt>
                <c:pt idx="1720">
                  <c:v>43351</c:v>
                </c:pt>
                <c:pt idx="1721">
                  <c:v>43352</c:v>
                </c:pt>
                <c:pt idx="1722">
                  <c:v>43353</c:v>
                </c:pt>
                <c:pt idx="1723">
                  <c:v>43354</c:v>
                </c:pt>
                <c:pt idx="1724">
                  <c:v>43355</c:v>
                </c:pt>
                <c:pt idx="1725">
                  <c:v>43356</c:v>
                </c:pt>
                <c:pt idx="1726">
                  <c:v>43357</c:v>
                </c:pt>
                <c:pt idx="1727">
                  <c:v>43358</c:v>
                </c:pt>
                <c:pt idx="1728">
                  <c:v>43359</c:v>
                </c:pt>
                <c:pt idx="1729">
                  <c:v>43360</c:v>
                </c:pt>
                <c:pt idx="1730">
                  <c:v>43361</c:v>
                </c:pt>
                <c:pt idx="1731">
                  <c:v>43362</c:v>
                </c:pt>
                <c:pt idx="1732">
                  <c:v>43363</c:v>
                </c:pt>
                <c:pt idx="1733">
                  <c:v>43364</c:v>
                </c:pt>
                <c:pt idx="1734">
                  <c:v>43365</c:v>
                </c:pt>
                <c:pt idx="1735">
                  <c:v>43366</c:v>
                </c:pt>
                <c:pt idx="1736">
                  <c:v>43367</c:v>
                </c:pt>
                <c:pt idx="1737">
                  <c:v>43368</c:v>
                </c:pt>
                <c:pt idx="1738">
                  <c:v>43369</c:v>
                </c:pt>
                <c:pt idx="1739">
                  <c:v>43370</c:v>
                </c:pt>
                <c:pt idx="1740">
                  <c:v>43371</c:v>
                </c:pt>
                <c:pt idx="1741">
                  <c:v>43372</c:v>
                </c:pt>
                <c:pt idx="1742">
                  <c:v>43373</c:v>
                </c:pt>
                <c:pt idx="1743">
                  <c:v>43374</c:v>
                </c:pt>
                <c:pt idx="1744">
                  <c:v>43375</c:v>
                </c:pt>
                <c:pt idx="1745">
                  <c:v>43376</c:v>
                </c:pt>
                <c:pt idx="1746">
                  <c:v>43377</c:v>
                </c:pt>
                <c:pt idx="1747">
                  <c:v>43378</c:v>
                </c:pt>
                <c:pt idx="1748">
                  <c:v>43379</c:v>
                </c:pt>
                <c:pt idx="1749">
                  <c:v>43380</c:v>
                </c:pt>
                <c:pt idx="1750">
                  <c:v>43381</c:v>
                </c:pt>
                <c:pt idx="1751">
                  <c:v>43382</c:v>
                </c:pt>
                <c:pt idx="1752">
                  <c:v>43383</c:v>
                </c:pt>
                <c:pt idx="1753">
                  <c:v>43384</c:v>
                </c:pt>
                <c:pt idx="1754">
                  <c:v>43385</c:v>
                </c:pt>
                <c:pt idx="1755">
                  <c:v>43386</c:v>
                </c:pt>
                <c:pt idx="1756">
                  <c:v>43387</c:v>
                </c:pt>
                <c:pt idx="1757">
                  <c:v>43388</c:v>
                </c:pt>
                <c:pt idx="1758">
                  <c:v>43389</c:v>
                </c:pt>
                <c:pt idx="1759">
                  <c:v>43390</c:v>
                </c:pt>
                <c:pt idx="1760">
                  <c:v>43391</c:v>
                </c:pt>
                <c:pt idx="1761">
                  <c:v>43392</c:v>
                </c:pt>
                <c:pt idx="1762">
                  <c:v>43393</c:v>
                </c:pt>
                <c:pt idx="1763">
                  <c:v>43394</c:v>
                </c:pt>
                <c:pt idx="1764">
                  <c:v>43395</c:v>
                </c:pt>
                <c:pt idx="1765">
                  <c:v>43396</c:v>
                </c:pt>
                <c:pt idx="1766">
                  <c:v>43397</c:v>
                </c:pt>
                <c:pt idx="1767">
                  <c:v>43398</c:v>
                </c:pt>
                <c:pt idx="1768">
                  <c:v>43399</c:v>
                </c:pt>
                <c:pt idx="1769">
                  <c:v>43400</c:v>
                </c:pt>
                <c:pt idx="1770">
                  <c:v>43401</c:v>
                </c:pt>
                <c:pt idx="1771">
                  <c:v>43402</c:v>
                </c:pt>
                <c:pt idx="1772">
                  <c:v>43403</c:v>
                </c:pt>
                <c:pt idx="1773">
                  <c:v>43404</c:v>
                </c:pt>
                <c:pt idx="1774">
                  <c:v>43405</c:v>
                </c:pt>
                <c:pt idx="1775">
                  <c:v>43406</c:v>
                </c:pt>
                <c:pt idx="1776">
                  <c:v>43407</c:v>
                </c:pt>
                <c:pt idx="1777">
                  <c:v>43408</c:v>
                </c:pt>
                <c:pt idx="1778">
                  <c:v>43409</c:v>
                </c:pt>
                <c:pt idx="1779">
                  <c:v>43410</c:v>
                </c:pt>
                <c:pt idx="1780">
                  <c:v>43411</c:v>
                </c:pt>
                <c:pt idx="1781">
                  <c:v>43412</c:v>
                </c:pt>
                <c:pt idx="1782">
                  <c:v>43413</c:v>
                </c:pt>
                <c:pt idx="1783">
                  <c:v>43414</c:v>
                </c:pt>
                <c:pt idx="1784">
                  <c:v>43415</c:v>
                </c:pt>
                <c:pt idx="1785">
                  <c:v>43416</c:v>
                </c:pt>
                <c:pt idx="1786">
                  <c:v>43417</c:v>
                </c:pt>
                <c:pt idx="1787">
                  <c:v>43418</c:v>
                </c:pt>
                <c:pt idx="1788">
                  <c:v>43419</c:v>
                </c:pt>
                <c:pt idx="1789">
                  <c:v>43420</c:v>
                </c:pt>
                <c:pt idx="1790">
                  <c:v>43421</c:v>
                </c:pt>
                <c:pt idx="1791">
                  <c:v>43422</c:v>
                </c:pt>
                <c:pt idx="1792">
                  <c:v>43423</c:v>
                </c:pt>
                <c:pt idx="1793">
                  <c:v>43424</c:v>
                </c:pt>
                <c:pt idx="1794">
                  <c:v>43425</c:v>
                </c:pt>
                <c:pt idx="1795">
                  <c:v>43426</c:v>
                </c:pt>
                <c:pt idx="1796">
                  <c:v>43427</c:v>
                </c:pt>
                <c:pt idx="1797">
                  <c:v>43428</c:v>
                </c:pt>
                <c:pt idx="1798">
                  <c:v>43429</c:v>
                </c:pt>
                <c:pt idx="1799">
                  <c:v>43430</c:v>
                </c:pt>
                <c:pt idx="1800">
                  <c:v>43431</c:v>
                </c:pt>
                <c:pt idx="1801">
                  <c:v>43432</c:v>
                </c:pt>
                <c:pt idx="1802">
                  <c:v>43433</c:v>
                </c:pt>
                <c:pt idx="1803">
                  <c:v>43434</c:v>
                </c:pt>
                <c:pt idx="1804">
                  <c:v>43435</c:v>
                </c:pt>
                <c:pt idx="1805">
                  <c:v>43436</c:v>
                </c:pt>
                <c:pt idx="1806">
                  <c:v>43437</c:v>
                </c:pt>
                <c:pt idx="1807">
                  <c:v>43438</c:v>
                </c:pt>
                <c:pt idx="1808">
                  <c:v>43439</c:v>
                </c:pt>
                <c:pt idx="1809">
                  <c:v>43440</c:v>
                </c:pt>
                <c:pt idx="1810">
                  <c:v>43441</c:v>
                </c:pt>
                <c:pt idx="1811">
                  <c:v>43442</c:v>
                </c:pt>
                <c:pt idx="1812">
                  <c:v>43443</c:v>
                </c:pt>
                <c:pt idx="1813">
                  <c:v>43444</c:v>
                </c:pt>
                <c:pt idx="1814">
                  <c:v>43445</c:v>
                </c:pt>
                <c:pt idx="1815">
                  <c:v>43446</c:v>
                </c:pt>
                <c:pt idx="1816">
                  <c:v>43447</c:v>
                </c:pt>
                <c:pt idx="1817">
                  <c:v>43448</c:v>
                </c:pt>
                <c:pt idx="1818">
                  <c:v>43449</c:v>
                </c:pt>
                <c:pt idx="1819">
                  <c:v>43450</c:v>
                </c:pt>
                <c:pt idx="1820">
                  <c:v>43451</c:v>
                </c:pt>
                <c:pt idx="1821">
                  <c:v>43452</c:v>
                </c:pt>
                <c:pt idx="1822">
                  <c:v>43453</c:v>
                </c:pt>
                <c:pt idx="1823">
                  <c:v>43454</c:v>
                </c:pt>
                <c:pt idx="1824">
                  <c:v>43455</c:v>
                </c:pt>
                <c:pt idx="1825">
                  <c:v>43456</c:v>
                </c:pt>
                <c:pt idx="1826">
                  <c:v>43457</c:v>
                </c:pt>
                <c:pt idx="1827">
                  <c:v>43458</c:v>
                </c:pt>
                <c:pt idx="1828">
                  <c:v>43459</c:v>
                </c:pt>
                <c:pt idx="1829">
                  <c:v>43460</c:v>
                </c:pt>
                <c:pt idx="1830">
                  <c:v>43461</c:v>
                </c:pt>
                <c:pt idx="1831">
                  <c:v>43462</c:v>
                </c:pt>
                <c:pt idx="1832">
                  <c:v>43463</c:v>
                </c:pt>
                <c:pt idx="1833">
                  <c:v>43464</c:v>
                </c:pt>
                <c:pt idx="1834">
                  <c:v>43465</c:v>
                </c:pt>
                <c:pt idx="1835">
                  <c:v>43466</c:v>
                </c:pt>
                <c:pt idx="1836">
                  <c:v>43467</c:v>
                </c:pt>
                <c:pt idx="1837">
                  <c:v>43468</c:v>
                </c:pt>
                <c:pt idx="1838">
                  <c:v>43469</c:v>
                </c:pt>
                <c:pt idx="1839">
                  <c:v>43470</c:v>
                </c:pt>
                <c:pt idx="1840">
                  <c:v>43471</c:v>
                </c:pt>
                <c:pt idx="1841">
                  <c:v>43472</c:v>
                </c:pt>
                <c:pt idx="1842">
                  <c:v>43473</c:v>
                </c:pt>
                <c:pt idx="1843">
                  <c:v>43474</c:v>
                </c:pt>
                <c:pt idx="1844">
                  <c:v>43475</c:v>
                </c:pt>
                <c:pt idx="1845">
                  <c:v>43476</c:v>
                </c:pt>
                <c:pt idx="1846">
                  <c:v>43477</c:v>
                </c:pt>
                <c:pt idx="1847">
                  <c:v>43478</c:v>
                </c:pt>
                <c:pt idx="1848">
                  <c:v>43479</c:v>
                </c:pt>
                <c:pt idx="1849">
                  <c:v>43480</c:v>
                </c:pt>
                <c:pt idx="1850">
                  <c:v>43481</c:v>
                </c:pt>
                <c:pt idx="1851">
                  <c:v>43482</c:v>
                </c:pt>
                <c:pt idx="1852">
                  <c:v>43483</c:v>
                </c:pt>
                <c:pt idx="1853">
                  <c:v>43484</c:v>
                </c:pt>
                <c:pt idx="1854">
                  <c:v>43485</c:v>
                </c:pt>
                <c:pt idx="1855">
                  <c:v>43486</c:v>
                </c:pt>
                <c:pt idx="1856">
                  <c:v>43487</c:v>
                </c:pt>
                <c:pt idx="1857">
                  <c:v>43488</c:v>
                </c:pt>
                <c:pt idx="1858">
                  <c:v>43489</c:v>
                </c:pt>
                <c:pt idx="1859">
                  <c:v>43490</c:v>
                </c:pt>
                <c:pt idx="1860">
                  <c:v>43491</c:v>
                </c:pt>
                <c:pt idx="1861">
                  <c:v>43492</c:v>
                </c:pt>
                <c:pt idx="1862">
                  <c:v>43493</c:v>
                </c:pt>
                <c:pt idx="1863">
                  <c:v>43494</c:v>
                </c:pt>
                <c:pt idx="1864">
                  <c:v>43495</c:v>
                </c:pt>
                <c:pt idx="1865">
                  <c:v>43496</c:v>
                </c:pt>
                <c:pt idx="1866">
                  <c:v>43497</c:v>
                </c:pt>
                <c:pt idx="1867">
                  <c:v>43498</c:v>
                </c:pt>
                <c:pt idx="1868">
                  <c:v>43499</c:v>
                </c:pt>
                <c:pt idx="1869">
                  <c:v>43500</c:v>
                </c:pt>
                <c:pt idx="1870">
                  <c:v>43501</c:v>
                </c:pt>
                <c:pt idx="1871">
                  <c:v>43502</c:v>
                </c:pt>
                <c:pt idx="1872">
                  <c:v>43503</c:v>
                </c:pt>
                <c:pt idx="1873">
                  <c:v>43504</c:v>
                </c:pt>
                <c:pt idx="1874">
                  <c:v>43505</c:v>
                </c:pt>
                <c:pt idx="1875">
                  <c:v>43506</c:v>
                </c:pt>
                <c:pt idx="1876">
                  <c:v>43507</c:v>
                </c:pt>
                <c:pt idx="1877">
                  <c:v>43508</c:v>
                </c:pt>
                <c:pt idx="1878">
                  <c:v>43509</c:v>
                </c:pt>
                <c:pt idx="1879">
                  <c:v>43510</c:v>
                </c:pt>
                <c:pt idx="1880">
                  <c:v>43511</c:v>
                </c:pt>
                <c:pt idx="1881">
                  <c:v>43512</c:v>
                </c:pt>
                <c:pt idx="1882">
                  <c:v>43513</c:v>
                </c:pt>
                <c:pt idx="1883">
                  <c:v>43514</c:v>
                </c:pt>
                <c:pt idx="1884">
                  <c:v>43515</c:v>
                </c:pt>
                <c:pt idx="1885">
                  <c:v>43516</c:v>
                </c:pt>
                <c:pt idx="1886">
                  <c:v>43517</c:v>
                </c:pt>
                <c:pt idx="1887">
                  <c:v>43518</c:v>
                </c:pt>
                <c:pt idx="1888">
                  <c:v>43519</c:v>
                </c:pt>
                <c:pt idx="1889">
                  <c:v>43520</c:v>
                </c:pt>
                <c:pt idx="1890">
                  <c:v>43521</c:v>
                </c:pt>
                <c:pt idx="1891">
                  <c:v>43522</c:v>
                </c:pt>
                <c:pt idx="1892">
                  <c:v>43523</c:v>
                </c:pt>
                <c:pt idx="1893">
                  <c:v>43524</c:v>
                </c:pt>
                <c:pt idx="1894">
                  <c:v>43525</c:v>
                </c:pt>
                <c:pt idx="1895">
                  <c:v>43526</c:v>
                </c:pt>
                <c:pt idx="1896">
                  <c:v>43527</c:v>
                </c:pt>
                <c:pt idx="1897">
                  <c:v>43528</c:v>
                </c:pt>
                <c:pt idx="1898">
                  <c:v>43529</c:v>
                </c:pt>
                <c:pt idx="1899">
                  <c:v>43530</c:v>
                </c:pt>
                <c:pt idx="1900">
                  <c:v>43531</c:v>
                </c:pt>
                <c:pt idx="1901">
                  <c:v>43532</c:v>
                </c:pt>
                <c:pt idx="1902">
                  <c:v>43533</c:v>
                </c:pt>
                <c:pt idx="1903">
                  <c:v>43534</c:v>
                </c:pt>
                <c:pt idx="1904">
                  <c:v>43535</c:v>
                </c:pt>
                <c:pt idx="1905">
                  <c:v>43536</c:v>
                </c:pt>
                <c:pt idx="1906">
                  <c:v>43537</c:v>
                </c:pt>
                <c:pt idx="1907">
                  <c:v>43538</c:v>
                </c:pt>
                <c:pt idx="1908">
                  <c:v>43539</c:v>
                </c:pt>
                <c:pt idx="1909">
                  <c:v>43540</c:v>
                </c:pt>
                <c:pt idx="1910">
                  <c:v>43541</c:v>
                </c:pt>
                <c:pt idx="1911">
                  <c:v>43542</c:v>
                </c:pt>
                <c:pt idx="1912">
                  <c:v>43543</c:v>
                </c:pt>
                <c:pt idx="1913">
                  <c:v>43544</c:v>
                </c:pt>
                <c:pt idx="1914">
                  <c:v>43545</c:v>
                </c:pt>
                <c:pt idx="1915">
                  <c:v>43546</c:v>
                </c:pt>
                <c:pt idx="1916">
                  <c:v>43547</c:v>
                </c:pt>
                <c:pt idx="1917">
                  <c:v>43548</c:v>
                </c:pt>
                <c:pt idx="1918">
                  <c:v>43549</c:v>
                </c:pt>
                <c:pt idx="1919">
                  <c:v>43550</c:v>
                </c:pt>
                <c:pt idx="1920">
                  <c:v>43551</c:v>
                </c:pt>
                <c:pt idx="1921">
                  <c:v>43552</c:v>
                </c:pt>
                <c:pt idx="1922">
                  <c:v>43553</c:v>
                </c:pt>
                <c:pt idx="1923">
                  <c:v>43554</c:v>
                </c:pt>
                <c:pt idx="1924">
                  <c:v>43555</c:v>
                </c:pt>
                <c:pt idx="1925">
                  <c:v>43556</c:v>
                </c:pt>
                <c:pt idx="1926">
                  <c:v>43557</c:v>
                </c:pt>
                <c:pt idx="1927">
                  <c:v>43558</c:v>
                </c:pt>
                <c:pt idx="1928">
                  <c:v>43559</c:v>
                </c:pt>
                <c:pt idx="1929">
                  <c:v>43560</c:v>
                </c:pt>
                <c:pt idx="1930">
                  <c:v>43561</c:v>
                </c:pt>
                <c:pt idx="1931">
                  <c:v>43562</c:v>
                </c:pt>
                <c:pt idx="1932">
                  <c:v>43563</c:v>
                </c:pt>
                <c:pt idx="1933">
                  <c:v>43564</c:v>
                </c:pt>
                <c:pt idx="1934">
                  <c:v>43565</c:v>
                </c:pt>
                <c:pt idx="1935">
                  <c:v>43566</c:v>
                </c:pt>
                <c:pt idx="1936">
                  <c:v>43567</c:v>
                </c:pt>
                <c:pt idx="1937">
                  <c:v>43568</c:v>
                </c:pt>
                <c:pt idx="1938">
                  <c:v>43569</c:v>
                </c:pt>
                <c:pt idx="1939">
                  <c:v>43570</c:v>
                </c:pt>
                <c:pt idx="1940">
                  <c:v>43571</c:v>
                </c:pt>
                <c:pt idx="1941">
                  <c:v>43572</c:v>
                </c:pt>
                <c:pt idx="1942">
                  <c:v>43573</c:v>
                </c:pt>
                <c:pt idx="1943">
                  <c:v>43574</c:v>
                </c:pt>
                <c:pt idx="1944">
                  <c:v>43575</c:v>
                </c:pt>
                <c:pt idx="1945">
                  <c:v>43576</c:v>
                </c:pt>
                <c:pt idx="1946">
                  <c:v>43577</c:v>
                </c:pt>
                <c:pt idx="1947">
                  <c:v>43578</c:v>
                </c:pt>
                <c:pt idx="1948">
                  <c:v>43579</c:v>
                </c:pt>
                <c:pt idx="1949">
                  <c:v>43580</c:v>
                </c:pt>
                <c:pt idx="1950">
                  <c:v>43581</c:v>
                </c:pt>
                <c:pt idx="1951">
                  <c:v>43582</c:v>
                </c:pt>
                <c:pt idx="1952">
                  <c:v>43583</c:v>
                </c:pt>
                <c:pt idx="1953">
                  <c:v>43584</c:v>
                </c:pt>
                <c:pt idx="1954">
                  <c:v>43585</c:v>
                </c:pt>
                <c:pt idx="1955">
                  <c:v>43586</c:v>
                </c:pt>
                <c:pt idx="1956">
                  <c:v>43587</c:v>
                </c:pt>
                <c:pt idx="1957">
                  <c:v>43588</c:v>
                </c:pt>
                <c:pt idx="1958">
                  <c:v>43589</c:v>
                </c:pt>
                <c:pt idx="1959">
                  <c:v>43590</c:v>
                </c:pt>
                <c:pt idx="1960">
                  <c:v>43591</c:v>
                </c:pt>
                <c:pt idx="1961">
                  <c:v>43592</c:v>
                </c:pt>
                <c:pt idx="1962">
                  <c:v>43593</c:v>
                </c:pt>
                <c:pt idx="1963">
                  <c:v>43594</c:v>
                </c:pt>
                <c:pt idx="1964">
                  <c:v>43595</c:v>
                </c:pt>
                <c:pt idx="1965">
                  <c:v>43596</c:v>
                </c:pt>
                <c:pt idx="1966">
                  <c:v>43597</c:v>
                </c:pt>
                <c:pt idx="1967">
                  <c:v>43598</c:v>
                </c:pt>
                <c:pt idx="1968">
                  <c:v>43599</c:v>
                </c:pt>
                <c:pt idx="1969">
                  <c:v>43600</c:v>
                </c:pt>
                <c:pt idx="1970">
                  <c:v>43601</c:v>
                </c:pt>
                <c:pt idx="1971">
                  <c:v>43602</c:v>
                </c:pt>
                <c:pt idx="1972">
                  <c:v>43603</c:v>
                </c:pt>
                <c:pt idx="1973">
                  <c:v>43604</c:v>
                </c:pt>
                <c:pt idx="1974">
                  <c:v>43605</c:v>
                </c:pt>
                <c:pt idx="1975">
                  <c:v>43606</c:v>
                </c:pt>
                <c:pt idx="1976">
                  <c:v>43607</c:v>
                </c:pt>
                <c:pt idx="1977">
                  <c:v>43608</c:v>
                </c:pt>
                <c:pt idx="1978">
                  <c:v>43609</c:v>
                </c:pt>
                <c:pt idx="1979">
                  <c:v>43610</c:v>
                </c:pt>
                <c:pt idx="1980">
                  <c:v>43611</c:v>
                </c:pt>
                <c:pt idx="1981">
                  <c:v>43612</c:v>
                </c:pt>
                <c:pt idx="1982">
                  <c:v>43613</c:v>
                </c:pt>
                <c:pt idx="1983">
                  <c:v>43614</c:v>
                </c:pt>
                <c:pt idx="1984">
                  <c:v>43615</c:v>
                </c:pt>
                <c:pt idx="1985">
                  <c:v>43616</c:v>
                </c:pt>
                <c:pt idx="1986">
                  <c:v>43617</c:v>
                </c:pt>
                <c:pt idx="1987">
                  <c:v>43618</c:v>
                </c:pt>
                <c:pt idx="1988">
                  <c:v>43619</c:v>
                </c:pt>
                <c:pt idx="1989">
                  <c:v>43620</c:v>
                </c:pt>
                <c:pt idx="1990">
                  <c:v>43621</c:v>
                </c:pt>
                <c:pt idx="1991">
                  <c:v>43622</c:v>
                </c:pt>
                <c:pt idx="1992">
                  <c:v>43623</c:v>
                </c:pt>
                <c:pt idx="1993">
                  <c:v>43624</c:v>
                </c:pt>
                <c:pt idx="1994">
                  <c:v>43625</c:v>
                </c:pt>
                <c:pt idx="1995">
                  <c:v>43626</c:v>
                </c:pt>
                <c:pt idx="1996">
                  <c:v>43627</c:v>
                </c:pt>
                <c:pt idx="1997">
                  <c:v>43628</c:v>
                </c:pt>
                <c:pt idx="1998">
                  <c:v>43629</c:v>
                </c:pt>
                <c:pt idx="1999">
                  <c:v>43630</c:v>
                </c:pt>
                <c:pt idx="2000">
                  <c:v>43631</c:v>
                </c:pt>
                <c:pt idx="2001">
                  <c:v>43632</c:v>
                </c:pt>
                <c:pt idx="2002">
                  <c:v>43633</c:v>
                </c:pt>
                <c:pt idx="2003">
                  <c:v>43634</c:v>
                </c:pt>
                <c:pt idx="2004">
                  <c:v>43635</c:v>
                </c:pt>
                <c:pt idx="2005">
                  <c:v>43636</c:v>
                </c:pt>
                <c:pt idx="2006">
                  <c:v>43637</c:v>
                </c:pt>
                <c:pt idx="2007">
                  <c:v>43638</c:v>
                </c:pt>
                <c:pt idx="2008">
                  <c:v>43639</c:v>
                </c:pt>
                <c:pt idx="2009">
                  <c:v>43640</c:v>
                </c:pt>
                <c:pt idx="2010">
                  <c:v>43641</c:v>
                </c:pt>
                <c:pt idx="2011">
                  <c:v>43642</c:v>
                </c:pt>
                <c:pt idx="2012">
                  <c:v>43643</c:v>
                </c:pt>
                <c:pt idx="2013">
                  <c:v>43644</c:v>
                </c:pt>
                <c:pt idx="2014">
                  <c:v>43645</c:v>
                </c:pt>
                <c:pt idx="2015">
                  <c:v>43646</c:v>
                </c:pt>
                <c:pt idx="2016">
                  <c:v>43647</c:v>
                </c:pt>
                <c:pt idx="2017">
                  <c:v>43648</c:v>
                </c:pt>
                <c:pt idx="2018">
                  <c:v>43649</c:v>
                </c:pt>
                <c:pt idx="2019">
                  <c:v>43650</c:v>
                </c:pt>
                <c:pt idx="2020">
                  <c:v>43651</c:v>
                </c:pt>
                <c:pt idx="2021">
                  <c:v>43652</c:v>
                </c:pt>
                <c:pt idx="2022">
                  <c:v>43653</c:v>
                </c:pt>
                <c:pt idx="2023">
                  <c:v>43654</c:v>
                </c:pt>
                <c:pt idx="2024">
                  <c:v>43655</c:v>
                </c:pt>
                <c:pt idx="2025">
                  <c:v>43656</c:v>
                </c:pt>
                <c:pt idx="2026">
                  <c:v>43657</c:v>
                </c:pt>
                <c:pt idx="2027">
                  <c:v>43658</c:v>
                </c:pt>
                <c:pt idx="2028">
                  <c:v>43659</c:v>
                </c:pt>
                <c:pt idx="2029">
                  <c:v>43660</c:v>
                </c:pt>
                <c:pt idx="2030">
                  <c:v>43661</c:v>
                </c:pt>
                <c:pt idx="2031">
                  <c:v>43662</c:v>
                </c:pt>
                <c:pt idx="2032">
                  <c:v>43663</c:v>
                </c:pt>
                <c:pt idx="2033">
                  <c:v>43664</c:v>
                </c:pt>
                <c:pt idx="2034">
                  <c:v>43665</c:v>
                </c:pt>
                <c:pt idx="2035">
                  <c:v>43666</c:v>
                </c:pt>
                <c:pt idx="2036">
                  <c:v>43667</c:v>
                </c:pt>
                <c:pt idx="2037">
                  <c:v>43668</c:v>
                </c:pt>
                <c:pt idx="2038">
                  <c:v>43669</c:v>
                </c:pt>
                <c:pt idx="2039">
                  <c:v>43670</c:v>
                </c:pt>
                <c:pt idx="2040">
                  <c:v>43671</c:v>
                </c:pt>
                <c:pt idx="2041">
                  <c:v>43672</c:v>
                </c:pt>
                <c:pt idx="2042">
                  <c:v>43673</c:v>
                </c:pt>
                <c:pt idx="2043">
                  <c:v>43674</c:v>
                </c:pt>
                <c:pt idx="2044">
                  <c:v>43675</c:v>
                </c:pt>
                <c:pt idx="2045">
                  <c:v>43676</c:v>
                </c:pt>
                <c:pt idx="2046">
                  <c:v>43677</c:v>
                </c:pt>
                <c:pt idx="2047">
                  <c:v>43678</c:v>
                </c:pt>
                <c:pt idx="2048">
                  <c:v>43679</c:v>
                </c:pt>
                <c:pt idx="2049">
                  <c:v>43680</c:v>
                </c:pt>
                <c:pt idx="2050">
                  <c:v>43681</c:v>
                </c:pt>
                <c:pt idx="2051">
                  <c:v>43682</c:v>
                </c:pt>
                <c:pt idx="2052">
                  <c:v>43683</c:v>
                </c:pt>
                <c:pt idx="2053">
                  <c:v>43684</c:v>
                </c:pt>
                <c:pt idx="2054">
                  <c:v>43685</c:v>
                </c:pt>
                <c:pt idx="2055">
                  <c:v>43686</c:v>
                </c:pt>
                <c:pt idx="2056">
                  <c:v>43687</c:v>
                </c:pt>
                <c:pt idx="2057">
                  <c:v>43688</c:v>
                </c:pt>
                <c:pt idx="2058">
                  <c:v>43689</c:v>
                </c:pt>
                <c:pt idx="2059">
                  <c:v>43690</c:v>
                </c:pt>
                <c:pt idx="2060">
                  <c:v>43691</c:v>
                </c:pt>
                <c:pt idx="2061">
                  <c:v>43692</c:v>
                </c:pt>
                <c:pt idx="2062">
                  <c:v>43693</c:v>
                </c:pt>
                <c:pt idx="2063">
                  <c:v>43694</c:v>
                </c:pt>
                <c:pt idx="2064">
                  <c:v>43695</c:v>
                </c:pt>
                <c:pt idx="2065">
                  <c:v>43696</c:v>
                </c:pt>
                <c:pt idx="2066">
                  <c:v>43697</c:v>
                </c:pt>
                <c:pt idx="2067">
                  <c:v>43698</c:v>
                </c:pt>
                <c:pt idx="2068">
                  <c:v>43699</c:v>
                </c:pt>
                <c:pt idx="2069">
                  <c:v>43700</c:v>
                </c:pt>
                <c:pt idx="2070">
                  <c:v>43701</c:v>
                </c:pt>
                <c:pt idx="2071">
                  <c:v>43702</c:v>
                </c:pt>
                <c:pt idx="2072">
                  <c:v>43703</c:v>
                </c:pt>
                <c:pt idx="2073">
                  <c:v>43704</c:v>
                </c:pt>
                <c:pt idx="2074">
                  <c:v>43705</c:v>
                </c:pt>
                <c:pt idx="2075">
                  <c:v>43706</c:v>
                </c:pt>
                <c:pt idx="2076">
                  <c:v>43707</c:v>
                </c:pt>
                <c:pt idx="2077">
                  <c:v>43708</c:v>
                </c:pt>
                <c:pt idx="2078">
                  <c:v>43709</c:v>
                </c:pt>
                <c:pt idx="2079">
                  <c:v>43710</c:v>
                </c:pt>
                <c:pt idx="2080">
                  <c:v>43711</c:v>
                </c:pt>
                <c:pt idx="2081">
                  <c:v>43712</c:v>
                </c:pt>
                <c:pt idx="2082">
                  <c:v>43713</c:v>
                </c:pt>
                <c:pt idx="2083">
                  <c:v>43714</c:v>
                </c:pt>
                <c:pt idx="2084">
                  <c:v>43715</c:v>
                </c:pt>
                <c:pt idx="2085">
                  <c:v>43716</c:v>
                </c:pt>
                <c:pt idx="2086">
                  <c:v>43717</c:v>
                </c:pt>
                <c:pt idx="2087">
                  <c:v>43718</c:v>
                </c:pt>
                <c:pt idx="2088">
                  <c:v>43719</c:v>
                </c:pt>
                <c:pt idx="2089">
                  <c:v>43720</c:v>
                </c:pt>
                <c:pt idx="2090">
                  <c:v>43721</c:v>
                </c:pt>
                <c:pt idx="2091">
                  <c:v>43722</c:v>
                </c:pt>
                <c:pt idx="2092">
                  <c:v>43723</c:v>
                </c:pt>
                <c:pt idx="2093">
                  <c:v>43724</c:v>
                </c:pt>
                <c:pt idx="2094">
                  <c:v>43725</c:v>
                </c:pt>
                <c:pt idx="2095">
                  <c:v>43726</c:v>
                </c:pt>
                <c:pt idx="2096">
                  <c:v>43727</c:v>
                </c:pt>
                <c:pt idx="2097">
                  <c:v>43728</c:v>
                </c:pt>
                <c:pt idx="2098">
                  <c:v>43729</c:v>
                </c:pt>
                <c:pt idx="2099">
                  <c:v>43730</c:v>
                </c:pt>
                <c:pt idx="2100">
                  <c:v>43731</c:v>
                </c:pt>
                <c:pt idx="2101">
                  <c:v>43732</c:v>
                </c:pt>
                <c:pt idx="2102">
                  <c:v>43733</c:v>
                </c:pt>
                <c:pt idx="2103">
                  <c:v>43734</c:v>
                </c:pt>
                <c:pt idx="2104">
                  <c:v>43735</c:v>
                </c:pt>
                <c:pt idx="2105">
                  <c:v>43736</c:v>
                </c:pt>
                <c:pt idx="2106">
                  <c:v>43737</c:v>
                </c:pt>
                <c:pt idx="2107">
                  <c:v>43738</c:v>
                </c:pt>
                <c:pt idx="2108">
                  <c:v>43739</c:v>
                </c:pt>
                <c:pt idx="2109">
                  <c:v>43740</c:v>
                </c:pt>
                <c:pt idx="2110">
                  <c:v>43741</c:v>
                </c:pt>
                <c:pt idx="2111">
                  <c:v>43742</c:v>
                </c:pt>
                <c:pt idx="2112">
                  <c:v>43743</c:v>
                </c:pt>
                <c:pt idx="2113">
                  <c:v>43744</c:v>
                </c:pt>
                <c:pt idx="2114">
                  <c:v>43745</c:v>
                </c:pt>
                <c:pt idx="2115">
                  <c:v>43746</c:v>
                </c:pt>
                <c:pt idx="2116">
                  <c:v>43747</c:v>
                </c:pt>
                <c:pt idx="2117">
                  <c:v>43748</c:v>
                </c:pt>
                <c:pt idx="2118">
                  <c:v>43749</c:v>
                </c:pt>
                <c:pt idx="2119">
                  <c:v>43750</c:v>
                </c:pt>
                <c:pt idx="2120">
                  <c:v>43751</c:v>
                </c:pt>
                <c:pt idx="2121">
                  <c:v>43752</c:v>
                </c:pt>
                <c:pt idx="2122">
                  <c:v>43753</c:v>
                </c:pt>
                <c:pt idx="2123">
                  <c:v>43754</c:v>
                </c:pt>
                <c:pt idx="2124">
                  <c:v>43755</c:v>
                </c:pt>
                <c:pt idx="2125">
                  <c:v>43756</c:v>
                </c:pt>
                <c:pt idx="2126">
                  <c:v>43757</c:v>
                </c:pt>
                <c:pt idx="2127">
                  <c:v>43758</c:v>
                </c:pt>
                <c:pt idx="2128">
                  <c:v>43759</c:v>
                </c:pt>
                <c:pt idx="2129">
                  <c:v>43760</c:v>
                </c:pt>
                <c:pt idx="2130">
                  <c:v>43761</c:v>
                </c:pt>
                <c:pt idx="2131">
                  <c:v>43762</c:v>
                </c:pt>
                <c:pt idx="2132">
                  <c:v>43763</c:v>
                </c:pt>
                <c:pt idx="2133">
                  <c:v>43764</c:v>
                </c:pt>
                <c:pt idx="2134">
                  <c:v>43765</c:v>
                </c:pt>
                <c:pt idx="2135">
                  <c:v>43766</c:v>
                </c:pt>
                <c:pt idx="2136">
                  <c:v>43767</c:v>
                </c:pt>
                <c:pt idx="2137">
                  <c:v>43768</c:v>
                </c:pt>
                <c:pt idx="2138">
                  <c:v>43769</c:v>
                </c:pt>
                <c:pt idx="2139">
                  <c:v>43770</c:v>
                </c:pt>
                <c:pt idx="2140">
                  <c:v>43771</c:v>
                </c:pt>
                <c:pt idx="2141">
                  <c:v>43772</c:v>
                </c:pt>
                <c:pt idx="2142">
                  <c:v>43773</c:v>
                </c:pt>
                <c:pt idx="2143">
                  <c:v>43774</c:v>
                </c:pt>
                <c:pt idx="2144">
                  <c:v>43775</c:v>
                </c:pt>
                <c:pt idx="2145">
                  <c:v>43776</c:v>
                </c:pt>
                <c:pt idx="2146">
                  <c:v>43777</c:v>
                </c:pt>
                <c:pt idx="2147">
                  <c:v>43778</c:v>
                </c:pt>
                <c:pt idx="2148">
                  <c:v>43779</c:v>
                </c:pt>
                <c:pt idx="2149">
                  <c:v>43780</c:v>
                </c:pt>
                <c:pt idx="2150">
                  <c:v>43781</c:v>
                </c:pt>
                <c:pt idx="2151">
                  <c:v>43782</c:v>
                </c:pt>
                <c:pt idx="2152">
                  <c:v>43783</c:v>
                </c:pt>
                <c:pt idx="2153">
                  <c:v>43784</c:v>
                </c:pt>
                <c:pt idx="2154">
                  <c:v>43785</c:v>
                </c:pt>
                <c:pt idx="2155">
                  <c:v>43786</c:v>
                </c:pt>
                <c:pt idx="2156">
                  <c:v>43787</c:v>
                </c:pt>
                <c:pt idx="2157">
                  <c:v>43788</c:v>
                </c:pt>
                <c:pt idx="2158">
                  <c:v>43789</c:v>
                </c:pt>
                <c:pt idx="2159">
                  <c:v>43790</c:v>
                </c:pt>
                <c:pt idx="2160">
                  <c:v>43791</c:v>
                </c:pt>
                <c:pt idx="2161">
                  <c:v>43792</c:v>
                </c:pt>
                <c:pt idx="2162">
                  <c:v>43793</c:v>
                </c:pt>
                <c:pt idx="2163">
                  <c:v>43794</c:v>
                </c:pt>
                <c:pt idx="2164">
                  <c:v>43795</c:v>
                </c:pt>
                <c:pt idx="2165">
                  <c:v>43796</c:v>
                </c:pt>
                <c:pt idx="2166">
                  <c:v>43797</c:v>
                </c:pt>
                <c:pt idx="2167">
                  <c:v>43798</c:v>
                </c:pt>
                <c:pt idx="2168">
                  <c:v>43799</c:v>
                </c:pt>
                <c:pt idx="2169">
                  <c:v>43800</c:v>
                </c:pt>
                <c:pt idx="2170">
                  <c:v>43801</c:v>
                </c:pt>
                <c:pt idx="2171">
                  <c:v>43802</c:v>
                </c:pt>
                <c:pt idx="2172">
                  <c:v>43803</c:v>
                </c:pt>
                <c:pt idx="2173">
                  <c:v>43804</c:v>
                </c:pt>
                <c:pt idx="2174">
                  <c:v>43805</c:v>
                </c:pt>
                <c:pt idx="2175">
                  <c:v>43806</c:v>
                </c:pt>
                <c:pt idx="2176">
                  <c:v>43807</c:v>
                </c:pt>
                <c:pt idx="2177">
                  <c:v>43808</c:v>
                </c:pt>
                <c:pt idx="2178">
                  <c:v>43809</c:v>
                </c:pt>
                <c:pt idx="2179">
                  <c:v>43810</c:v>
                </c:pt>
                <c:pt idx="2180">
                  <c:v>43811</c:v>
                </c:pt>
                <c:pt idx="2181">
                  <c:v>43812</c:v>
                </c:pt>
                <c:pt idx="2182">
                  <c:v>43813</c:v>
                </c:pt>
                <c:pt idx="2183">
                  <c:v>43814</c:v>
                </c:pt>
                <c:pt idx="2184">
                  <c:v>43815</c:v>
                </c:pt>
                <c:pt idx="2185">
                  <c:v>43816</c:v>
                </c:pt>
                <c:pt idx="2186">
                  <c:v>43817</c:v>
                </c:pt>
                <c:pt idx="2187">
                  <c:v>43818</c:v>
                </c:pt>
                <c:pt idx="2188">
                  <c:v>43819</c:v>
                </c:pt>
                <c:pt idx="2189">
                  <c:v>43820</c:v>
                </c:pt>
                <c:pt idx="2190">
                  <c:v>43821</c:v>
                </c:pt>
                <c:pt idx="2191">
                  <c:v>43822</c:v>
                </c:pt>
                <c:pt idx="2192">
                  <c:v>43823</c:v>
                </c:pt>
                <c:pt idx="2193">
                  <c:v>43824</c:v>
                </c:pt>
                <c:pt idx="2194">
                  <c:v>43825</c:v>
                </c:pt>
                <c:pt idx="2195">
                  <c:v>43826</c:v>
                </c:pt>
                <c:pt idx="2196">
                  <c:v>43827</c:v>
                </c:pt>
                <c:pt idx="2197">
                  <c:v>43828</c:v>
                </c:pt>
                <c:pt idx="2198">
                  <c:v>43829</c:v>
                </c:pt>
                <c:pt idx="2199">
                  <c:v>43830</c:v>
                </c:pt>
                <c:pt idx="2200">
                  <c:v>43831</c:v>
                </c:pt>
                <c:pt idx="2201">
                  <c:v>43832</c:v>
                </c:pt>
                <c:pt idx="2202">
                  <c:v>43833</c:v>
                </c:pt>
                <c:pt idx="2203">
                  <c:v>43834</c:v>
                </c:pt>
                <c:pt idx="2204">
                  <c:v>43835</c:v>
                </c:pt>
                <c:pt idx="2205">
                  <c:v>43836</c:v>
                </c:pt>
                <c:pt idx="2206">
                  <c:v>43837</c:v>
                </c:pt>
                <c:pt idx="2207">
                  <c:v>43838</c:v>
                </c:pt>
                <c:pt idx="2208">
                  <c:v>43839</c:v>
                </c:pt>
                <c:pt idx="2209">
                  <c:v>43840</c:v>
                </c:pt>
                <c:pt idx="2210">
                  <c:v>43841</c:v>
                </c:pt>
                <c:pt idx="2211">
                  <c:v>43842</c:v>
                </c:pt>
                <c:pt idx="2212">
                  <c:v>43843</c:v>
                </c:pt>
                <c:pt idx="2213">
                  <c:v>43844</c:v>
                </c:pt>
                <c:pt idx="2214">
                  <c:v>43845</c:v>
                </c:pt>
                <c:pt idx="2215">
                  <c:v>43846</c:v>
                </c:pt>
                <c:pt idx="2216">
                  <c:v>43847</c:v>
                </c:pt>
                <c:pt idx="2217">
                  <c:v>43848</c:v>
                </c:pt>
                <c:pt idx="2218">
                  <c:v>43849</c:v>
                </c:pt>
                <c:pt idx="2219">
                  <c:v>43850</c:v>
                </c:pt>
                <c:pt idx="2220">
                  <c:v>43851</c:v>
                </c:pt>
                <c:pt idx="2221">
                  <c:v>43852</c:v>
                </c:pt>
                <c:pt idx="2222">
                  <c:v>43853</c:v>
                </c:pt>
                <c:pt idx="2223">
                  <c:v>43854</c:v>
                </c:pt>
                <c:pt idx="2224">
                  <c:v>43855</c:v>
                </c:pt>
                <c:pt idx="2225">
                  <c:v>43856</c:v>
                </c:pt>
                <c:pt idx="2226">
                  <c:v>43857</c:v>
                </c:pt>
                <c:pt idx="2227">
                  <c:v>43858</c:v>
                </c:pt>
                <c:pt idx="2228">
                  <c:v>43859</c:v>
                </c:pt>
                <c:pt idx="2229">
                  <c:v>43860</c:v>
                </c:pt>
                <c:pt idx="2230">
                  <c:v>43861</c:v>
                </c:pt>
                <c:pt idx="2231">
                  <c:v>43862</c:v>
                </c:pt>
                <c:pt idx="2232">
                  <c:v>43863</c:v>
                </c:pt>
                <c:pt idx="2233">
                  <c:v>43864</c:v>
                </c:pt>
                <c:pt idx="2234">
                  <c:v>43865</c:v>
                </c:pt>
                <c:pt idx="2235">
                  <c:v>43866</c:v>
                </c:pt>
                <c:pt idx="2236">
                  <c:v>43867</c:v>
                </c:pt>
                <c:pt idx="2237">
                  <c:v>43868</c:v>
                </c:pt>
                <c:pt idx="2238">
                  <c:v>43869</c:v>
                </c:pt>
                <c:pt idx="2239">
                  <c:v>43870</c:v>
                </c:pt>
                <c:pt idx="2240">
                  <c:v>43871</c:v>
                </c:pt>
                <c:pt idx="2241">
                  <c:v>43872</c:v>
                </c:pt>
                <c:pt idx="2242">
                  <c:v>43873</c:v>
                </c:pt>
                <c:pt idx="2243">
                  <c:v>43874</c:v>
                </c:pt>
                <c:pt idx="2244">
                  <c:v>43875</c:v>
                </c:pt>
                <c:pt idx="2245">
                  <c:v>43876</c:v>
                </c:pt>
                <c:pt idx="2246">
                  <c:v>43877</c:v>
                </c:pt>
                <c:pt idx="2247">
                  <c:v>43878</c:v>
                </c:pt>
                <c:pt idx="2248">
                  <c:v>43879</c:v>
                </c:pt>
                <c:pt idx="2249">
                  <c:v>43880</c:v>
                </c:pt>
                <c:pt idx="2250">
                  <c:v>43881</c:v>
                </c:pt>
                <c:pt idx="2251">
                  <c:v>43882</c:v>
                </c:pt>
                <c:pt idx="2252">
                  <c:v>43883</c:v>
                </c:pt>
                <c:pt idx="2253">
                  <c:v>43884</c:v>
                </c:pt>
                <c:pt idx="2254">
                  <c:v>43885</c:v>
                </c:pt>
                <c:pt idx="2255">
                  <c:v>43886</c:v>
                </c:pt>
                <c:pt idx="2256">
                  <c:v>43887</c:v>
                </c:pt>
                <c:pt idx="2257">
                  <c:v>43888</c:v>
                </c:pt>
                <c:pt idx="2258">
                  <c:v>43889</c:v>
                </c:pt>
                <c:pt idx="2259">
                  <c:v>43890</c:v>
                </c:pt>
                <c:pt idx="2260">
                  <c:v>43891</c:v>
                </c:pt>
                <c:pt idx="2261">
                  <c:v>43892</c:v>
                </c:pt>
                <c:pt idx="2262">
                  <c:v>43893</c:v>
                </c:pt>
                <c:pt idx="2263">
                  <c:v>43894</c:v>
                </c:pt>
                <c:pt idx="2264">
                  <c:v>43895</c:v>
                </c:pt>
                <c:pt idx="2265">
                  <c:v>43896</c:v>
                </c:pt>
                <c:pt idx="2266">
                  <c:v>43897</c:v>
                </c:pt>
                <c:pt idx="2267">
                  <c:v>43898</c:v>
                </c:pt>
                <c:pt idx="2268">
                  <c:v>43899</c:v>
                </c:pt>
                <c:pt idx="2269">
                  <c:v>43900</c:v>
                </c:pt>
                <c:pt idx="2270">
                  <c:v>43901</c:v>
                </c:pt>
                <c:pt idx="2271">
                  <c:v>43902</c:v>
                </c:pt>
                <c:pt idx="2272">
                  <c:v>43903</c:v>
                </c:pt>
                <c:pt idx="2273">
                  <c:v>43904</c:v>
                </c:pt>
                <c:pt idx="2274">
                  <c:v>43905</c:v>
                </c:pt>
                <c:pt idx="2275">
                  <c:v>43906</c:v>
                </c:pt>
                <c:pt idx="2276">
                  <c:v>43907</c:v>
                </c:pt>
                <c:pt idx="2277">
                  <c:v>43908</c:v>
                </c:pt>
                <c:pt idx="2278">
                  <c:v>43909</c:v>
                </c:pt>
                <c:pt idx="2279">
                  <c:v>43910</c:v>
                </c:pt>
                <c:pt idx="2280">
                  <c:v>43911</c:v>
                </c:pt>
                <c:pt idx="2281">
                  <c:v>43912</c:v>
                </c:pt>
                <c:pt idx="2282">
                  <c:v>43913</c:v>
                </c:pt>
                <c:pt idx="2283">
                  <c:v>43914</c:v>
                </c:pt>
                <c:pt idx="2284">
                  <c:v>43915</c:v>
                </c:pt>
                <c:pt idx="2285">
                  <c:v>43916</c:v>
                </c:pt>
                <c:pt idx="2286">
                  <c:v>43917</c:v>
                </c:pt>
                <c:pt idx="2287">
                  <c:v>43918</c:v>
                </c:pt>
                <c:pt idx="2288">
                  <c:v>43919</c:v>
                </c:pt>
                <c:pt idx="2289">
                  <c:v>43920</c:v>
                </c:pt>
                <c:pt idx="2290">
                  <c:v>43921</c:v>
                </c:pt>
                <c:pt idx="2291">
                  <c:v>43922</c:v>
                </c:pt>
                <c:pt idx="2292">
                  <c:v>43923</c:v>
                </c:pt>
                <c:pt idx="2293">
                  <c:v>43924</c:v>
                </c:pt>
                <c:pt idx="2294">
                  <c:v>43925</c:v>
                </c:pt>
                <c:pt idx="2295">
                  <c:v>43926</c:v>
                </c:pt>
                <c:pt idx="2296">
                  <c:v>43927</c:v>
                </c:pt>
                <c:pt idx="2297">
                  <c:v>43928</c:v>
                </c:pt>
                <c:pt idx="2298">
                  <c:v>43929</c:v>
                </c:pt>
                <c:pt idx="2299">
                  <c:v>43930</c:v>
                </c:pt>
                <c:pt idx="2300">
                  <c:v>43931</c:v>
                </c:pt>
                <c:pt idx="2301">
                  <c:v>43932</c:v>
                </c:pt>
                <c:pt idx="2302">
                  <c:v>43933</c:v>
                </c:pt>
                <c:pt idx="2303">
                  <c:v>43934</c:v>
                </c:pt>
                <c:pt idx="2304">
                  <c:v>43935</c:v>
                </c:pt>
                <c:pt idx="2305">
                  <c:v>43936</c:v>
                </c:pt>
                <c:pt idx="2306">
                  <c:v>43937</c:v>
                </c:pt>
                <c:pt idx="2307">
                  <c:v>43938</c:v>
                </c:pt>
                <c:pt idx="2308">
                  <c:v>43939</c:v>
                </c:pt>
                <c:pt idx="2309">
                  <c:v>43940</c:v>
                </c:pt>
                <c:pt idx="2310">
                  <c:v>43941</c:v>
                </c:pt>
                <c:pt idx="2311">
                  <c:v>43942</c:v>
                </c:pt>
                <c:pt idx="2312">
                  <c:v>43943</c:v>
                </c:pt>
                <c:pt idx="2313">
                  <c:v>43944</c:v>
                </c:pt>
                <c:pt idx="2314">
                  <c:v>43945</c:v>
                </c:pt>
                <c:pt idx="2315">
                  <c:v>43946</c:v>
                </c:pt>
                <c:pt idx="2316">
                  <c:v>43947</c:v>
                </c:pt>
                <c:pt idx="2317">
                  <c:v>43948</c:v>
                </c:pt>
                <c:pt idx="2318">
                  <c:v>43949</c:v>
                </c:pt>
                <c:pt idx="2319">
                  <c:v>43950</c:v>
                </c:pt>
                <c:pt idx="2320">
                  <c:v>43951</c:v>
                </c:pt>
                <c:pt idx="2321">
                  <c:v>43952</c:v>
                </c:pt>
                <c:pt idx="2322">
                  <c:v>43953</c:v>
                </c:pt>
                <c:pt idx="2323">
                  <c:v>43954</c:v>
                </c:pt>
                <c:pt idx="2324">
                  <c:v>43955</c:v>
                </c:pt>
                <c:pt idx="2325">
                  <c:v>43956</c:v>
                </c:pt>
                <c:pt idx="2326">
                  <c:v>43957</c:v>
                </c:pt>
                <c:pt idx="2327">
                  <c:v>43958</c:v>
                </c:pt>
                <c:pt idx="2328">
                  <c:v>43959</c:v>
                </c:pt>
                <c:pt idx="2329">
                  <c:v>43960</c:v>
                </c:pt>
                <c:pt idx="2330">
                  <c:v>43961</c:v>
                </c:pt>
                <c:pt idx="2331">
                  <c:v>43962</c:v>
                </c:pt>
                <c:pt idx="2332">
                  <c:v>43963</c:v>
                </c:pt>
                <c:pt idx="2333">
                  <c:v>43964</c:v>
                </c:pt>
                <c:pt idx="2334">
                  <c:v>43965</c:v>
                </c:pt>
                <c:pt idx="2335">
                  <c:v>43966</c:v>
                </c:pt>
                <c:pt idx="2336">
                  <c:v>43967</c:v>
                </c:pt>
                <c:pt idx="2337">
                  <c:v>43968</c:v>
                </c:pt>
                <c:pt idx="2338">
                  <c:v>43969</c:v>
                </c:pt>
                <c:pt idx="2339">
                  <c:v>43970</c:v>
                </c:pt>
                <c:pt idx="2340">
                  <c:v>43971</c:v>
                </c:pt>
                <c:pt idx="2341">
                  <c:v>43972</c:v>
                </c:pt>
                <c:pt idx="2342">
                  <c:v>43973</c:v>
                </c:pt>
                <c:pt idx="2343">
                  <c:v>43974</c:v>
                </c:pt>
                <c:pt idx="2344">
                  <c:v>43975</c:v>
                </c:pt>
                <c:pt idx="2345">
                  <c:v>43976</c:v>
                </c:pt>
                <c:pt idx="2346">
                  <c:v>43977</c:v>
                </c:pt>
                <c:pt idx="2347">
                  <c:v>43978</c:v>
                </c:pt>
                <c:pt idx="2348">
                  <c:v>43979</c:v>
                </c:pt>
                <c:pt idx="2349">
                  <c:v>43980</c:v>
                </c:pt>
                <c:pt idx="2350">
                  <c:v>43981</c:v>
                </c:pt>
                <c:pt idx="2351">
                  <c:v>43982</c:v>
                </c:pt>
                <c:pt idx="2352">
                  <c:v>43983</c:v>
                </c:pt>
                <c:pt idx="2353">
                  <c:v>43984</c:v>
                </c:pt>
                <c:pt idx="2354">
                  <c:v>43985</c:v>
                </c:pt>
                <c:pt idx="2355">
                  <c:v>43986</c:v>
                </c:pt>
                <c:pt idx="2356">
                  <c:v>43987</c:v>
                </c:pt>
                <c:pt idx="2357">
                  <c:v>43988</c:v>
                </c:pt>
                <c:pt idx="2358">
                  <c:v>43989</c:v>
                </c:pt>
                <c:pt idx="2359">
                  <c:v>43990</c:v>
                </c:pt>
                <c:pt idx="2360">
                  <c:v>43991</c:v>
                </c:pt>
                <c:pt idx="2361">
                  <c:v>43992</c:v>
                </c:pt>
                <c:pt idx="2362">
                  <c:v>43993</c:v>
                </c:pt>
                <c:pt idx="2363">
                  <c:v>43994</c:v>
                </c:pt>
                <c:pt idx="2364">
                  <c:v>43995</c:v>
                </c:pt>
                <c:pt idx="2365">
                  <c:v>43996</c:v>
                </c:pt>
                <c:pt idx="2366">
                  <c:v>43997</c:v>
                </c:pt>
                <c:pt idx="2367">
                  <c:v>43998</c:v>
                </c:pt>
                <c:pt idx="2368">
                  <c:v>43999</c:v>
                </c:pt>
                <c:pt idx="2369">
                  <c:v>44000</c:v>
                </c:pt>
                <c:pt idx="2370">
                  <c:v>44001</c:v>
                </c:pt>
                <c:pt idx="2371">
                  <c:v>44002</c:v>
                </c:pt>
                <c:pt idx="2372">
                  <c:v>44003</c:v>
                </c:pt>
                <c:pt idx="2373">
                  <c:v>44004</c:v>
                </c:pt>
                <c:pt idx="2374">
                  <c:v>44005</c:v>
                </c:pt>
                <c:pt idx="2375">
                  <c:v>44006</c:v>
                </c:pt>
                <c:pt idx="2376">
                  <c:v>44007</c:v>
                </c:pt>
                <c:pt idx="2377">
                  <c:v>44008</c:v>
                </c:pt>
                <c:pt idx="2378">
                  <c:v>44009</c:v>
                </c:pt>
                <c:pt idx="2379">
                  <c:v>44010</c:v>
                </c:pt>
                <c:pt idx="2380">
                  <c:v>44011</c:v>
                </c:pt>
                <c:pt idx="2381">
                  <c:v>44012</c:v>
                </c:pt>
                <c:pt idx="2382">
                  <c:v>44013</c:v>
                </c:pt>
                <c:pt idx="2383">
                  <c:v>44014</c:v>
                </c:pt>
                <c:pt idx="2384">
                  <c:v>44015</c:v>
                </c:pt>
                <c:pt idx="2385">
                  <c:v>44016</c:v>
                </c:pt>
                <c:pt idx="2386">
                  <c:v>44017</c:v>
                </c:pt>
                <c:pt idx="2387">
                  <c:v>44018</c:v>
                </c:pt>
                <c:pt idx="2388">
                  <c:v>44019</c:v>
                </c:pt>
                <c:pt idx="2389">
                  <c:v>44020</c:v>
                </c:pt>
                <c:pt idx="2390">
                  <c:v>44021</c:v>
                </c:pt>
                <c:pt idx="2391">
                  <c:v>44022</c:v>
                </c:pt>
                <c:pt idx="2392">
                  <c:v>44023</c:v>
                </c:pt>
                <c:pt idx="2393">
                  <c:v>44024</c:v>
                </c:pt>
                <c:pt idx="2394">
                  <c:v>44025</c:v>
                </c:pt>
                <c:pt idx="2395">
                  <c:v>44026</c:v>
                </c:pt>
                <c:pt idx="2396">
                  <c:v>44027</c:v>
                </c:pt>
                <c:pt idx="2397">
                  <c:v>44028</c:v>
                </c:pt>
                <c:pt idx="2398">
                  <c:v>44029</c:v>
                </c:pt>
                <c:pt idx="2399">
                  <c:v>44030</c:v>
                </c:pt>
                <c:pt idx="2400">
                  <c:v>44031</c:v>
                </c:pt>
                <c:pt idx="2401">
                  <c:v>44032</c:v>
                </c:pt>
                <c:pt idx="2402">
                  <c:v>44033</c:v>
                </c:pt>
                <c:pt idx="2403">
                  <c:v>44034</c:v>
                </c:pt>
                <c:pt idx="2404">
                  <c:v>44035</c:v>
                </c:pt>
                <c:pt idx="2405">
                  <c:v>44036</c:v>
                </c:pt>
                <c:pt idx="2406">
                  <c:v>44037</c:v>
                </c:pt>
                <c:pt idx="2407">
                  <c:v>44038</c:v>
                </c:pt>
                <c:pt idx="2408">
                  <c:v>44039</c:v>
                </c:pt>
                <c:pt idx="2409">
                  <c:v>44040</c:v>
                </c:pt>
                <c:pt idx="2410">
                  <c:v>44041</c:v>
                </c:pt>
                <c:pt idx="2411">
                  <c:v>44042</c:v>
                </c:pt>
                <c:pt idx="2412">
                  <c:v>44043</c:v>
                </c:pt>
                <c:pt idx="2413">
                  <c:v>44044</c:v>
                </c:pt>
                <c:pt idx="2414">
                  <c:v>44045</c:v>
                </c:pt>
                <c:pt idx="2415">
                  <c:v>44046</c:v>
                </c:pt>
                <c:pt idx="2416">
                  <c:v>44047</c:v>
                </c:pt>
                <c:pt idx="2417">
                  <c:v>44048</c:v>
                </c:pt>
                <c:pt idx="2418">
                  <c:v>44049</c:v>
                </c:pt>
                <c:pt idx="2419">
                  <c:v>44050</c:v>
                </c:pt>
                <c:pt idx="2420">
                  <c:v>44051</c:v>
                </c:pt>
                <c:pt idx="2421">
                  <c:v>44052</c:v>
                </c:pt>
                <c:pt idx="2422">
                  <c:v>44053</c:v>
                </c:pt>
                <c:pt idx="2423">
                  <c:v>44054</c:v>
                </c:pt>
                <c:pt idx="2424">
                  <c:v>44055</c:v>
                </c:pt>
                <c:pt idx="2425">
                  <c:v>44056</c:v>
                </c:pt>
                <c:pt idx="2426">
                  <c:v>44057</c:v>
                </c:pt>
                <c:pt idx="2427">
                  <c:v>44058</c:v>
                </c:pt>
                <c:pt idx="2428">
                  <c:v>44059</c:v>
                </c:pt>
                <c:pt idx="2429">
                  <c:v>44060</c:v>
                </c:pt>
                <c:pt idx="2430">
                  <c:v>44061</c:v>
                </c:pt>
                <c:pt idx="2431">
                  <c:v>44062</c:v>
                </c:pt>
                <c:pt idx="2432">
                  <c:v>44063</c:v>
                </c:pt>
                <c:pt idx="2433">
                  <c:v>44064</c:v>
                </c:pt>
                <c:pt idx="2434">
                  <c:v>44065</c:v>
                </c:pt>
                <c:pt idx="2435">
                  <c:v>44066</c:v>
                </c:pt>
                <c:pt idx="2436">
                  <c:v>44067</c:v>
                </c:pt>
                <c:pt idx="2437">
                  <c:v>44068</c:v>
                </c:pt>
                <c:pt idx="2438">
                  <c:v>44069</c:v>
                </c:pt>
                <c:pt idx="2439">
                  <c:v>44070</c:v>
                </c:pt>
                <c:pt idx="2440">
                  <c:v>44071</c:v>
                </c:pt>
                <c:pt idx="2441">
                  <c:v>44072</c:v>
                </c:pt>
                <c:pt idx="2442">
                  <c:v>44073</c:v>
                </c:pt>
                <c:pt idx="2443">
                  <c:v>44074</c:v>
                </c:pt>
                <c:pt idx="2444">
                  <c:v>44075</c:v>
                </c:pt>
                <c:pt idx="2445">
                  <c:v>44076</c:v>
                </c:pt>
                <c:pt idx="2446">
                  <c:v>44077</c:v>
                </c:pt>
                <c:pt idx="2447">
                  <c:v>44078</c:v>
                </c:pt>
                <c:pt idx="2448">
                  <c:v>44079</c:v>
                </c:pt>
                <c:pt idx="2449">
                  <c:v>44080</c:v>
                </c:pt>
                <c:pt idx="2450">
                  <c:v>44081</c:v>
                </c:pt>
                <c:pt idx="2451">
                  <c:v>44082</c:v>
                </c:pt>
                <c:pt idx="2452">
                  <c:v>44083</c:v>
                </c:pt>
                <c:pt idx="2453">
                  <c:v>44084</c:v>
                </c:pt>
                <c:pt idx="2454">
                  <c:v>44085</c:v>
                </c:pt>
                <c:pt idx="2455">
                  <c:v>44086</c:v>
                </c:pt>
                <c:pt idx="2456">
                  <c:v>44087</c:v>
                </c:pt>
                <c:pt idx="2457">
                  <c:v>44088</c:v>
                </c:pt>
                <c:pt idx="2458">
                  <c:v>44089</c:v>
                </c:pt>
                <c:pt idx="2459">
                  <c:v>44090</c:v>
                </c:pt>
                <c:pt idx="2460">
                  <c:v>44091</c:v>
                </c:pt>
                <c:pt idx="2461">
                  <c:v>44092</c:v>
                </c:pt>
                <c:pt idx="2462">
                  <c:v>44093</c:v>
                </c:pt>
                <c:pt idx="2463">
                  <c:v>44094</c:v>
                </c:pt>
                <c:pt idx="2464">
                  <c:v>44095</c:v>
                </c:pt>
                <c:pt idx="2465">
                  <c:v>44096</c:v>
                </c:pt>
                <c:pt idx="2466">
                  <c:v>44097</c:v>
                </c:pt>
                <c:pt idx="2467">
                  <c:v>44098</c:v>
                </c:pt>
                <c:pt idx="2468">
                  <c:v>44099</c:v>
                </c:pt>
                <c:pt idx="2469">
                  <c:v>44100</c:v>
                </c:pt>
                <c:pt idx="2470">
                  <c:v>44101</c:v>
                </c:pt>
                <c:pt idx="2471">
                  <c:v>44102</c:v>
                </c:pt>
                <c:pt idx="2472">
                  <c:v>44103</c:v>
                </c:pt>
                <c:pt idx="2473">
                  <c:v>44104</c:v>
                </c:pt>
                <c:pt idx="2474">
                  <c:v>44105</c:v>
                </c:pt>
                <c:pt idx="2475">
                  <c:v>44106</c:v>
                </c:pt>
                <c:pt idx="2476">
                  <c:v>44107</c:v>
                </c:pt>
                <c:pt idx="2477">
                  <c:v>44108</c:v>
                </c:pt>
                <c:pt idx="2478">
                  <c:v>44109</c:v>
                </c:pt>
                <c:pt idx="2479">
                  <c:v>44110</c:v>
                </c:pt>
                <c:pt idx="2480">
                  <c:v>44111</c:v>
                </c:pt>
                <c:pt idx="2481">
                  <c:v>44112</c:v>
                </c:pt>
                <c:pt idx="2482">
                  <c:v>44113</c:v>
                </c:pt>
                <c:pt idx="2483">
                  <c:v>44114</c:v>
                </c:pt>
                <c:pt idx="2484">
                  <c:v>44115</c:v>
                </c:pt>
                <c:pt idx="2485">
                  <c:v>44116</c:v>
                </c:pt>
                <c:pt idx="2486">
                  <c:v>44117</c:v>
                </c:pt>
                <c:pt idx="2487">
                  <c:v>44118</c:v>
                </c:pt>
                <c:pt idx="2488">
                  <c:v>44119</c:v>
                </c:pt>
                <c:pt idx="2489">
                  <c:v>44120</c:v>
                </c:pt>
                <c:pt idx="2490">
                  <c:v>44121</c:v>
                </c:pt>
                <c:pt idx="2491">
                  <c:v>44122</c:v>
                </c:pt>
                <c:pt idx="2492">
                  <c:v>44123</c:v>
                </c:pt>
                <c:pt idx="2493">
                  <c:v>44124</c:v>
                </c:pt>
                <c:pt idx="2494">
                  <c:v>44125</c:v>
                </c:pt>
                <c:pt idx="2495">
                  <c:v>44126</c:v>
                </c:pt>
                <c:pt idx="2496">
                  <c:v>44127</c:v>
                </c:pt>
                <c:pt idx="2497">
                  <c:v>44128</c:v>
                </c:pt>
                <c:pt idx="2498">
                  <c:v>44129</c:v>
                </c:pt>
                <c:pt idx="2499">
                  <c:v>44130</c:v>
                </c:pt>
                <c:pt idx="2500">
                  <c:v>44131</c:v>
                </c:pt>
                <c:pt idx="2501">
                  <c:v>44132</c:v>
                </c:pt>
                <c:pt idx="2502">
                  <c:v>44133</c:v>
                </c:pt>
                <c:pt idx="2503">
                  <c:v>44134</c:v>
                </c:pt>
                <c:pt idx="2504">
                  <c:v>44135</c:v>
                </c:pt>
                <c:pt idx="2505">
                  <c:v>44136</c:v>
                </c:pt>
                <c:pt idx="2506">
                  <c:v>44137</c:v>
                </c:pt>
                <c:pt idx="2507">
                  <c:v>44138</c:v>
                </c:pt>
                <c:pt idx="2508">
                  <c:v>44139</c:v>
                </c:pt>
                <c:pt idx="2509">
                  <c:v>44140</c:v>
                </c:pt>
                <c:pt idx="2510">
                  <c:v>44141</c:v>
                </c:pt>
                <c:pt idx="2511">
                  <c:v>44142</c:v>
                </c:pt>
                <c:pt idx="2512">
                  <c:v>44143</c:v>
                </c:pt>
                <c:pt idx="2513">
                  <c:v>44144</c:v>
                </c:pt>
                <c:pt idx="2514">
                  <c:v>44145</c:v>
                </c:pt>
                <c:pt idx="2515">
                  <c:v>44146</c:v>
                </c:pt>
                <c:pt idx="2516">
                  <c:v>44147</c:v>
                </c:pt>
                <c:pt idx="2517">
                  <c:v>44148</c:v>
                </c:pt>
                <c:pt idx="2518">
                  <c:v>44149</c:v>
                </c:pt>
                <c:pt idx="2519">
                  <c:v>44150</c:v>
                </c:pt>
                <c:pt idx="2520">
                  <c:v>44151</c:v>
                </c:pt>
                <c:pt idx="2521">
                  <c:v>44152</c:v>
                </c:pt>
                <c:pt idx="2522">
                  <c:v>44153</c:v>
                </c:pt>
                <c:pt idx="2523">
                  <c:v>44154</c:v>
                </c:pt>
                <c:pt idx="2524">
                  <c:v>44155</c:v>
                </c:pt>
                <c:pt idx="2525">
                  <c:v>44156</c:v>
                </c:pt>
                <c:pt idx="2526">
                  <c:v>44157</c:v>
                </c:pt>
                <c:pt idx="2527">
                  <c:v>44158</c:v>
                </c:pt>
                <c:pt idx="2528">
                  <c:v>44159</c:v>
                </c:pt>
                <c:pt idx="2529">
                  <c:v>44160</c:v>
                </c:pt>
                <c:pt idx="2530">
                  <c:v>44161</c:v>
                </c:pt>
                <c:pt idx="2531">
                  <c:v>44162</c:v>
                </c:pt>
                <c:pt idx="2532">
                  <c:v>44163</c:v>
                </c:pt>
                <c:pt idx="2533">
                  <c:v>44164</c:v>
                </c:pt>
                <c:pt idx="2534">
                  <c:v>44165</c:v>
                </c:pt>
                <c:pt idx="2535">
                  <c:v>44166</c:v>
                </c:pt>
                <c:pt idx="2536">
                  <c:v>44167</c:v>
                </c:pt>
                <c:pt idx="2537">
                  <c:v>44168</c:v>
                </c:pt>
                <c:pt idx="2538">
                  <c:v>44169</c:v>
                </c:pt>
                <c:pt idx="2539">
                  <c:v>44170</c:v>
                </c:pt>
                <c:pt idx="2540">
                  <c:v>44171</c:v>
                </c:pt>
                <c:pt idx="2541">
                  <c:v>44172</c:v>
                </c:pt>
                <c:pt idx="2542">
                  <c:v>44173</c:v>
                </c:pt>
                <c:pt idx="2543">
                  <c:v>44174</c:v>
                </c:pt>
                <c:pt idx="2544">
                  <c:v>44175</c:v>
                </c:pt>
                <c:pt idx="2545">
                  <c:v>44176</c:v>
                </c:pt>
                <c:pt idx="2546">
                  <c:v>44177</c:v>
                </c:pt>
                <c:pt idx="2547">
                  <c:v>44178</c:v>
                </c:pt>
                <c:pt idx="2548">
                  <c:v>44179</c:v>
                </c:pt>
                <c:pt idx="2549">
                  <c:v>44180</c:v>
                </c:pt>
                <c:pt idx="2550">
                  <c:v>44181</c:v>
                </c:pt>
                <c:pt idx="2551">
                  <c:v>44182</c:v>
                </c:pt>
                <c:pt idx="2552">
                  <c:v>44183</c:v>
                </c:pt>
                <c:pt idx="2553">
                  <c:v>44184</c:v>
                </c:pt>
                <c:pt idx="2554">
                  <c:v>44185</c:v>
                </c:pt>
                <c:pt idx="2555">
                  <c:v>44186</c:v>
                </c:pt>
                <c:pt idx="2556">
                  <c:v>44187</c:v>
                </c:pt>
                <c:pt idx="2557">
                  <c:v>44188</c:v>
                </c:pt>
                <c:pt idx="2558">
                  <c:v>44189</c:v>
                </c:pt>
                <c:pt idx="2559">
                  <c:v>44190</c:v>
                </c:pt>
                <c:pt idx="2560">
                  <c:v>44191</c:v>
                </c:pt>
                <c:pt idx="2561">
                  <c:v>44192</c:v>
                </c:pt>
                <c:pt idx="2562">
                  <c:v>44193</c:v>
                </c:pt>
                <c:pt idx="2563">
                  <c:v>44194</c:v>
                </c:pt>
                <c:pt idx="2564">
                  <c:v>44195</c:v>
                </c:pt>
                <c:pt idx="2565">
                  <c:v>44196</c:v>
                </c:pt>
                <c:pt idx="2566">
                  <c:v>44197.996527777781</c:v>
                </c:pt>
                <c:pt idx="2567">
                  <c:v>44198.996527777781</c:v>
                </c:pt>
                <c:pt idx="2568">
                  <c:v>44199.996527777781</c:v>
                </c:pt>
                <c:pt idx="2569">
                  <c:v>44200.996527777781</c:v>
                </c:pt>
                <c:pt idx="2570">
                  <c:v>44201.996527777781</c:v>
                </c:pt>
                <c:pt idx="2571">
                  <c:v>44202.996527777781</c:v>
                </c:pt>
                <c:pt idx="2572">
                  <c:v>44203.996527777781</c:v>
                </c:pt>
                <c:pt idx="2573">
                  <c:v>44204.996527777781</c:v>
                </c:pt>
                <c:pt idx="2574">
                  <c:v>44205.996527777781</c:v>
                </c:pt>
                <c:pt idx="2575">
                  <c:v>44206.996527777781</c:v>
                </c:pt>
                <c:pt idx="2576">
                  <c:v>44207.996527777781</c:v>
                </c:pt>
                <c:pt idx="2577">
                  <c:v>44208.996527777781</c:v>
                </c:pt>
                <c:pt idx="2578">
                  <c:v>44209.996527777781</c:v>
                </c:pt>
                <c:pt idx="2579">
                  <c:v>44210.996527777781</c:v>
                </c:pt>
                <c:pt idx="2580">
                  <c:v>44211.996527777781</c:v>
                </c:pt>
                <c:pt idx="2581">
                  <c:v>44212.996527777781</c:v>
                </c:pt>
                <c:pt idx="2582">
                  <c:v>44213.996527777781</c:v>
                </c:pt>
                <c:pt idx="2583">
                  <c:v>44214.996527777781</c:v>
                </c:pt>
                <c:pt idx="2584">
                  <c:v>44215.996527777781</c:v>
                </c:pt>
                <c:pt idx="2585">
                  <c:v>44216.996527777781</c:v>
                </c:pt>
                <c:pt idx="2586">
                  <c:v>44217.996527777781</c:v>
                </c:pt>
                <c:pt idx="2587">
                  <c:v>44218.996527777781</c:v>
                </c:pt>
                <c:pt idx="2588">
                  <c:v>44219.996527777781</c:v>
                </c:pt>
                <c:pt idx="2589">
                  <c:v>44220.996527777781</c:v>
                </c:pt>
                <c:pt idx="2590">
                  <c:v>44221.996527777781</c:v>
                </c:pt>
                <c:pt idx="2591">
                  <c:v>44222.996527777781</c:v>
                </c:pt>
                <c:pt idx="2592">
                  <c:v>44223.996527777781</c:v>
                </c:pt>
                <c:pt idx="2593">
                  <c:v>44224.996527777781</c:v>
                </c:pt>
                <c:pt idx="2594">
                  <c:v>44225.996527777781</c:v>
                </c:pt>
                <c:pt idx="2595">
                  <c:v>44226.996527777781</c:v>
                </c:pt>
                <c:pt idx="2596">
                  <c:v>44227.996527777781</c:v>
                </c:pt>
                <c:pt idx="2597">
                  <c:v>44228</c:v>
                </c:pt>
                <c:pt idx="2598">
                  <c:v>44229</c:v>
                </c:pt>
                <c:pt idx="2599">
                  <c:v>44230</c:v>
                </c:pt>
                <c:pt idx="2600">
                  <c:v>44231</c:v>
                </c:pt>
                <c:pt idx="2601">
                  <c:v>44232</c:v>
                </c:pt>
                <c:pt idx="2602">
                  <c:v>44233</c:v>
                </c:pt>
                <c:pt idx="2603">
                  <c:v>44234</c:v>
                </c:pt>
                <c:pt idx="2604">
                  <c:v>44235</c:v>
                </c:pt>
                <c:pt idx="2605">
                  <c:v>44236</c:v>
                </c:pt>
                <c:pt idx="2606">
                  <c:v>44237</c:v>
                </c:pt>
                <c:pt idx="2607">
                  <c:v>44238</c:v>
                </c:pt>
                <c:pt idx="2608">
                  <c:v>44239</c:v>
                </c:pt>
                <c:pt idx="2609">
                  <c:v>44240</c:v>
                </c:pt>
                <c:pt idx="2610">
                  <c:v>44241</c:v>
                </c:pt>
                <c:pt idx="2611">
                  <c:v>44242</c:v>
                </c:pt>
                <c:pt idx="2612">
                  <c:v>44243</c:v>
                </c:pt>
                <c:pt idx="2613">
                  <c:v>44244</c:v>
                </c:pt>
                <c:pt idx="2614">
                  <c:v>44245</c:v>
                </c:pt>
                <c:pt idx="2615">
                  <c:v>44246</c:v>
                </c:pt>
                <c:pt idx="2616">
                  <c:v>44247</c:v>
                </c:pt>
                <c:pt idx="2617">
                  <c:v>44248</c:v>
                </c:pt>
                <c:pt idx="2618">
                  <c:v>44249</c:v>
                </c:pt>
                <c:pt idx="2619">
                  <c:v>44250</c:v>
                </c:pt>
                <c:pt idx="2620">
                  <c:v>44251</c:v>
                </c:pt>
                <c:pt idx="2621">
                  <c:v>44252</c:v>
                </c:pt>
                <c:pt idx="2622">
                  <c:v>44253</c:v>
                </c:pt>
                <c:pt idx="2623">
                  <c:v>44254</c:v>
                </c:pt>
                <c:pt idx="2624">
                  <c:v>44255</c:v>
                </c:pt>
                <c:pt idx="2625">
                  <c:v>44256</c:v>
                </c:pt>
                <c:pt idx="2626">
                  <c:v>44257</c:v>
                </c:pt>
                <c:pt idx="2627">
                  <c:v>44258</c:v>
                </c:pt>
                <c:pt idx="2628">
                  <c:v>44259</c:v>
                </c:pt>
                <c:pt idx="2629">
                  <c:v>44260</c:v>
                </c:pt>
                <c:pt idx="2630">
                  <c:v>44261</c:v>
                </c:pt>
                <c:pt idx="2631">
                  <c:v>44262</c:v>
                </c:pt>
                <c:pt idx="2632">
                  <c:v>44263</c:v>
                </c:pt>
                <c:pt idx="2633">
                  <c:v>44264</c:v>
                </c:pt>
                <c:pt idx="2634">
                  <c:v>44265</c:v>
                </c:pt>
                <c:pt idx="2635">
                  <c:v>44266</c:v>
                </c:pt>
                <c:pt idx="2636">
                  <c:v>44267</c:v>
                </c:pt>
                <c:pt idx="2637">
                  <c:v>44268</c:v>
                </c:pt>
                <c:pt idx="2638">
                  <c:v>44269</c:v>
                </c:pt>
                <c:pt idx="2639">
                  <c:v>44270</c:v>
                </c:pt>
                <c:pt idx="2640">
                  <c:v>44271</c:v>
                </c:pt>
                <c:pt idx="2641">
                  <c:v>44272</c:v>
                </c:pt>
                <c:pt idx="2642">
                  <c:v>44273</c:v>
                </c:pt>
                <c:pt idx="2643">
                  <c:v>44274</c:v>
                </c:pt>
                <c:pt idx="2644">
                  <c:v>44275</c:v>
                </c:pt>
                <c:pt idx="2645">
                  <c:v>44276</c:v>
                </c:pt>
                <c:pt idx="2646">
                  <c:v>44277</c:v>
                </c:pt>
                <c:pt idx="2647">
                  <c:v>44278</c:v>
                </c:pt>
                <c:pt idx="2648">
                  <c:v>44279</c:v>
                </c:pt>
                <c:pt idx="2649">
                  <c:v>44280</c:v>
                </c:pt>
                <c:pt idx="2650">
                  <c:v>44281</c:v>
                </c:pt>
                <c:pt idx="2651">
                  <c:v>44282</c:v>
                </c:pt>
                <c:pt idx="2652">
                  <c:v>44283</c:v>
                </c:pt>
                <c:pt idx="2653">
                  <c:v>44284</c:v>
                </c:pt>
                <c:pt idx="2654">
                  <c:v>44285</c:v>
                </c:pt>
                <c:pt idx="2655">
                  <c:v>44286</c:v>
                </c:pt>
                <c:pt idx="2656">
                  <c:v>44287</c:v>
                </c:pt>
                <c:pt idx="2657">
                  <c:v>44288</c:v>
                </c:pt>
                <c:pt idx="2658">
                  <c:v>44289</c:v>
                </c:pt>
                <c:pt idx="2659">
                  <c:v>44290</c:v>
                </c:pt>
                <c:pt idx="2660">
                  <c:v>44291</c:v>
                </c:pt>
                <c:pt idx="2661">
                  <c:v>44292</c:v>
                </c:pt>
                <c:pt idx="2662">
                  <c:v>44293</c:v>
                </c:pt>
                <c:pt idx="2663">
                  <c:v>44294</c:v>
                </c:pt>
                <c:pt idx="2664">
                  <c:v>44295</c:v>
                </c:pt>
                <c:pt idx="2665">
                  <c:v>44296</c:v>
                </c:pt>
                <c:pt idx="2666">
                  <c:v>44297</c:v>
                </c:pt>
                <c:pt idx="2667">
                  <c:v>44298</c:v>
                </c:pt>
                <c:pt idx="2668">
                  <c:v>44299</c:v>
                </c:pt>
                <c:pt idx="2669">
                  <c:v>44300</c:v>
                </c:pt>
                <c:pt idx="2670">
                  <c:v>44301</c:v>
                </c:pt>
                <c:pt idx="2671">
                  <c:v>44302</c:v>
                </c:pt>
                <c:pt idx="2672">
                  <c:v>44303</c:v>
                </c:pt>
                <c:pt idx="2673">
                  <c:v>44304</c:v>
                </c:pt>
                <c:pt idx="2674">
                  <c:v>44305</c:v>
                </c:pt>
                <c:pt idx="2675">
                  <c:v>44306</c:v>
                </c:pt>
                <c:pt idx="2676">
                  <c:v>44307</c:v>
                </c:pt>
                <c:pt idx="2677">
                  <c:v>44308</c:v>
                </c:pt>
                <c:pt idx="2678">
                  <c:v>44309</c:v>
                </c:pt>
                <c:pt idx="2679">
                  <c:v>44310</c:v>
                </c:pt>
                <c:pt idx="2680">
                  <c:v>44311</c:v>
                </c:pt>
                <c:pt idx="2681">
                  <c:v>44312</c:v>
                </c:pt>
                <c:pt idx="2682">
                  <c:v>44313</c:v>
                </c:pt>
                <c:pt idx="2683">
                  <c:v>44314</c:v>
                </c:pt>
                <c:pt idx="2684">
                  <c:v>44315</c:v>
                </c:pt>
                <c:pt idx="2685">
                  <c:v>44316</c:v>
                </c:pt>
                <c:pt idx="2686">
                  <c:v>44317</c:v>
                </c:pt>
                <c:pt idx="2687">
                  <c:v>44318</c:v>
                </c:pt>
                <c:pt idx="2688">
                  <c:v>44319</c:v>
                </c:pt>
                <c:pt idx="2689">
                  <c:v>44320</c:v>
                </c:pt>
                <c:pt idx="2690">
                  <c:v>44321</c:v>
                </c:pt>
                <c:pt idx="2691">
                  <c:v>44322</c:v>
                </c:pt>
                <c:pt idx="2692">
                  <c:v>44323</c:v>
                </c:pt>
                <c:pt idx="2693">
                  <c:v>44324</c:v>
                </c:pt>
                <c:pt idx="2694">
                  <c:v>44325</c:v>
                </c:pt>
                <c:pt idx="2695">
                  <c:v>44326</c:v>
                </c:pt>
                <c:pt idx="2696">
                  <c:v>44327</c:v>
                </c:pt>
                <c:pt idx="2697">
                  <c:v>44328</c:v>
                </c:pt>
                <c:pt idx="2698">
                  <c:v>44329</c:v>
                </c:pt>
                <c:pt idx="2699">
                  <c:v>44330</c:v>
                </c:pt>
                <c:pt idx="2700">
                  <c:v>44331</c:v>
                </c:pt>
                <c:pt idx="2701">
                  <c:v>44332</c:v>
                </c:pt>
                <c:pt idx="2702">
                  <c:v>44333</c:v>
                </c:pt>
                <c:pt idx="2703">
                  <c:v>44334</c:v>
                </c:pt>
                <c:pt idx="2704">
                  <c:v>44335</c:v>
                </c:pt>
                <c:pt idx="2705">
                  <c:v>44336</c:v>
                </c:pt>
                <c:pt idx="2706">
                  <c:v>44337</c:v>
                </c:pt>
                <c:pt idx="2707">
                  <c:v>44338</c:v>
                </c:pt>
                <c:pt idx="2708">
                  <c:v>44339</c:v>
                </c:pt>
                <c:pt idx="2709">
                  <c:v>44340</c:v>
                </c:pt>
                <c:pt idx="2710">
                  <c:v>44341</c:v>
                </c:pt>
                <c:pt idx="2711">
                  <c:v>44342</c:v>
                </c:pt>
                <c:pt idx="2712">
                  <c:v>44343</c:v>
                </c:pt>
                <c:pt idx="2713">
                  <c:v>44344</c:v>
                </c:pt>
                <c:pt idx="2714">
                  <c:v>44345</c:v>
                </c:pt>
                <c:pt idx="2715">
                  <c:v>44346</c:v>
                </c:pt>
                <c:pt idx="2716">
                  <c:v>44347</c:v>
                </c:pt>
                <c:pt idx="2717">
                  <c:v>44348</c:v>
                </c:pt>
                <c:pt idx="2718">
                  <c:v>44349</c:v>
                </c:pt>
                <c:pt idx="2719">
                  <c:v>44350</c:v>
                </c:pt>
                <c:pt idx="2720">
                  <c:v>44351</c:v>
                </c:pt>
                <c:pt idx="2721">
                  <c:v>44352</c:v>
                </c:pt>
                <c:pt idx="2722">
                  <c:v>44353</c:v>
                </c:pt>
                <c:pt idx="2723">
                  <c:v>44354</c:v>
                </c:pt>
                <c:pt idx="2724">
                  <c:v>44355</c:v>
                </c:pt>
                <c:pt idx="2725">
                  <c:v>44356</c:v>
                </c:pt>
                <c:pt idx="2726">
                  <c:v>44357</c:v>
                </c:pt>
                <c:pt idx="2727">
                  <c:v>44358</c:v>
                </c:pt>
                <c:pt idx="2728">
                  <c:v>44359</c:v>
                </c:pt>
                <c:pt idx="2729">
                  <c:v>44360</c:v>
                </c:pt>
                <c:pt idx="2730">
                  <c:v>44361</c:v>
                </c:pt>
                <c:pt idx="2731">
                  <c:v>44362</c:v>
                </c:pt>
                <c:pt idx="2732">
                  <c:v>44363</c:v>
                </c:pt>
                <c:pt idx="2733">
                  <c:v>44364</c:v>
                </c:pt>
                <c:pt idx="2734">
                  <c:v>44365</c:v>
                </c:pt>
                <c:pt idx="2735">
                  <c:v>44366</c:v>
                </c:pt>
                <c:pt idx="2736">
                  <c:v>44367</c:v>
                </c:pt>
                <c:pt idx="2737">
                  <c:v>44368</c:v>
                </c:pt>
                <c:pt idx="2738">
                  <c:v>44369</c:v>
                </c:pt>
                <c:pt idx="2739">
                  <c:v>44370</c:v>
                </c:pt>
                <c:pt idx="2740">
                  <c:v>44371</c:v>
                </c:pt>
                <c:pt idx="2741">
                  <c:v>44372</c:v>
                </c:pt>
                <c:pt idx="2742">
                  <c:v>44373</c:v>
                </c:pt>
                <c:pt idx="2743">
                  <c:v>44374</c:v>
                </c:pt>
                <c:pt idx="2744">
                  <c:v>44375</c:v>
                </c:pt>
                <c:pt idx="2745">
                  <c:v>44376</c:v>
                </c:pt>
                <c:pt idx="2746">
                  <c:v>44377</c:v>
                </c:pt>
                <c:pt idx="2747">
                  <c:v>44378</c:v>
                </c:pt>
                <c:pt idx="2748">
                  <c:v>44379</c:v>
                </c:pt>
                <c:pt idx="2749">
                  <c:v>44380</c:v>
                </c:pt>
                <c:pt idx="2750">
                  <c:v>44381</c:v>
                </c:pt>
                <c:pt idx="2751">
                  <c:v>44382</c:v>
                </c:pt>
                <c:pt idx="2752">
                  <c:v>44383</c:v>
                </c:pt>
                <c:pt idx="2753">
                  <c:v>44384</c:v>
                </c:pt>
                <c:pt idx="2754">
                  <c:v>44385</c:v>
                </c:pt>
                <c:pt idx="2755">
                  <c:v>44386</c:v>
                </c:pt>
                <c:pt idx="2756">
                  <c:v>44387</c:v>
                </c:pt>
                <c:pt idx="2757">
                  <c:v>44388</c:v>
                </c:pt>
                <c:pt idx="2758">
                  <c:v>44389</c:v>
                </c:pt>
                <c:pt idx="2759">
                  <c:v>44390</c:v>
                </c:pt>
                <c:pt idx="2760">
                  <c:v>44391</c:v>
                </c:pt>
                <c:pt idx="2761">
                  <c:v>44392</c:v>
                </c:pt>
                <c:pt idx="2762">
                  <c:v>44393</c:v>
                </c:pt>
                <c:pt idx="2763">
                  <c:v>44394</c:v>
                </c:pt>
                <c:pt idx="2764">
                  <c:v>44395</c:v>
                </c:pt>
                <c:pt idx="2765">
                  <c:v>44396</c:v>
                </c:pt>
                <c:pt idx="2766">
                  <c:v>44397</c:v>
                </c:pt>
                <c:pt idx="2767">
                  <c:v>44398</c:v>
                </c:pt>
                <c:pt idx="2768">
                  <c:v>44399</c:v>
                </c:pt>
                <c:pt idx="2769">
                  <c:v>44400</c:v>
                </c:pt>
                <c:pt idx="2770">
                  <c:v>44401</c:v>
                </c:pt>
                <c:pt idx="2771">
                  <c:v>44402</c:v>
                </c:pt>
                <c:pt idx="2772">
                  <c:v>44403</c:v>
                </c:pt>
                <c:pt idx="2773">
                  <c:v>44404</c:v>
                </c:pt>
                <c:pt idx="2774">
                  <c:v>44405</c:v>
                </c:pt>
                <c:pt idx="2775">
                  <c:v>44406</c:v>
                </c:pt>
                <c:pt idx="2776">
                  <c:v>44407</c:v>
                </c:pt>
                <c:pt idx="2777">
                  <c:v>44408</c:v>
                </c:pt>
                <c:pt idx="2778">
                  <c:v>44409</c:v>
                </c:pt>
                <c:pt idx="2779">
                  <c:v>44410</c:v>
                </c:pt>
                <c:pt idx="2780">
                  <c:v>44411</c:v>
                </c:pt>
                <c:pt idx="2781">
                  <c:v>44412</c:v>
                </c:pt>
                <c:pt idx="2782">
                  <c:v>44413</c:v>
                </c:pt>
                <c:pt idx="2783">
                  <c:v>44414</c:v>
                </c:pt>
                <c:pt idx="2784">
                  <c:v>44415</c:v>
                </c:pt>
                <c:pt idx="2785">
                  <c:v>44416</c:v>
                </c:pt>
                <c:pt idx="2786">
                  <c:v>44417</c:v>
                </c:pt>
                <c:pt idx="2787">
                  <c:v>44418</c:v>
                </c:pt>
                <c:pt idx="2788">
                  <c:v>44419</c:v>
                </c:pt>
                <c:pt idx="2789">
                  <c:v>44420</c:v>
                </c:pt>
                <c:pt idx="2790">
                  <c:v>44421</c:v>
                </c:pt>
                <c:pt idx="2791">
                  <c:v>44422</c:v>
                </c:pt>
                <c:pt idx="2792">
                  <c:v>44423</c:v>
                </c:pt>
                <c:pt idx="2793">
                  <c:v>44424</c:v>
                </c:pt>
                <c:pt idx="2794">
                  <c:v>44425</c:v>
                </c:pt>
                <c:pt idx="2795">
                  <c:v>44426</c:v>
                </c:pt>
                <c:pt idx="2796">
                  <c:v>44427</c:v>
                </c:pt>
                <c:pt idx="2797">
                  <c:v>44428</c:v>
                </c:pt>
                <c:pt idx="2798">
                  <c:v>44429</c:v>
                </c:pt>
                <c:pt idx="2799">
                  <c:v>44430</c:v>
                </c:pt>
                <c:pt idx="2800">
                  <c:v>44431</c:v>
                </c:pt>
                <c:pt idx="2801">
                  <c:v>44432</c:v>
                </c:pt>
                <c:pt idx="2802">
                  <c:v>44433</c:v>
                </c:pt>
                <c:pt idx="2803">
                  <c:v>44434</c:v>
                </c:pt>
                <c:pt idx="2804">
                  <c:v>44435</c:v>
                </c:pt>
                <c:pt idx="2805">
                  <c:v>44436</c:v>
                </c:pt>
                <c:pt idx="2806">
                  <c:v>44437</c:v>
                </c:pt>
                <c:pt idx="2807">
                  <c:v>44438</c:v>
                </c:pt>
                <c:pt idx="2808">
                  <c:v>44439</c:v>
                </c:pt>
                <c:pt idx="2809">
                  <c:v>44440</c:v>
                </c:pt>
                <c:pt idx="2810">
                  <c:v>44441</c:v>
                </c:pt>
                <c:pt idx="2811">
                  <c:v>44442</c:v>
                </c:pt>
                <c:pt idx="2812">
                  <c:v>44443</c:v>
                </c:pt>
                <c:pt idx="2813">
                  <c:v>44444</c:v>
                </c:pt>
                <c:pt idx="2814">
                  <c:v>44445</c:v>
                </c:pt>
                <c:pt idx="2815">
                  <c:v>44446</c:v>
                </c:pt>
                <c:pt idx="2816">
                  <c:v>44447</c:v>
                </c:pt>
                <c:pt idx="2817">
                  <c:v>44448</c:v>
                </c:pt>
                <c:pt idx="2818">
                  <c:v>44449</c:v>
                </c:pt>
                <c:pt idx="2819">
                  <c:v>44450</c:v>
                </c:pt>
                <c:pt idx="2820">
                  <c:v>44451</c:v>
                </c:pt>
                <c:pt idx="2821">
                  <c:v>44452</c:v>
                </c:pt>
                <c:pt idx="2822">
                  <c:v>44453</c:v>
                </c:pt>
                <c:pt idx="2823">
                  <c:v>44454</c:v>
                </c:pt>
                <c:pt idx="2824">
                  <c:v>44455</c:v>
                </c:pt>
                <c:pt idx="2825">
                  <c:v>44456</c:v>
                </c:pt>
                <c:pt idx="2826">
                  <c:v>44457</c:v>
                </c:pt>
                <c:pt idx="2827">
                  <c:v>44458</c:v>
                </c:pt>
                <c:pt idx="2828">
                  <c:v>44459</c:v>
                </c:pt>
                <c:pt idx="2829">
                  <c:v>44460</c:v>
                </c:pt>
                <c:pt idx="2830">
                  <c:v>44461</c:v>
                </c:pt>
                <c:pt idx="2831">
                  <c:v>44462</c:v>
                </c:pt>
                <c:pt idx="2832">
                  <c:v>44463</c:v>
                </c:pt>
                <c:pt idx="2833">
                  <c:v>44464</c:v>
                </c:pt>
                <c:pt idx="2834">
                  <c:v>44465</c:v>
                </c:pt>
                <c:pt idx="2835">
                  <c:v>44466</c:v>
                </c:pt>
                <c:pt idx="2836">
                  <c:v>44467</c:v>
                </c:pt>
                <c:pt idx="2837">
                  <c:v>44468</c:v>
                </c:pt>
                <c:pt idx="2838">
                  <c:v>44469</c:v>
                </c:pt>
                <c:pt idx="2839">
                  <c:v>44470</c:v>
                </c:pt>
                <c:pt idx="2840">
                  <c:v>44471</c:v>
                </c:pt>
                <c:pt idx="2841">
                  <c:v>44472</c:v>
                </c:pt>
                <c:pt idx="2842">
                  <c:v>44473</c:v>
                </c:pt>
                <c:pt idx="2843">
                  <c:v>44474</c:v>
                </c:pt>
                <c:pt idx="2844">
                  <c:v>44475</c:v>
                </c:pt>
                <c:pt idx="2845">
                  <c:v>44476</c:v>
                </c:pt>
                <c:pt idx="2846">
                  <c:v>44477</c:v>
                </c:pt>
                <c:pt idx="2847">
                  <c:v>44478</c:v>
                </c:pt>
                <c:pt idx="2848">
                  <c:v>44479</c:v>
                </c:pt>
                <c:pt idx="2849">
                  <c:v>44480</c:v>
                </c:pt>
                <c:pt idx="2850">
                  <c:v>44481</c:v>
                </c:pt>
                <c:pt idx="2851">
                  <c:v>44482</c:v>
                </c:pt>
                <c:pt idx="2852">
                  <c:v>44483</c:v>
                </c:pt>
                <c:pt idx="2853">
                  <c:v>44484</c:v>
                </c:pt>
                <c:pt idx="2854">
                  <c:v>44485</c:v>
                </c:pt>
                <c:pt idx="2855">
                  <c:v>44486</c:v>
                </c:pt>
                <c:pt idx="2856">
                  <c:v>44487</c:v>
                </c:pt>
                <c:pt idx="2857">
                  <c:v>44488</c:v>
                </c:pt>
                <c:pt idx="2858">
                  <c:v>44489</c:v>
                </c:pt>
                <c:pt idx="2859">
                  <c:v>44490</c:v>
                </c:pt>
                <c:pt idx="2860">
                  <c:v>44491</c:v>
                </c:pt>
                <c:pt idx="2861">
                  <c:v>44492</c:v>
                </c:pt>
                <c:pt idx="2862">
                  <c:v>44493</c:v>
                </c:pt>
                <c:pt idx="2863">
                  <c:v>44494</c:v>
                </c:pt>
                <c:pt idx="2864">
                  <c:v>44495</c:v>
                </c:pt>
                <c:pt idx="2865">
                  <c:v>44496</c:v>
                </c:pt>
                <c:pt idx="2866">
                  <c:v>44497</c:v>
                </c:pt>
                <c:pt idx="2867">
                  <c:v>44498</c:v>
                </c:pt>
                <c:pt idx="2868">
                  <c:v>44499</c:v>
                </c:pt>
                <c:pt idx="2869">
                  <c:v>44500</c:v>
                </c:pt>
                <c:pt idx="2870">
                  <c:v>44501</c:v>
                </c:pt>
                <c:pt idx="2871">
                  <c:v>44502</c:v>
                </c:pt>
                <c:pt idx="2872">
                  <c:v>44503</c:v>
                </c:pt>
                <c:pt idx="2873">
                  <c:v>44504</c:v>
                </c:pt>
                <c:pt idx="2874">
                  <c:v>44505</c:v>
                </c:pt>
                <c:pt idx="2875">
                  <c:v>44506</c:v>
                </c:pt>
                <c:pt idx="2876">
                  <c:v>44507</c:v>
                </c:pt>
                <c:pt idx="2877">
                  <c:v>44508</c:v>
                </c:pt>
                <c:pt idx="2878">
                  <c:v>44509</c:v>
                </c:pt>
                <c:pt idx="2879">
                  <c:v>44510</c:v>
                </c:pt>
                <c:pt idx="2880">
                  <c:v>44511</c:v>
                </c:pt>
                <c:pt idx="2881">
                  <c:v>44512</c:v>
                </c:pt>
                <c:pt idx="2882">
                  <c:v>44513</c:v>
                </c:pt>
                <c:pt idx="2883">
                  <c:v>44514</c:v>
                </c:pt>
                <c:pt idx="2884">
                  <c:v>44515</c:v>
                </c:pt>
                <c:pt idx="2885">
                  <c:v>44516</c:v>
                </c:pt>
                <c:pt idx="2886">
                  <c:v>44517</c:v>
                </c:pt>
                <c:pt idx="2887">
                  <c:v>44518</c:v>
                </c:pt>
                <c:pt idx="2888">
                  <c:v>44519</c:v>
                </c:pt>
                <c:pt idx="2889">
                  <c:v>44520</c:v>
                </c:pt>
                <c:pt idx="2890">
                  <c:v>44521</c:v>
                </c:pt>
                <c:pt idx="2891">
                  <c:v>44522</c:v>
                </c:pt>
                <c:pt idx="2892">
                  <c:v>44523</c:v>
                </c:pt>
                <c:pt idx="2893">
                  <c:v>44524</c:v>
                </c:pt>
                <c:pt idx="2894">
                  <c:v>44525</c:v>
                </c:pt>
                <c:pt idx="2895">
                  <c:v>44526</c:v>
                </c:pt>
                <c:pt idx="2896">
                  <c:v>44527</c:v>
                </c:pt>
                <c:pt idx="2897">
                  <c:v>44528</c:v>
                </c:pt>
                <c:pt idx="2898">
                  <c:v>44529</c:v>
                </c:pt>
                <c:pt idx="2899">
                  <c:v>44530</c:v>
                </c:pt>
                <c:pt idx="2900">
                  <c:v>44531</c:v>
                </c:pt>
                <c:pt idx="2901">
                  <c:v>44532</c:v>
                </c:pt>
                <c:pt idx="2902">
                  <c:v>44533</c:v>
                </c:pt>
                <c:pt idx="2903">
                  <c:v>44534</c:v>
                </c:pt>
                <c:pt idx="2904">
                  <c:v>44535</c:v>
                </c:pt>
                <c:pt idx="2905">
                  <c:v>44536</c:v>
                </c:pt>
                <c:pt idx="2906">
                  <c:v>44537</c:v>
                </c:pt>
                <c:pt idx="2907">
                  <c:v>44538</c:v>
                </c:pt>
                <c:pt idx="2908">
                  <c:v>44539</c:v>
                </c:pt>
                <c:pt idx="2909">
                  <c:v>44540</c:v>
                </c:pt>
                <c:pt idx="2910">
                  <c:v>44541</c:v>
                </c:pt>
                <c:pt idx="2911">
                  <c:v>44542</c:v>
                </c:pt>
                <c:pt idx="2912">
                  <c:v>44543</c:v>
                </c:pt>
                <c:pt idx="2913">
                  <c:v>44544</c:v>
                </c:pt>
                <c:pt idx="2914">
                  <c:v>44545</c:v>
                </c:pt>
                <c:pt idx="2915">
                  <c:v>44546</c:v>
                </c:pt>
                <c:pt idx="2916">
                  <c:v>44547</c:v>
                </c:pt>
                <c:pt idx="2917">
                  <c:v>44548</c:v>
                </c:pt>
                <c:pt idx="2918">
                  <c:v>44549</c:v>
                </c:pt>
                <c:pt idx="2919">
                  <c:v>44550</c:v>
                </c:pt>
                <c:pt idx="2920">
                  <c:v>44551</c:v>
                </c:pt>
                <c:pt idx="2921">
                  <c:v>44552</c:v>
                </c:pt>
                <c:pt idx="2922">
                  <c:v>44553</c:v>
                </c:pt>
                <c:pt idx="2923">
                  <c:v>44554</c:v>
                </c:pt>
                <c:pt idx="2924">
                  <c:v>44555</c:v>
                </c:pt>
                <c:pt idx="2925">
                  <c:v>44556</c:v>
                </c:pt>
                <c:pt idx="2926">
                  <c:v>44557</c:v>
                </c:pt>
                <c:pt idx="2927">
                  <c:v>44558</c:v>
                </c:pt>
                <c:pt idx="2928">
                  <c:v>44559</c:v>
                </c:pt>
                <c:pt idx="2929">
                  <c:v>44560</c:v>
                </c:pt>
                <c:pt idx="2930">
                  <c:v>44561</c:v>
                </c:pt>
                <c:pt idx="2931">
                  <c:v>44562</c:v>
                </c:pt>
                <c:pt idx="2932">
                  <c:v>44563</c:v>
                </c:pt>
                <c:pt idx="2933">
                  <c:v>44564</c:v>
                </c:pt>
                <c:pt idx="2934">
                  <c:v>44565</c:v>
                </c:pt>
                <c:pt idx="2935">
                  <c:v>44566</c:v>
                </c:pt>
                <c:pt idx="2936">
                  <c:v>44567</c:v>
                </c:pt>
                <c:pt idx="2937">
                  <c:v>44568</c:v>
                </c:pt>
                <c:pt idx="2938">
                  <c:v>44569</c:v>
                </c:pt>
                <c:pt idx="2939">
                  <c:v>44570</c:v>
                </c:pt>
                <c:pt idx="2940">
                  <c:v>44571</c:v>
                </c:pt>
                <c:pt idx="2941">
                  <c:v>44572</c:v>
                </c:pt>
                <c:pt idx="2942">
                  <c:v>44573</c:v>
                </c:pt>
                <c:pt idx="2943">
                  <c:v>44574</c:v>
                </c:pt>
                <c:pt idx="2944">
                  <c:v>44575</c:v>
                </c:pt>
                <c:pt idx="2945">
                  <c:v>44576</c:v>
                </c:pt>
                <c:pt idx="2946">
                  <c:v>44577</c:v>
                </c:pt>
                <c:pt idx="2947">
                  <c:v>44578</c:v>
                </c:pt>
                <c:pt idx="2948">
                  <c:v>44579</c:v>
                </c:pt>
                <c:pt idx="2949">
                  <c:v>44580</c:v>
                </c:pt>
                <c:pt idx="2950">
                  <c:v>44581</c:v>
                </c:pt>
                <c:pt idx="2951">
                  <c:v>44582</c:v>
                </c:pt>
                <c:pt idx="2952">
                  <c:v>44583</c:v>
                </c:pt>
                <c:pt idx="2953">
                  <c:v>44584</c:v>
                </c:pt>
                <c:pt idx="2954">
                  <c:v>44585</c:v>
                </c:pt>
                <c:pt idx="2955">
                  <c:v>44586</c:v>
                </c:pt>
                <c:pt idx="2956">
                  <c:v>44587</c:v>
                </c:pt>
                <c:pt idx="2957">
                  <c:v>44588</c:v>
                </c:pt>
                <c:pt idx="2958">
                  <c:v>44589</c:v>
                </c:pt>
                <c:pt idx="2959">
                  <c:v>44590</c:v>
                </c:pt>
                <c:pt idx="2960">
                  <c:v>44591</c:v>
                </c:pt>
                <c:pt idx="2961">
                  <c:v>44592</c:v>
                </c:pt>
                <c:pt idx="2962">
                  <c:v>44593</c:v>
                </c:pt>
                <c:pt idx="2963">
                  <c:v>44594</c:v>
                </c:pt>
                <c:pt idx="2964">
                  <c:v>44595</c:v>
                </c:pt>
                <c:pt idx="2965">
                  <c:v>44596</c:v>
                </c:pt>
                <c:pt idx="2966">
                  <c:v>44597</c:v>
                </c:pt>
                <c:pt idx="2967">
                  <c:v>44598</c:v>
                </c:pt>
                <c:pt idx="2968">
                  <c:v>44599</c:v>
                </c:pt>
                <c:pt idx="2969">
                  <c:v>44600</c:v>
                </c:pt>
                <c:pt idx="2970">
                  <c:v>44601</c:v>
                </c:pt>
                <c:pt idx="2971">
                  <c:v>44602</c:v>
                </c:pt>
                <c:pt idx="2972">
                  <c:v>44603</c:v>
                </c:pt>
                <c:pt idx="2973">
                  <c:v>44604</c:v>
                </c:pt>
                <c:pt idx="2974">
                  <c:v>44605</c:v>
                </c:pt>
                <c:pt idx="2975">
                  <c:v>44606</c:v>
                </c:pt>
                <c:pt idx="2976">
                  <c:v>44607</c:v>
                </c:pt>
                <c:pt idx="2977">
                  <c:v>44608</c:v>
                </c:pt>
                <c:pt idx="2978">
                  <c:v>44609</c:v>
                </c:pt>
                <c:pt idx="2979">
                  <c:v>44610</c:v>
                </c:pt>
                <c:pt idx="2980">
                  <c:v>44611</c:v>
                </c:pt>
                <c:pt idx="2981">
                  <c:v>44612</c:v>
                </c:pt>
                <c:pt idx="2982">
                  <c:v>44613</c:v>
                </c:pt>
                <c:pt idx="2983">
                  <c:v>44614</c:v>
                </c:pt>
                <c:pt idx="2984">
                  <c:v>44615</c:v>
                </c:pt>
                <c:pt idx="2985">
                  <c:v>44616</c:v>
                </c:pt>
                <c:pt idx="2986">
                  <c:v>44617</c:v>
                </c:pt>
                <c:pt idx="2987">
                  <c:v>44618</c:v>
                </c:pt>
                <c:pt idx="2988">
                  <c:v>44619</c:v>
                </c:pt>
                <c:pt idx="2989">
                  <c:v>44620</c:v>
                </c:pt>
                <c:pt idx="2990">
                  <c:v>44621</c:v>
                </c:pt>
                <c:pt idx="2991">
                  <c:v>44622</c:v>
                </c:pt>
                <c:pt idx="2992">
                  <c:v>44623</c:v>
                </c:pt>
                <c:pt idx="2993">
                  <c:v>44624</c:v>
                </c:pt>
                <c:pt idx="2994">
                  <c:v>44625</c:v>
                </c:pt>
                <c:pt idx="2995">
                  <c:v>44626</c:v>
                </c:pt>
                <c:pt idx="2996">
                  <c:v>44627</c:v>
                </c:pt>
                <c:pt idx="2997">
                  <c:v>44628</c:v>
                </c:pt>
                <c:pt idx="2998">
                  <c:v>44629</c:v>
                </c:pt>
                <c:pt idx="2999">
                  <c:v>44630</c:v>
                </c:pt>
                <c:pt idx="3000">
                  <c:v>44631</c:v>
                </c:pt>
                <c:pt idx="3001">
                  <c:v>44632</c:v>
                </c:pt>
                <c:pt idx="3002">
                  <c:v>44633</c:v>
                </c:pt>
                <c:pt idx="3003">
                  <c:v>44634</c:v>
                </c:pt>
                <c:pt idx="3004">
                  <c:v>44635</c:v>
                </c:pt>
                <c:pt idx="3005">
                  <c:v>44636</c:v>
                </c:pt>
                <c:pt idx="3006">
                  <c:v>44637</c:v>
                </c:pt>
                <c:pt idx="3007">
                  <c:v>44638</c:v>
                </c:pt>
                <c:pt idx="3008">
                  <c:v>44639</c:v>
                </c:pt>
                <c:pt idx="3009">
                  <c:v>44640</c:v>
                </c:pt>
                <c:pt idx="3010">
                  <c:v>44641</c:v>
                </c:pt>
                <c:pt idx="3011">
                  <c:v>44642</c:v>
                </c:pt>
                <c:pt idx="3012">
                  <c:v>44643</c:v>
                </c:pt>
                <c:pt idx="3013">
                  <c:v>44644</c:v>
                </c:pt>
                <c:pt idx="3014">
                  <c:v>44645</c:v>
                </c:pt>
                <c:pt idx="3015">
                  <c:v>44646</c:v>
                </c:pt>
                <c:pt idx="3016">
                  <c:v>44647</c:v>
                </c:pt>
                <c:pt idx="3017">
                  <c:v>44648</c:v>
                </c:pt>
                <c:pt idx="3018">
                  <c:v>44649</c:v>
                </c:pt>
                <c:pt idx="3019">
                  <c:v>44650</c:v>
                </c:pt>
                <c:pt idx="3020">
                  <c:v>44651</c:v>
                </c:pt>
                <c:pt idx="3021">
                  <c:v>44652</c:v>
                </c:pt>
                <c:pt idx="3022">
                  <c:v>44653</c:v>
                </c:pt>
                <c:pt idx="3023">
                  <c:v>44654</c:v>
                </c:pt>
                <c:pt idx="3024">
                  <c:v>44655</c:v>
                </c:pt>
                <c:pt idx="3025">
                  <c:v>44656</c:v>
                </c:pt>
                <c:pt idx="3026">
                  <c:v>44657</c:v>
                </c:pt>
                <c:pt idx="3027">
                  <c:v>44658</c:v>
                </c:pt>
                <c:pt idx="3028">
                  <c:v>44659</c:v>
                </c:pt>
                <c:pt idx="3029">
                  <c:v>44660</c:v>
                </c:pt>
                <c:pt idx="3030">
                  <c:v>44661</c:v>
                </c:pt>
                <c:pt idx="3031">
                  <c:v>44662</c:v>
                </c:pt>
                <c:pt idx="3032">
                  <c:v>44663</c:v>
                </c:pt>
                <c:pt idx="3033">
                  <c:v>44664</c:v>
                </c:pt>
                <c:pt idx="3034">
                  <c:v>44665</c:v>
                </c:pt>
                <c:pt idx="3035">
                  <c:v>44666</c:v>
                </c:pt>
                <c:pt idx="3036">
                  <c:v>44667</c:v>
                </c:pt>
                <c:pt idx="3037">
                  <c:v>44668</c:v>
                </c:pt>
                <c:pt idx="3038">
                  <c:v>44669</c:v>
                </c:pt>
                <c:pt idx="3039">
                  <c:v>44670</c:v>
                </c:pt>
                <c:pt idx="3040">
                  <c:v>44671</c:v>
                </c:pt>
                <c:pt idx="3041">
                  <c:v>44672</c:v>
                </c:pt>
                <c:pt idx="3042">
                  <c:v>44673</c:v>
                </c:pt>
                <c:pt idx="3043">
                  <c:v>44674</c:v>
                </c:pt>
                <c:pt idx="3044">
                  <c:v>44675</c:v>
                </c:pt>
                <c:pt idx="3045">
                  <c:v>44676</c:v>
                </c:pt>
                <c:pt idx="3046">
                  <c:v>44677</c:v>
                </c:pt>
                <c:pt idx="3047">
                  <c:v>44678</c:v>
                </c:pt>
                <c:pt idx="3048">
                  <c:v>44679</c:v>
                </c:pt>
                <c:pt idx="3049">
                  <c:v>44680</c:v>
                </c:pt>
                <c:pt idx="3050">
                  <c:v>44681</c:v>
                </c:pt>
                <c:pt idx="3051">
                  <c:v>44682</c:v>
                </c:pt>
                <c:pt idx="3052">
                  <c:v>44683</c:v>
                </c:pt>
                <c:pt idx="3053">
                  <c:v>44684</c:v>
                </c:pt>
                <c:pt idx="3054">
                  <c:v>44685</c:v>
                </c:pt>
                <c:pt idx="3055">
                  <c:v>44686</c:v>
                </c:pt>
                <c:pt idx="3056">
                  <c:v>44687</c:v>
                </c:pt>
                <c:pt idx="3057">
                  <c:v>44688</c:v>
                </c:pt>
                <c:pt idx="3058">
                  <c:v>44689</c:v>
                </c:pt>
                <c:pt idx="3059">
                  <c:v>44690</c:v>
                </c:pt>
                <c:pt idx="3060">
                  <c:v>44691</c:v>
                </c:pt>
                <c:pt idx="3061">
                  <c:v>44692</c:v>
                </c:pt>
                <c:pt idx="3062">
                  <c:v>44693</c:v>
                </c:pt>
                <c:pt idx="3063">
                  <c:v>44694</c:v>
                </c:pt>
                <c:pt idx="3064">
                  <c:v>44695</c:v>
                </c:pt>
                <c:pt idx="3065">
                  <c:v>44696</c:v>
                </c:pt>
                <c:pt idx="3066">
                  <c:v>44697</c:v>
                </c:pt>
                <c:pt idx="3067">
                  <c:v>44698</c:v>
                </c:pt>
                <c:pt idx="3068">
                  <c:v>44699</c:v>
                </c:pt>
                <c:pt idx="3069">
                  <c:v>44700</c:v>
                </c:pt>
                <c:pt idx="3070">
                  <c:v>44701</c:v>
                </c:pt>
                <c:pt idx="3071">
                  <c:v>44702</c:v>
                </c:pt>
                <c:pt idx="3072">
                  <c:v>44703</c:v>
                </c:pt>
                <c:pt idx="3073">
                  <c:v>44704</c:v>
                </c:pt>
                <c:pt idx="3074">
                  <c:v>44705</c:v>
                </c:pt>
                <c:pt idx="3075">
                  <c:v>44706</c:v>
                </c:pt>
                <c:pt idx="3076">
                  <c:v>44707</c:v>
                </c:pt>
                <c:pt idx="3077">
                  <c:v>44708</c:v>
                </c:pt>
                <c:pt idx="3078">
                  <c:v>44709</c:v>
                </c:pt>
                <c:pt idx="3079">
                  <c:v>44710</c:v>
                </c:pt>
                <c:pt idx="3080">
                  <c:v>44711</c:v>
                </c:pt>
                <c:pt idx="3081">
                  <c:v>44712</c:v>
                </c:pt>
                <c:pt idx="3082">
                  <c:v>44713</c:v>
                </c:pt>
                <c:pt idx="3083">
                  <c:v>44714</c:v>
                </c:pt>
                <c:pt idx="3084">
                  <c:v>44715</c:v>
                </c:pt>
                <c:pt idx="3085">
                  <c:v>44716</c:v>
                </c:pt>
                <c:pt idx="3086">
                  <c:v>44717</c:v>
                </c:pt>
                <c:pt idx="3087">
                  <c:v>44718</c:v>
                </c:pt>
                <c:pt idx="3088">
                  <c:v>44719</c:v>
                </c:pt>
                <c:pt idx="3089">
                  <c:v>44720</c:v>
                </c:pt>
                <c:pt idx="3090">
                  <c:v>44721</c:v>
                </c:pt>
                <c:pt idx="3091">
                  <c:v>44722</c:v>
                </c:pt>
                <c:pt idx="3092">
                  <c:v>44723</c:v>
                </c:pt>
                <c:pt idx="3093">
                  <c:v>44724</c:v>
                </c:pt>
                <c:pt idx="3094">
                  <c:v>44725</c:v>
                </c:pt>
                <c:pt idx="3095">
                  <c:v>44726</c:v>
                </c:pt>
                <c:pt idx="3096">
                  <c:v>44727</c:v>
                </c:pt>
                <c:pt idx="3097">
                  <c:v>44728</c:v>
                </c:pt>
                <c:pt idx="3098">
                  <c:v>44729</c:v>
                </c:pt>
                <c:pt idx="3099">
                  <c:v>44730</c:v>
                </c:pt>
                <c:pt idx="3100">
                  <c:v>44731</c:v>
                </c:pt>
                <c:pt idx="3101">
                  <c:v>44732</c:v>
                </c:pt>
                <c:pt idx="3102">
                  <c:v>44733</c:v>
                </c:pt>
                <c:pt idx="3103">
                  <c:v>44734</c:v>
                </c:pt>
                <c:pt idx="3104">
                  <c:v>44735</c:v>
                </c:pt>
                <c:pt idx="3105">
                  <c:v>44736</c:v>
                </c:pt>
                <c:pt idx="3106">
                  <c:v>44737</c:v>
                </c:pt>
                <c:pt idx="3107">
                  <c:v>44738</c:v>
                </c:pt>
                <c:pt idx="3108">
                  <c:v>44739</c:v>
                </c:pt>
                <c:pt idx="3109">
                  <c:v>44740</c:v>
                </c:pt>
                <c:pt idx="3110">
                  <c:v>44741</c:v>
                </c:pt>
                <c:pt idx="3111">
                  <c:v>44742</c:v>
                </c:pt>
                <c:pt idx="3112">
                  <c:v>44743</c:v>
                </c:pt>
                <c:pt idx="3113">
                  <c:v>44744</c:v>
                </c:pt>
                <c:pt idx="3114">
                  <c:v>44745</c:v>
                </c:pt>
                <c:pt idx="3115">
                  <c:v>44746</c:v>
                </c:pt>
                <c:pt idx="3116">
                  <c:v>44747</c:v>
                </c:pt>
                <c:pt idx="3117">
                  <c:v>44748</c:v>
                </c:pt>
                <c:pt idx="3118">
                  <c:v>44749</c:v>
                </c:pt>
                <c:pt idx="3119">
                  <c:v>44750</c:v>
                </c:pt>
                <c:pt idx="3120">
                  <c:v>44751</c:v>
                </c:pt>
                <c:pt idx="3121">
                  <c:v>44752</c:v>
                </c:pt>
                <c:pt idx="3122">
                  <c:v>44753</c:v>
                </c:pt>
                <c:pt idx="3123">
                  <c:v>44754</c:v>
                </c:pt>
                <c:pt idx="3124">
                  <c:v>44755</c:v>
                </c:pt>
                <c:pt idx="3125">
                  <c:v>44756</c:v>
                </c:pt>
                <c:pt idx="3126">
                  <c:v>44757</c:v>
                </c:pt>
                <c:pt idx="3127">
                  <c:v>44758</c:v>
                </c:pt>
                <c:pt idx="3128">
                  <c:v>44759</c:v>
                </c:pt>
                <c:pt idx="3129">
                  <c:v>44760</c:v>
                </c:pt>
                <c:pt idx="3130">
                  <c:v>44761</c:v>
                </c:pt>
                <c:pt idx="3131">
                  <c:v>44762</c:v>
                </c:pt>
                <c:pt idx="3132">
                  <c:v>44763</c:v>
                </c:pt>
                <c:pt idx="3133">
                  <c:v>44764</c:v>
                </c:pt>
                <c:pt idx="3134">
                  <c:v>44765</c:v>
                </c:pt>
                <c:pt idx="3135">
                  <c:v>44766</c:v>
                </c:pt>
                <c:pt idx="3136">
                  <c:v>44767</c:v>
                </c:pt>
                <c:pt idx="3137">
                  <c:v>44768</c:v>
                </c:pt>
                <c:pt idx="3138">
                  <c:v>44769</c:v>
                </c:pt>
                <c:pt idx="3139">
                  <c:v>44770</c:v>
                </c:pt>
                <c:pt idx="3140">
                  <c:v>44771</c:v>
                </c:pt>
                <c:pt idx="3141">
                  <c:v>44772</c:v>
                </c:pt>
                <c:pt idx="3142">
                  <c:v>44773</c:v>
                </c:pt>
                <c:pt idx="3143">
                  <c:v>44774</c:v>
                </c:pt>
                <c:pt idx="3144">
                  <c:v>44775</c:v>
                </c:pt>
                <c:pt idx="3145">
                  <c:v>44776</c:v>
                </c:pt>
                <c:pt idx="3146">
                  <c:v>44777</c:v>
                </c:pt>
                <c:pt idx="3147">
                  <c:v>44778</c:v>
                </c:pt>
                <c:pt idx="3148">
                  <c:v>44779</c:v>
                </c:pt>
                <c:pt idx="3149">
                  <c:v>44780</c:v>
                </c:pt>
                <c:pt idx="3150">
                  <c:v>44781</c:v>
                </c:pt>
                <c:pt idx="3151">
                  <c:v>44782</c:v>
                </c:pt>
                <c:pt idx="3152">
                  <c:v>44783</c:v>
                </c:pt>
                <c:pt idx="3153">
                  <c:v>44784</c:v>
                </c:pt>
                <c:pt idx="3154">
                  <c:v>44785</c:v>
                </c:pt>
                <c:pt idx="3155">
                  <c:v>44786</c:v>
                </c:pt>
                <c:pt idx="3156">
                  <c:v>44787</c:v>
                </c:pt>
                <c:pt idx="3157">
                  <c:v>44788</c:v>
                </c:pt>
                <c:pt idx="3158">
                  <c:v>44789</c:v>
                </c:pt>
                <c:pt idx="3159">
                  <c:v>44790</c:v>
                </c:pt>
                <c:pt idx="3160">
                  <c:v>44791</c:v>
                </c:pt>
                <c:pt idx="3161">
                  <c:v>44792</c:v>
                </c:pt>
                <c:pt idx="3162">
                  <c:v>44793</c:v>
                </c:pt>
                <c:pt idx="3163">
                  <c:v>44794</c:v>
                </c:pt>
                <c:pt idx="3164">
                  <c:v>44795</c:v>
                </c:pt>
                <c:pt idx="3165">
                  <c:v>44796</c:v>
                </c:pt>
                <c:pt idx="3166">
                  <c:v>44797</c:v>
                </c:pt>
                <c:pt idx="3167">
                  <c:v>44798</c:v>
                </c:pt>
                <c:pt idx="3168">
                  <c:v>44799</c:v>
                </c:pt>
                <c:pt idx="3169">
                  <c:v>44800</c:v>
                </c:pt>
                <c:pt idx="3170">
                  <c:v>44801</c:v>
                </c:pt>
                <c:pt idx="3171">
                  <c:v>44802</c:v>
                </c:pt>
                <c:pt idx="3172">
                  <c:v>44803</c:v>
                </c:pt>
                <c:pt idx="3173">
                  <c:v>44804</c:v>
                </c:pt>
                <c:pt idx="3174">
                  <c:v>44805</c:v>
                </c:pt>
                <c:pt idx="3175">
                  <c:v>44806</c:v>
                </c:pt>
                <c:pt idx="3176">
                  <c:v>44807</c:v>
                </c:pt>
                <c:pt idx="3177">
                  <c:v>44808</c:v>
                </c:pt>
                <c:pt idx="3178">
                  <c:v>44809</c:v>
                </c:pt>
                <c:pt idx="3179">
                  <c:v>44810</c:v>
                </c:pt>
                <c:pt idx="3180">
                  <c:v>44811</c:v>
                </c:pt>
                <c:pt idx="3181">
                  <c:v>44812</c:v>
                </c:pt>
                <c:pt idx="3182">
                  <c:v>44813</c:v>
                </c:pt>
                <c:pt idx="3183">
                  <c:v>44814</c:v>
                </c:pt>
                <c:pt idx="3184">
                  <c:v>44815</c:v>
                </c:pt>
                <c:pt idx="3185">
                  <c:v>44816</c:v>
                </c:pt>
                <c:pt idx="3186">
                  <c:v>44817</c:v>
                </c:pt>
                <c:pt idx="3187">
                  <c:v>44818</c:v>
                </c:pt>
                <c:pt idx="3188">
                  <c:v>44819</c:v>
                </c:pt>
                <c:pt idx="3189">
                  <c:v>44820</c:v>
                </c:pt>
                <c:pt idx="3190">
                  <c:v>44821</c:v>
                </c:pt>
                <c:pt idx="3191">
                  <c:v>44822</c:v>
                </c:pt>
                <c:pt idx="3192">
                  <c:v>44823</c:v>
                </c:pt>
                <c:pt idx="3193">
                  <c:v>44824</c:v>
                </c:pt>
                <c:pt idx="3194">
                  <c:v>44825</c:v>
                </c:pt>
                <c:pt idx="3195">
                  <c:v>44826</c:v>
                </c:pt>
                <c:pt idx="3196">
                  <c:v>44827</c:v>
                </c:pt>
                <c:pt idx="3197">
                  <c:v>44828</c:v>
                </c:pt>
                <c:pt idx="3198">
                  <c:v>44829</c:v>
                </c:pt>
                <c:pt idx="3199">
                  <c:v>44830</c:v>
                </c:pt>
                <c:pt idx="3200">
                  <c:v>44831</c:v>
                </c:pt>
                <c:pt idx="3201">
                  <c:v>44832</c:v>
                </c:pt>
                <c:pt idx="3202">
                  <c:v>44833</c:v>
                </c:pt>
                <c:pt idx="3203">
                  <c:v>44834</c:v>
                </c:pt>
                <c:pt idx="3204">
                  <c:v>44835</c:v>
                </c:pt>
                <c:pt idx="3205">
                  <c:v>44836</c:v>
                </c:pt>
                <c:pt idx="3206">
                  <c:v>44837</c:v>
                </c:pt>
                <c:pt idx="3207">
                  <c:v>44838</c:v>
                </c:pt>
                <c:pt idx="3208">
                  <c:v>44839</c:v>
                </c:pt>
                <c:pt idx="3209">
                  <c:v>44840</c:v>
                </c:pt>
                <c:pt idx="3210">
                  <c:v>44841</c:v>
                </c:pt>
                <c:pt idx="3211">
                  <c:v>44842</c:v>
                </c:pt>
                <c:pt idx="3212">
                  <c:v>44843</c:v>
                </c:pt>
                <c:pt idx="3213">
                  <c:v>44844</c:v>
                </c:pt>
                <c:pt idx="3214">
                  <c:v>44845</c:v>
                </c:pt>
                <c:pt idx="3215">
                  <c:v>44846</c:v>
                </c:pt>
                <c:pt idx="3216">
                  <c:v>44847</c:v>
                </c:pt>
                <c:pt idx="3217">
                  <c:v>44848</c:v>
                </c:pt>
                <c:pt idx="3218">
                  <c:v>44849</c:v>
                </c:pt>
                <c:pt idx="3219">
                  <c:v>44850</c:v>
                </c:pt>
                <c:pt idx="3220">
                  <c:v>44851</c:v>
                </c:pt>
                <c:pt idx="3221">
                  <c:v>44852</c:v>
                </c:pt>
                <c:pt idx="3222">
                  <c:v>44853</c:v>
                </c:pt>
                <c:pt idx="3223">
                  <c:v>44854</c:v>
                </c:pt>
                <c:pt idx="3224">
                  <c:v>44855</c:v>
                </c:pt>
                <c:pt idx="3225">
                  <c:v>44856</c:v>
                </c:pt>
                <c:pt idx="3226">
                  <c:v>44857</c:v>
                </c:pt>
                <c:pt idx="3227">
                  <c:v>44858</c:v>
                </c:pt>
                <c:pt idx="3228">
                  <c:v>44859</c:v>
                </c:pt>
                <c:pt idx="3229">
                  <c:v>44860</c:v>
                </c:pt>
                <c:pt idx="3230">
                  <c:v>44861</c:v>
                </c:pt>
                <c:pt idx="3231">
                  <c:v>44862</c:v>
                </c:pt>
                <c:pt idx="3232">
                  <c:v>44863</c:v>
                </c:pt>
                <c:pt idx="3233">
                  <c:v>44864</c:v>
                </c:pt>
                <c:pt idx="3234">
                  <c:v>44865</c:v>
                </c:pt>
                <c:pt idx="3235">
                  <c:v>44866</c:v>
                </c:pt>
                <c:pt idx="3236">
                  <c:v>44867</c:v>
                </c:pt>
                <c:pt idx="3237">
                  <c:v>44868</c:v>
                </c:pt>
                <c:pt idx="3238">
                  <c:v>44869</c:v>
                </c:pt>
                <c:pt idx="3239">
                  <c:v>44870</c:v>
                </c:pt>
                <c:pt idx="3240">
                  <c:v>44871</c:v>
                </c:pt>
                <c:pt idx="3241">
                  <c:v>44872</c:v>
                </c:pt>
                <c:pt idx="3242">
                  <c:v>44873</c:v>
                </c:pt>
                <c:pt idx="3243">
                  <c:v>44874</c:v>
                </c:pt>
                <c:pt idx="3244">
                  <c:v>44875</c:v>
                </c:pt>
                <c:pt idx="3245">
                  <c:v>44876</c:v>
                </c:pt>
                <c:pt idx="3246">
                  <c:v>44877</c:v>
                </c:pt>
                <c:pt idx="3247">
                  <c:v>44878</c:v>
                </c:pt>
                <c:pt idx="3248">
                  <c:v>44879</c:v>
                </c:pt>
                <c:pt idx="3249">
                  <c:v>44880</c:v>
                </c:pt>
                <c:pt idx="3250">
                  <c:v>44881</c:v>
                </c:pt>
                <c:pt idx="3251">
                  <c:v>44882</c:v>
                </c:pt>
                <c:pt idx="3252">
                  <c:v>44883</c:v>
                </c:pt>
                <c:pt idx="3253">
                  <c:v>44884</c:v>
                </c:pt>
                <c:pt idx="3254">
                  <c:v>44885</c:v>
                </c:pt>
                <c:pt idx="3255">
                  <c:v>44886</c:v>
                </c:pt>
                <c:pt idx="3256">
                  <c:v>44887</c:v>
                </c:pt>
                <c:pt idx="3257">
                  <c:v>44888</c:v>
                </c:pt>
                <c:pt idx="3258">
                  <c:v>44889</c:v>
                </c:pt>
                <c:pt idx="3259">
                  <c:v>44890</c:v>
                </c:pt>
                <c:pt idx="3260">
                  <c:v>44891</c:v>
                </c:pt>
                <c:pt idx="3261">
                  <c:v>44892</c:v>
                </c:pt>
                <c:pt idx="3262">
                  <c:v>44893</c:v>
                </c:pt>
                <c:pt idx="3263">
                  <c:v>44894</c:v>
                </c:pt>
                <c:pt idx="3264">
                  <c:v>44895</c:v>
                </c:pt>
                <c:pt idx="3265">
                  <c:v>44896</c:v>
                </c:pt>
                <c:pt idx="3266">
                  <c:v>44897</c:v>
                </c:pt>
                <c:pt idx="3267">
                  <c:v>44898</c:v>
                </c:pt>
                <c:pt idx="3268">
                  <c:v>44899</c:v>
                </c:pt>
                <c:pt idx="3269">
                  <c:v>44900</c:v>
                </c:pt>
                <c:pt idx="3270">
                  <c:v>44901</c:v>
                </c:pt>
                <c:pt idx="3271">
                  <c:v>44902</c:v>
                </c:pt>
                <c:pt idx="3272">
                  <c:v>44903</c:v>
                </c:pt>
                <c:pt idx="3273">
                  <c:v>44904</c:v>
                </c:pt>
                <c:pt idx="3274">
                  <c:v>44905</c:v>
                </c:pt>
                <c:pt idx="3275">
                  <c:v>44906</c:v>
                </c:pt>
                <c:pt idx="3276">
                  <c:v>44907</c:v>
                </c:pt>
                <c:pt idx="3277">
                  <c:v>44908</c:v>
                </c:pt>
                <c:pt idx="3278">
                  <c:v>44909</c:v>
                </c:pt>
                <c:pt idx="3279">
                  <c:v>44910</c:v>
                </c:pt>
                <c:pt idx="3280">
                  <c:v>44911</c:v>
                </c:pt>
                <c:pt idx="3281">
                  <c:v>44912</c:v>
                </c:pt>
                <c:pt idx="3282">
                  <c:v>44913</c:v>
                </c:pt>
                <c:pt idx="3283">
                  <c:v>44914</c:v>
                </c:pt>
                <c:pt idx="3284">
                  <c:v>44915</c:v>
                </c:pt>
                <c:pt idx="3285">
                  <c:v>44916</c:v>
                </c:pt>
                <c:pt idx="3286">
                  <c:v>44917</c:v>
                </c:pt>
                <c:pt idx="3287">
                  <c:v>44918</c:v>
                </c:pt>
                <c:pt idx="3288">
                  <c:v>44919</c:v>
                </c:pt>
                <c:pt idx="3289">
                  <c:v>44920</c:v>
                </c:pt>
                <c:pt idx="3290">
                  <c:v>44921</c:v>
                </c:pt>
                <c:pt idx="3291">
                  <c:v>44922</c:v>
                </c:pt>
                <c:pt idx="3292">
                  <c:v>44923</c:v>
                </c:pt>
                <c:pt idx="3293">
                  <c:v>44924</c:v>
                </c:pt>
                <c:pt idx="3294">
                  <c:v>44925</c:v>
                </c:pt>
                <c:pt idx="3295">
                  <c:v>44926</c:v>
                </c:pt>
                <c:pt idx="3296">
                  <c:v>44927</c:v>
                </c:pt>
                <c:pt idx="3297">
                  <c:v>44928</c:v>
                </c:pt>
                <c:pt idx="3298">
                  <c:v>44929</c:v>
                </c:pt>
                <c:pt idx="3299">
                  <c:v>44930</c:v>
                </c:pt>
                <c:pt idx="3300">
                  <c:v>44931</c:v>
                </c:pt>
                <c:pt idx="3301">
                  <c:v>44932</c:v>
                </c:pt>
                <c:pt idx="3302">
                  <c:v>44933</c:v>
                </c:pt>
                <c:pt idx="3303">
                  <c:v>44934</c:v>
                </c:pt>
                <c:pt idx="3304">
                  <c:v>44935</c:v>
                </c:pt>
                <c:pt idx="3305">
                  <c:v>44936</c:v>
                </c:pt>
                <c:pt idx="3306">
                  <c:v>44937</c:v>
                </c:pt>
                <c:pt idx="3307">
                  <c:v>44938</c:v>
                </c:pt>
                <c:pt idx="3308">
                  <c:v>44939</c:v>
                </c:pt>
                <c:pt idx="3309">
                  <c:v>44940</c:v>
                </c:pt>
                <c:pt idx="3310">
                  <c:v>44941</c:v>
                </c:pt>
                <c:pt idx="3311">
                  <c:v>44942</c:v>
                </c:pt>
                <c:pt idx="3312">
                  <c:v>44943</c:v>
                </c:pt>
                <c:pt idx="3313">
                  <c:v>44944</c:v>
                </c:pt>
                <c:pt idx="3314">
                  <c:v>44945</c:v>
                </c:pt>
                <c:pt idx="3315">
                  <c:v>44946</c:v>
                </c:pt>
                <c:pt idx="3316">
                  <c:v>44947</c:v>
                </c:pt>
                <c:pt idx="3317">
                  <c:v>44948</c:v>
                </c:pt>
                <c:pt idx="3318">
                  <c:v>44949</c:v>
                </c:pt>
                <c:pt idx="3319">
                  <c:v>44950</c:v>
                </c:pt>
                <c:pt idx="3320">
                  <c:v>44951</c:v>
                </c:pt>
                <c:pt idx="3321">
                  <c:v>44952</c:v>
                </c:pt>
                <c:pt idx="3322">
                  <c:v>44953</c:v>
                </c:pt>
                <c:pt idx="3323">
                  <c:v>44954</c:v>
                </c:pt>
                <c:pt idx="3324">
                  <c:v>44955</c:v>
                </c:pt>
                <c:pt idx="3325">
                  <c:v>44956</c:v>
                </c:pt>
                <c:pt idx="3326">
                  <c:v>44957</c:v>
                </c:pt>
                <c:pt idx="3327">
                  <c:v>44958</c:v>
                </c:pt>
                <c:pt idx="3328">
                  <c:v>44959</c:v>
                </c:pt>
                <c:pt idx="3329">
                  <c:v>44960</c:v>
                </c:pt>
                <c:pt idx="3330">
                  <c:v>44961</c:v>
                </c:pt>
                <c:pt idx="3331">
                  <c:v>44962</c:v>
                </c:pt>
                <c:pt idx="3332">
                  <c:v>44963</c:v>
                </c:pt>
                <c:pt idx="3333">
                  <c:v>44964</c:v>
                </c:pt>
                <c:pt idx="3334">
                  <c:v>44965</c:v>
                </c:pt>
                <c:pt idx="3335">
                  <c:v>44966</c:v>
                </c:pt>
                <c:pt idx="3336">
                  <c:v>44967</c:v>
                </c:pt>
                <c:pt idx="3337">
                  <c:v>44968</c:v>
                </c:pt>
                <c:pt idx="3338">
                  <c:v>44969</c:v>
                </c:pt>
                <c:pt idx="3339">
                  <c:v>44970</c:v>
                </c:pt>
                <c:pt idx="3340">
                  <c:v>44971</c:v>
                </c:pt>
                <c:pt idx="3341">
                  <c:v>44972</c:v>
                </c:pt>
                <c:pt idx="3342">
                  <c:v>44973</c:v>
                </c:pt>
                <c:pt idx="3343">
                  <c:v>44974</c:v>
                </c:pt>
                <c:pt idx="3344">
                  <c:v>44975</c:v>
                </c:pt>
                <c:pt idx="3345">
                  <c:v>44976</c:v>
                </c:pt>
                <c:pt idx="3346">
                  <c:v>44977</c:v>
                </c:pt>
                <c:pt idx="3347">
                  <c:v>44978</c:v>
                </c:pt>
                <c:pt idx="3348">
                  <c:v>44979</c:v>
                </c:pt>
                <c:pt idx="3349">
                  <c:v>44980</c:v>
                </c:pt>
                <c:pt idx="3350">
                  <c:v>44981</c:v>
                </c:pt>
                <c:pt idx="3351">
                  <c:v>44982</c:v>
                </c:pt>
                <c:pt idx="3352">
                  <c:v>44983</c:v>
                </c:pt>
                <c:pt idx="3353">
                  <c:v>44984</c:v>
                </c:pt>
                <c:pt idx="3354">
                  <c:v>44985</c:v>
                </c:pt>
                <c:pt idx="3355">
                  <c:v>44986</c:v>
                </c:pt>
                <c:pt idx="3356">
                  <c:v>44987</c:v>
                </c:pt>
                <c:pt idx="3357">
                  <c:v>44988</c:v>
                </c:pt>
                <c:pt idx="3358">
                  <c:v>44989</c:v>
                </c:pt>
                <c:pt idx="3359">
                  <c:v>44990</c:v>
                </c:pt>
                <c:pt idx="3360">
                  <c:v>44991</c:v>
                </c:pt>
                <c:pt idx="3361">
                  <c:v>44992</c:v>
                </c:pt>
                <c:pt idx="3362">
                  <c:v>44993</c:v>
                </c:pt>
                <c:pt idx="3363">
                  <c:v>44994</c:v>
                </c:pt>
                <c:pt idx="3364">
                  <c:v>44995</c:v>
                </c:pt>
                <c:pt idx="3365">
                  <c:v>44996</c:v>
                </c:pt>
                <c:pt idx="3366">
                  <c:v>44997</c:v>
                </c:pt>
                <c:pt idx="3367">
                  <c:v>44998</c:v>
                </c:pt>
                <c:pt idx="3368">
                  <c:v>44999</c:v>
                </c:pt>
                <c:pt idx="3369">
                  <c:v>45000</c:v>
                </c:pt>
                <c:pt idx="3370">
                  <c:v>45001</c:v>
                </c:pt>
                <c:pt idx="3371">
                  <c:v>45002</c:v>
                </c:pt>
                <c:pt idx="3372">
                  <c:v>45003</c:v>
                </c:pt>
                <c:pt idx="3373">
                  <c:v>45004</c:v>
                </c:pt>
                <c:pt idx="3374">
                  <c:v>45005</c:v>
                </c:pt>
                <c:pt idx="3375">
                  <c:v>45006</c:v>
                </c:pt>
                <c:pt idx="3376">
                  <c:v>45007</c:v>
                </c:pt>
                <c:pt idx="3377">
                  <c:v>45008</c:v>
                </c:pt>
                <c:pt idx="3378">
                  <c:v>45009</c:v>
                </c:pt>
                <c:pt idx="3379">
                  <c:v>45010</c:v>
                </c:pt>
                <c:pt idx="3380">
                  <c:v>45011</c:v>
                </c:pt>
                <c:pt idx="3381">
                  <c:v>45012</c:v>
                </c:pt>
                <c:pt idx="3382">
                  <c:v>45013</c:v>
                </c:pt>
                <c:pt idx="3383">
                  <c:v>45014</c:v>
                </c:pt>
                <c:pt idx="3384">
                  <c:v>45015</c:v>
                </c:pt>
                <c:pt idx="3385">
                  <c:v>45016</c:v>
                </c:pt>
                <c:pt idx="3386">
                  <c:v>45017</c:v>
                </c:pt>
                <c:pt idx="3387">
                  <c:v>45018</c:v>
                </c:pt>
                <c:pt idx="3388">
                  <c:v>45019</c:v>
                </c:pt>
                <c:pt idx="3389">
                  <c:v>45020</c:v>
                </c:pt>
                <c:pt idx="3390">
                  <c:v>45021</c:v>
                </c:pt>
                <c:pt idx="3391">
                  <c:v>45022</c:v>
                </c:pt>
                <c:pt idx="3392">
                  <c:v>45023</c:v>
                </c:pt>
                <c:pt idx="3393">
                  <c:v>45024</c:v>
                </c:pt>
                <c:pt idx="3394">
                  <c:v>45025</c:v>
                </c:pt>
                <c:pt idx="3395">
                  <c:v>45026</c:v>
                </c:pt>
                <c:pt idx="3396">
                  <c:v>45027</c:v>
                </c:pt>
                <c:pt idx="3397">
                  <c:v>45028</c:v>
                </c:pt>
                <c:pt idx="3398">
                  <c:v>45029</c:v>
                </c:pt>
                <c:pt idx="3399">
                  <c:v>45030</c:v>
                </c:pt>
                <c:pt idx="3400">
                  <c:v>45031</c:v>
                </c:pt>
                <c:pt idx="3401">
                  <c:v>45032</c:v>
                </c:pt>
                <c:pt idx="3402">
                  <c:v>45033</c:v>
                </c:pt>
                <c:pt idx="3403">
                  <c:v>45034</c:v>
                </c:pt>
                <c:pt idx="3404">
                  <c:v>45035</c:v>
                </c:pt>
                <c:pt idx="3405">
                  <c:v>45036</c:v>
                </c:pt>
                <c:pt idx="3406">
                  <c:v>45037</c:v>
                </c:pt>
                <c:pt idx="3407">
                  <c:v>45038</c:v>
                </c:pt>
                <c:pt idx="3408">
                  <c:v>45039</c:v>
                </c:pt>
                <c:pt idx="3409">
                  <c:v>45040</c:v>
                </c:pt>
                <c:pt idx="3410">
                  <c:v>45041</c:v>
                </c:pt>
                <c:pt idx="3411">
                  <c:v>45042</c:v>
                </c:pt>
                <c:pt idx="3412">
                  <c:v>45043</c:v>
                </c:pt>
                <c:pt idx="3413">
                  <c:v>45044</c:v>
                </c:pt>
                <c:pt idx="3414">
                  <c:v>45045</c:v>
                </c:pt>
                <c:pt idx="3415">
                  <c:v>45046</c:v>
                </c:pt>
                <c:pt idx="3416">
                  <c:v>45047</c:v>
                </c:pt>
                <c:pt idx="3417">
                  <c:v>45048</c:v>
                </c:pt>
                <c:pt idx="3418">
                  <c:v>45049</c:v>
                </c:pt>
                <c:pt idx="3419">
                  <c:v>45050</c:v>
                </c:pt>
                <c:pt idx="3420">
                  <c:v>45051</c:v>
                </c:pt>
                <c:pt idx="3421">
                  <c:v>45052</c:v>
                </c:pt>
                <c:pt idx="3422">
                  <c:v>45053</c:v>
                </c:pt>
                <c:pt idx="3423">
                  <c:v>45054</c:v>
                </c:pt>
                <c:pt idx="3424">
                  <c:v>45055</c:v>
                </c:pt>
                <c:pt idx="3425">
                  <c:v>45056</c:v>
                </c:pt>
                <c:pt idx="3426">
                  <c:v>45057</c:v>
                </c:pt>
                <c:pt idx="3427">
                  <c:v>45058</c:v>
                </c:pt>
                <c:pt idx="3428">
                  <c:v>45059</c:v>
                </c:pt>
                <c:pt idx="3429">
                  <c:v>45060</c:v>
                </c:pt>
                <c:pt idx="3430">
                  <c:v>45061</c:v>
                </c:pt>
                <c:pt idx="3431">
                  <c:v>45062</c:v>
                </c:pt>
                <c:pt idx="3432">
                  <c:v>45063</c:v>
                </c:pt>
                <c:pt idx="3433">
                  <c:v>45064</c:v>
                </c:pt>
                <c:pt idx="3434">
                  <c:v>45065</c:v>
                </c:pt>
                <c:pt idx="3435">
                  <c:v>45066</c:v>
                </c:pt>
                <c:pt idx="3436">
                  <c:v>45067</c:v>
                </c:pt>
                <c:pt idx="3437">
                  <c:v>45068</c:v>
                </c:pt>
                <c:pt idx="3438">
                  <c:v>45069</c:v>
                </c:pt>
                <c:pt idx="3439">
                  <c:v>45070</c:v>
                </c:pt>
                <c:pt idx="3440">
                  <c:v>45071</c:v>
                </c:pt>
                <c:pt idx="3441">
                  <c:v>45072</c:v>
                </c:pt>
                <c:pt idx="3442">
                  <c:v>45073</c:v>
                </c:pt>
                <c:pt idx="3443">
                  <c:v>45074</c:v>
                </c:pt>
                <c:pt idx="3444">
                  <c:v>45075</c:v>
                </c:pt>
                <c:pt idx="3445">
                  <c:v>45076</c:v>
                </c:pt>
                <c:pt idx="3446">
                  <c:v>45077</c:v>
                </c:pt>
                <c:pt idx="3447">
                  <c:v>45078</c:v>
                </c:pt>
                <c:pt idx="3448">
                  <c:v>45079</c:v>
                </c:pt>
                <c:pt idx="3449">
                  <c:v>45080</c:v>
                </c:pt>
                <c:pt idx="3450">
                  <c:v>45081</c:v>
                </c:pt>
                <c:pt idx="3451">
                  <c:v>45082</c:v>
                </c:pt>
                <c:pt idx="3452">
                  <c:v>45083</c:v>
                </c:pt>
                <c:pt idx="3453">
                  <c:v>45084</c:v>
                </c:pt>
                <c:pt idx="3454">
                  <c:v>45085</c:v>
                </c:pt>
                <c:pt idx="3455">
                  <c:v>45086</c:v>
                </c:pt>
                <c:pt idx="3456">
                  <c:v>45087</c:v>
                </c:pt>
                <c:pt idx="3457">
                  <c:v>45088</c:v>
                </c:pt>
                <c:pt idx="3458">
                  <c:v>45089</c:v>
                </c:pt>
                <c:pt idx="3459">
                  <c:v>45090</c:v>
                </c:pt>
                <c:pt idx="3460">
                  <c:v>45091</c:v>
                </c:pt>
                <c:pt idx="3461">
                  <c:v>45092</c:v>
                </c:pt>
                <c:pt idx="3462">
                  <c:v>45093</c:v>
                </c:pt>
                <c:pt idx="3463">
                  <c:v>45094</c:v>
                </c:pt>
                <c:pt idx="3464">
                  <c:v>45095</c:v>
                </c:pt>
                <c:pt idx="3465">
                  <c:v>45096</c:v>
                </c:pt>
                <c:pt idx="3466">
                  <c:v>45097</c:v>
                </c:pt>
                <c:pt idx="3467">
                  <c:v>45098</c:v>
                </c:pt>
                <c:pt idx="3468">
                  <c:v>45099</c:v>
                </c:pt>
                <c:pt idx="3469">
                  <c:v>45100</c:v>
                </c:pt>
                <c:pt idx="3470">
                  <c:v>45101</c:v>
                </c:pt>
                <c:pt idx="3471">
                  <c:v>45102</c:v>
                </c:pt>
                <c:pt idx="3472">
                  <c:v>45103</c:v>
                </c:pt>
                <c:pt idx="3473">
                  <c:v>45104</c:v>
                </c:pt>
                <c:pt idx="3474">
                  <c:v>45105</c:v>
                </c:pt>
                <c:pt idx="3475">
                  <c:v>45106</c:v>
                </c:pt>
                <c:pt idx="3476">
                  <c:v>45107</c:v>
                </c:pt>
                <c:pt idx="3477">
                  <c:v>45108</c:v>
                </c:pt>
                <c:pt idx="3478">
                  <c:v>45109</c:v>
                </c:pt>
                <c:pt idx="3479">
                  <c:v>45110</c:v>
                </c:pt>
                <c:pt idx="3480">
                  <c:v>45111</c:v>
                </c:pt>
                <c:pt idx="3481">
                  <c:v>45112</c:v>
                </c:pt>
                <c:pt idx="3482">
                  <c:v>45113</c:v>
                </c:pt>
                <c:pt idx="3483">
                  <c:v>45114</c:v>
                </c:pt>
                <c:pt idx="3484">
                  <c:v>45115</c:v>
                </c:pt>
                <c:pt idx="3485">
                  <c:v>45116</c:v>
                </c:pt>
                <c:pt idx="3486">
                  <c:v>45117</c:v>
                </c:pt>
                <c:pt idx="3487">
                  <c:v>45118</c:v>
                </c:pt>
                <c:pt idx="3488">
                  <c:v>45119</c:v>
                </c:pt>
                <c:pt idx="3489">
                  <c:v>45120</c:v>
                </c:pt>
                <c:pt idx="3490">
                  <c:v>45121</c:v>
                </c:pt>
                <c:pt idx="3491">
                  <c:v>45122</c:v>
                </c:pt>
                <c:pt idx="3492">
                  <c:v>45123</c:v>
                </c:pt>
                <c:pt idx="3493">
                  <c:v>45124</c:v>
                </c:pt>
                <c:pt idx="3494">
                  <c:v>45125</c:v>
                </c:pt>
                <c:pt idx="3495">
                  <c:v>45126</c:v>
                </c:pt>
                <c:pt idx="3496">
                  <c:v>45127</c:v>
                </c:pt>
                <c:pt idx="3497">
                  <c:v>45128</c:v>
                </c:pt>
                <c:pt idx="3498">
                  <c:v>45129</c:v>
                </c:pt>
                <c:pt idx="3499">
                  <c:v>45130</c:v>
                </c:pt>
                <c:pt idx="3500">
                  <c:v>45131</c:v>
                </c:pt>
                <c:pt idx="3501">
                  <c:v>45132</c:v>
                </c:pt>
                <c:pt idx="3502">
                  <c:v>45133</c:v>
                </c:pt>
                <c:pt idx="3503">
                  <c:v>45134</c:v>
                </c:pt>
                <c:pt idx="3504">
                  <c:v>45135</c:v>
                </c:pt>
                <c:pt idx="3505">
                  <c:v>45136</c:v>
                </c:pt>
                <c:pt idx="3506">
                  <c:v>45137</c:v>
                </c:pt>
                <c:pt idx="3507">
                  <c:v>45138</c:v>
                </c:pt>
                <c:pt idx="3508">
                  <c:v>45139</c:v>
                </c:pt>
                <c:pt idx="3509">
                  <c:v>45140</c:v>
                </c:pt>
                <c:pt idx="3510">
                  <c:v>45141</c:v>
                </c:pt>
                <c:pt idx="3511">
                  <c:v>45142</c:v>
                </c:pt>
                <c:pt idx="3512">
                  <c:v>45143</c:v>
                </c:pt>
                <c:pt idx="3513">
                  <c:v>45144</c:v>
                </c:pt>
                <c:pt idx="3514">
                  <c:v>45145</c:v>
                </c:pt>
                <c:pt idx="3515">
                  <c:v>45146</c:v>
                </c:pt>
                <c:pt idx="3516">
                  <c:v>45147</c:v>
                </c:pt>
                <c:pt idx="3517">
                  <c:v>45148</c:v>
                </c:pt>
                <c:pt idx="3518">
                  <c:v>45149</c:v>
                </c:pt>
                <c:pt idx="3519">
                  <c:v>45150</c:v>
                </c:pt>
                <c:pt idx="3520">
                  <c:v>45151</c:v>
                </c:pt>
                <c:pt idx="3521">
                  <c:v>45152</c:v>
                </c:pt>
                <c:pt idx="3522">
                  <c:v>45153</c:v>
                </c:pt>
                <c:pt idx="3523">
                  <c:v>45154</c:v>
                </c:pt>
                <c:pt idx="3524">
                  <c:v>45155</c:v>
                </c:pt>
                <c:pt idx="3525">
                  <c:v>45156</c:v>
                </c:pt>
                <c:pt idx="3526">
                  <c:v>45157</c:v>
                </c:pt>
                <c:pt idx="3527">
                  <c:v>45158</c:v>
                </c:pt>
                <c:pt idx="3528">
                  <c:v>45159</c:v>
                </c:pt>
                <c:pt idx="3529">
                  <c:v>45160</c:v>
                </c:pt>
                <c:pt idx="3530">
                  <c:v>45161</c:v>
                </c:pt>
                <c:pt idx="3531">
                  <c:v>45162</c:v>
                </c:pt>
                <c:pt idx="3532">
                  <c:v>45163</c:v>
                </c:pt>
                <c:pt idx="3533">
                  <c:v>45164</c:v>
                </c:pt>
                <c:pt idx="3534">
                  <c:v>45165</c:v>
                </c:pt>
                <c:pt idx="3535">
                  <c:v>45166</c:v>
                </c:pt>
                <c:pt idx="3536">
                  <c:v>45167</c:v>
                </c:pt>
                <c:pt idx="3537">
                  <c:v>45168</c:v>
                </c:pt>
                <c:pt idx="3538">
                  <c:v>45169</c:v>
                </c:pt>
                <c:pt idx="3539">
                  <c:v>45170</c:v>
                </c:pt>
                <c:pt idx="3540">
                  <c:v>45171</c:v>
                </c:pt>
                <c:pt idx="3541">
                  <c:v>45172</c:v>
                </c:pt>
                <c:pt idx="3542">
                  <c:v>45173</c:v>
                </c:pt>
                <c:pt idx="3543">
                  <c:v>45174</c:v>
                </c:pt>
                <c:pt idx="3544">
                  <c:v>45175</c:v>
                </c:pt>
                <c:pt idx="3545">
                  <c:v>45176</c:v>
                </c:pt>
                <c:pt idx="3546">
                  <c:v>45177</c:v>
                </c:pt>
                <c:pt idx="3547">
                  <c:v>45178</c:v>
                </c:pt>
                <c:pt idx="3548">
                  <c:v>45179</c:v>
                </c:pt>
                <c:pt idx="3549">
                  <c:v>45180</c:v>
                </c:pt>
                <c:pt idx="3550">
                  <c:v>45181</c:v>
                </c:pt>
                <c:pt idx="3551">
                  <c:v>45182</c:v>
                </c:pt>
                <c:pt idx="3552">
                  <c:v>45183</c:v>
                </c:pt>
                <c:pt idx="3553">
                  <c:v>45184</c:v>
                </c:pt>
                <c:pt idx="3554">
                  <c:v>45185</c:v>
                </c:pt>
                <c:pt idx="3555">
                  <c:v>45186</c:v>
                </c:pt>
                <c:pt idx="3556">
                  <c:v>45187</c:v>
                </c:pt>
                <c:pt idx="3557">
                  <c:v>45188</c:v>
                </c:pt>
                <c:pt idx="3558">
                  <c:v>45189</c:v>
                </c:pt>
                <c:pt idx="3559">
                  <c:v>45190</c:v>
                </c:pt>
                <c:pt idx="3560">
                  <c:v>45191</c:v>
                </c:pt>
                <c:pt idx="3561">
                  <c:v>45192</c:v>
                </c:pt>
                <c:pt idx="3562">
                  <c:v>45193</c:v>
                </c:pt>
                <c:pt idx="3563">
                  <c:v>45194</c:v>
                </c:pt>
                <c:pt idx="3564">
                  <c:v>45195</c:v>
                </c:pt>
                <c:pt idx="3565">
                  <c:v>45196</c:v>
                </c:pt>
                <c:pt idx="3566">
                  <c:v>45197</c:v>
                </c:pt>
                <c:pt idx="3567">
                  <c:v>45198</c:v>
                </c:pt>
                <c:pt idx="3568">
                  <c:v>45199</c:v>
                </c:pt>
                <c:pt idx="3569">
                  <c:v>45200</c:v>
                </c:pt>
                <c:pt idx="3570">
                  <c:v>45201</c:v>
                </c:pt>
                <c:pt idx="3571">
                  <c:v>45202</c:v>
                </c:pt>
                <c:pt idx="3572">
                  <c:v>45203</c:v>
                </c:pt>
                <c:pt idx="3573">
                  <c:v>45204</c:v>
                </c:pt>
                <c:pt idx="3574">
                  <c:v>45205</c:v>
                </c:pt>
                <c:pt idx="3575">
                  <c:v>45206</c:v>
                </c:pt>
                <c:pt idx="3576">
                  <c:v>45207</c:v>
                </c:pt>
                <c:pt idx="3577">
                  <c:v>45208</c:v>
                </c:pt>
                <c:pt idx="3578">
                  <c:v>45209</c:v>
                </c:pt>
                <c:pt idx="3579">
                  <c:v>45210</c:v>
                </c:pt>
                <c:pt idx="3580">
                  <c:v>45211</c:v>
                </c:pt>
                <c:pt idx="3581">
                  <c:v>45212</c:v>
                </c:pt>
                <c:pt idx="3582">
                  <c:v>45213</c:v>
                </c:pt>
                <c:pt idx="3583">
                  <c:v>45214</c:v>
                </c:pt>
                <c:pt idx="3584">
                  <c:v>45215</c:v>
                </c:pt>
                <c:pt idx="3585">
                  <c:v>45216</c:v>
                </c:pt>
                <c:pt idx="3586">
                  <c:v>45217</c:v>
                </c:pt>
                <c:pt idx="3587">
                  <c:v>45218</c:v>
                </c:pt>
                <c:pt idx="3588">
                  <c:v>45219</c:v>
                </c:pt>
                <c:pt idx="3589">
                  <c:v>45220</c:v>
                </c:pt>
                <c:pt idx="3590">
                  <c:v>45221</c:v>
                </c:pt>
                <c:pt idx="3591">
                  <c:v>45222</c:v>
                </c:pt>
                <c:pt idx="3592">
                  <c:v>45223</c:v>
                </c:pt>
                <c:pt idx="3593">
                  <c:v>45224</c:v>
                </c:pt>
                <c:pt idx="3594">
                  <c:v>45225</c:v>
                </c:pt>
                <c:pt idx="3595">
                  <c:v>45226</c:v>
                </c:pt>
                <c:pt idx="3596">
                  <c:v>45227</c:v>
                </c:pt>
                <c:pt idx="3597">
                  <c:v>45228</c:v>
                </c:pt>
                <c:pt idx="3598">
                  <c:v>45229</c:v>
                </c:pt>
                <c:pt idx="3599">
                  <c:v>45230</c:v>
                </c:pt>
                <c:pt idx="3600">
                  <c:v>45231</c:v>
                </c:pt>
                <c:pt idx="3601">
                  <c:v>45232</c:v>
                </c:pt>
                <c:pt idx="3602">
                  <c:v>45233</c:v>
                </c:pt>
                <c:pt idx="3603">
                  <c:v>45234</c:v>
                </c:pt>
                <c:pt idx="3604">
                  <c:v>45235</c:v>
                </c:pt>
                <c:pt idx="3605">
                  <c:v>45236</c:v>
                </c:pt>
                <c:pt idx="3606">
                  <c:v>45237</c:v>
                </c:pt>
                <c:pt idx="3607">
                  <c:v>45238</c:v>
                </c:pt>
                <c:pt idx="3608">
                  <c:v>45239</c:v>
                </c:pt>
                <c:pt idx="3609">
                  <c:v>45240</c:v>
                </c:pt>
                <c:pt idx="3610">
                  <c:v>45241</c:v>
                </c:pt>
                <c:pt idx="3611">
                  <c:v>45242</c:v>
                </c:pt>
                <c:pt idx="3612">
                  <c:v>45243</c:v>
                </c:pt>
                <c:pt idx="3613">
                  <c:v>45244</c:v>
                </c:pt>
                <c:pt idx="3614">
                  <c:v>45245</c:v>
                </c:pt>
                <c:pt idx="3615">
                  <c:v>45246</c:v>
                </c:pt>
                <c:pt idx="3616">
                  <c:v>45247</c:v>
                </c:pt>
                <c:pt idx="3617">
                  <c:v>45248</c:v>
                </c:pt>
                <c:pt idx="3618">
                  <c:v>45249</c:v>
                </c:pt>
                <c:pt idx="3619">
                  <c:v>45250</c:v>
                </c:pt>
                <c:pt idx="3620">
                  <c:v>45251</c:v>
                </c:pt>
                <c:pt idx="3621">
                  <c:v>45252</c:v>
                </c:pt>
                <c:pt idx="3622">
                  <c:v>45253</c:v>
                </c:pt>
                <c:pt idx="3623">
                  <c:v>45254</c:v>
                </c:pt>
                <c:pt idx="3624">
                  <c:v>45255</c:v>
                </c:pt>
                <c:pt idx="3625">
                  <c:v>45256</c:v>
                </c:pt>
                <c:pt idx="3626">
                  <c:v>45257</c:v>
                </c:pt>
                <c:pt idx="3627">
                  <c:v>45258</c:v>
                </c:pt>
                <c:pt idx="3628">
                  <c:v>45259</c:v>
                </c:pt>
                <c:pt idx="3629">
                  <c:v>45260</c:v>
                </c:pt>
                <c:pt idx="3630">
                  <c:v>45261</c:v>
                </c:pt>
                <c:pt idx="3631">
                  <c:v>45262</c:v>
                </c:pt>
                <c:pt idx="3632">
                  <c:v>45263</c:v>
                </c:pt>
                <c:pt idx="3633">
                  <c:v>45264</c:v>
                </c:pt>
                <c:pt idx="3634">
                  <c:v>45265</c:v>
                </c:pt>
                <c:pt idx="3635">
                  <c:v>45266</c:v>
                </c:pt>
                <c:pt idx="3636">
                  <c:v>45267</c:v>
                </c:pt>
                <c:pt idx="3637">
                  <c:v>45268</c:v>
                </c:pt>
                <c:pt idx="3638">
                  <c:v>45269</c:v>
                </c:pt>
                <c:pt idx="3639">
                  <c:v>45270</c:v>
                </c:pt>
                <c:pt idx="3640">
                  <c:v>45271</c:v>
                </c:pt>
                <c:pt idx="3641">
                  <c:v>45272</c:v>
                </c:pt>
                <c:pt idx="3642">
                  <c:v>45273</c:v>
                </c:pt>
                <c:pt idx="3643">
                  <c:v>45274</c:v>
                </c:pt>
                <c:pt idx="3644">
                  <c:v>45275</c:v>
                </c:pt>
                <c:pt idx="3645">
                  <c:v>45276</c:v>
                </c:pt>
                <c:pt idx="3646">
                  <c:v>45277</c:v>
                </c:pt>
                <c:pt idx="3647">
                  <c:v>45278</c:v>
                </c:pt>
                <c:pt idx="3648">
                  <c:v>45279</c:v>
                </c:pt>
                <c:pt idx="3649">
                  <c:v>45280</c:v>
                </c:pt>
                <c:pt idx="3650">
                  <c:v>45281</c:v>
                </c:pt>
                <c:pt idx="3651">
                  <c:v>45282</c:v>
                </c:pt>
                <c:pt idx="3652">
                  <c:v>45283</c:v>
                </c:pt>
                <c:pt idx="3653">
                  <c:v>45284</c:v>
                </c:pt>
                <c:pt idx="3654">
                  <c:v>45285</c:v>
                </c:pt>
                <c:pt idx="3655">
                  <c:v>45286</c:v>
                </c:pt>
                <c:pt idx="3656">
                  <c:v>45287</c:v>
                </c:pt>
                <c:pt idx="3657">
                  <c:v>45288</c:v>
                </c:pt>
                <c:pt idx="3658">
                  <c:v>45289</c:v>
                </c:pt>
                <c:pt idx="3659">
                  <c:v>45290</c:v>
                </c:pt>
                <c:pt idx="3660">
                  <c:v>45291</c:v>
                </c:pt>
                <c:pt idx="3661">
                  <c:v>45292</c:v>
                </c:pt>
                <c:pt idx="3662">
                  <c:v>45293</c:v>
                </c:pt>
                <c:pt idx="3663">
                  <c:v>45294</c:v>
                </c:pt>
                <c:pt idx="3664">
                  <c:v>45295</c:v>
                </c:pt>
                <c:pt idx="3665">
                  <c:v>45296</c:v>
                </c:pt>
                <c:pt idx="3666">
                  <c:v>45297</c:v>
                </c:pt>
                <c:pt idx="3667">
                  <c:v>45298</c:v>
                </c:pt>
                <c:pt idx="3668">
                  <c:v>45299</c:v>
                </c:pt>
                <c:pt idx="3669">
                  <c:v>45300</c:v>
                </c:pt>
                <c:pt idx="3670">
                  <c:v>45301</c:v>
                </c:pt>
                <c:pt idx="3671">
                  <c:v>45302</c:v>
                </c:pt>
                <c:pt idx="3672">
                  <c:v>45303</c:v>
                </c:pt>
                <c:pt idx="3673">
                  <c:v>45304</c:v>
                </c:pt>
                <c:pt idx="3674">
                  <c:v>45305</c:v>
                </c:pt>
                <c:pt idx="3675">
                  <c:v>45306</c:v>
                </c:pt>
                <c:pt idx="3676">
                  <c:v>45307</c:v>
                </c:pt>
                <c:pt idx="3677">
                  <c:v>45308</c:v>
                </c:pt>
                <c:pt idx="3678">
                  <c:v>45309</c:v>
                </c:pt>
                <c:pt idx="3679">
                  <c:v>45310</c:v>
                </c:pt>
                <c:pt idx="3680">
                  <c:v>45311</c:v>
                </c:pt>
                <c:pt idx="3681">
                  <c:v>45312</c:v>
                </c:pt>
                <c:pt idx="3682">
                  <c:v>45313</c:v>
                </c:pt>
                <c:pt idx="3683">
                  <c:v>45314</c:v>
                </c:pt>
                <c:pt idx="3684">
                  <c:v>45315</c:v>
                </c:pt>
                <c:pt idx="3685">
                  <c:v>45316</c:v>
                </c:pt>
                <c:pt idx="3686">
                  <c:v>45317</c:v>
                </c:pt>
                <c:pt idx="3687">
                  <c:v>45318</c:v>
                </c:pt>
                <c:pt idx="3688">
                  <c:v>45319</c:v>
                </c:pt>
                <c:pt idx="3689">
                  <c:v>45320</c:v>
                </c:pt>
                <c:pt idx="3690">
                  <c:v>45321</c:v>
                </c:pt>
                <c:pt idx="3691">
                  <c:v>45322</c:v>
                </c:pt>
                <c:pt idx="3692">
                  <c:v>45323</c:v>
                </c:pt>
                <c:pt idx="3693">
                  <c:v>45324</c:v>
                </c:pt>
                <c:pt idx="3694">
                  <c:v>45325</c:v>
                </c:pt>
                <c:pt idx="3695">
                  <c:v>45326</c:v>
                </c:pt>
                <c:pt idx="3696">
                  <c:v>45327</c:v>
                </c:pt>
                <c:pt idx="3697">
                  <c:v>45328</c:v>
                </c:pt>
                <c:pt idx="3698">
                  <c:v>45329</c:v>
                </c:pt>
                <c:pt idx="3699">
                  <c:v>45330</c:v>
                </c:pt>
                <c:pt idx="3700">
                  <c:v>45331</c:v>
                </c:pt>
                <c:pt idx="3701">
                  <c:v>45332</c:v>
                </c:pt>
                <c:pt idx="3702">
                  <c:v>45333</c:v>
                </c:pt>
                <c:pt idx="3703">
                  <c:v>45334</c:v>
                </c:pt>
                <c:pt idx="3704">
                  <c:v>45335</c:v>
                </c:pt>
                <c:pt idx="3705">
                  <c:v>45336</c:v>
                </c:pt>
                <c:pt idx="3706">
                  <c:v>45337</c:v>
                </c:pt>
                <c:pt idx="3707">
                  <c:v>45338</c:v>
                </c:pt>
                <c:pt idx="3708">
                  <c:v>45339</c:v>
                </c:pt>
                <c:pt idx="3709">
                  <c:v>45340</c:v>
                </c:pt>
                <c:pt idx="3710">
                  <c:v>45341</c:v>
                </c:pt>
                <c:pt idx="3711">
                  <c:v>45342</c:v>
                </c:pt>
                <c:pt idx="3712">
                  <c:v>45343</c:v>
                </c:pt>
                <c:pt idx="3713">
                  <c:v>45344</c:v>
                </c:pt>
                <c:pt idx="3714">
                  <c:v>45345</c:v>
                </c:pt>
                <c:pt idx="3715">
                  <c:v>45346</c:v>
                </c:pt>
                <c:pt idx="3716">
                  <c:v>45347</c:v>
                </c:pt>
                <c:pt idx="3717">
                  <c:v>45348</c:v>
                </c:pt>
                <c:pt idx="3718">
                  <c:v>45349</c:v>
                </c:pt>
                <c:pt idx="3719">
                  <c:v>45350</c:v>
                </c:pt>
                <c:pt idx="3720">
                  <c:v>45351</c:v>
                </c:pt>
                <c:pt idx="3721">
                  <c:v>45352</c:v>
                </c:pt>
                <c:pt idx="3722">
                  <c:v>45353</c:v>
                </c:pt>
                <c:pt idx="3723">
                  <c:v>45354</c:v>
                </c:pt>
                <c:pt idx="3724">
                  <c:v>45355</c:v>
                </c:pt>
                <c:pt idx="3725">
                  <c:v>45356</c:v>
                </c:pt>
                <c:pt idx="3726">
                  <c:v>45357</c:v>
                </c:pt>
                <c:pt idx="3727">
                  <c:v>45358</c:v>
                </c:pt>
                <c:pt idx="3728">
                  <c:v>45359</c:v>
                </c:pt>
                <c:pt idx="3729">
                  <c:v>45360</c:v>
                </c:pt>
                <c:pt idx="3730">
                  <c:v>45361</c:v>
                </c:pt>
                <c:pt idx="3731">
                  <c:v>45362</c:v>
                </c:pt>
                <c:pt idx="3732">
                  <c:v>45363</c:v>
                </c:pt>
                <c:pt idx="3733">
                  <c:v>45364</c:v>
                </c:pt>
                <c:pt idx="3734">
                  <c:v>45365</c:v>
                </c:pt>
                <c:pt idx="3735">
                  <c:v>45366</c:v>
                </c:pt>
                <c:pt idx="3736">
                  <c:v>45367</c:v>
                </c:pt>
                <c:pt idx="3737">
                  <c:v>45368</c:v>
                </c:pt>
                <c:pt idx="3738">
                  <c:v>45369</c:v>
                </c:pt>
                <c:pt idx="3739">
                  <c:v>45370</c:v>
                </c:pt>
                <c:pt idx="3740">
                  <c:v>45371</c:v>
                </c:pt>
                <c:pt idx="3741">
                  <c:v>45372</c:v>
                </c:pt>
                <c:pt idx="3742">
                  <c:v>45373</c:v>
                </c:pt>
                <c:pt idx="3743">
                  <c:v>45374</c:v>
                </c:pt>
                <c:pt idx="3744">
                  <c:v>45375</c:v>
                </c:pt>
                <c:pt idx="3745">
                  <c:v>45376</c:v>
                </c:pt>
                <c:pt idx="3746">
                  <c:v>45377</c:v>
                </c:pt>
                <c:pt idx="3747">
                  <c:v>45378</c:v>
                </c:pt>
                <c:pt idx="3748">
                  <c:v>45379</c:v>
                </c:pt>
                <c:pt idx="3749">
                  <c:v>45380</c:v>
                </c:pt>
                <c:pt idx="3750">
                  <c:v>45381</c:v>
                </c:pt>
                <c:pt idx="3751">
                  <c:v>45382</c:v>
                </c:pt>
                <c:pt idx="3752">
                  <c:v>45383</c:v>
                </c:pt>
                <c:pt idx="3753">
                  <c:v>45384</c:v>
                </c:pt>
                <c:pt idx="3754">
                  <c:v>45385</c:v>
                </c:pt>
                <c:pt idx="3755">
                  <c:v>45386</c:v>
                </c:pt>
                <c:pt idx="3756">
                  <c:v>45387</c:v>
                </c:pt>
                <c:pt idx="3757">
                  <c:v>45388</c:v>
                </c:pt>
                <c:pt idx="3758">
                  <c:v>45389</c:v>
                </c:pt>
                <c:pt idx="3759">
                  <c:v>45390</c:v>
                </c:pt>
                <c:pt idx="3760">
                  <c:v>45391</c:v>
                </c:pt>
                <c:pt idx="3761">
                  <c:v>45392</c:v>
                </c:pt>
                <c:pt idx="3762">
                  <c:v>45393</c:v>
                </c:pt>
                <c:pt idx="3763">
                  <c:v>45394</c:v>
                </c:pt>
                <c:pt idx="3764">
                  <c:v>45395</c:v>
                </c:pt>
                <c:pt idx="3765">
                  <c:v>45396</c:v>
                </c:pt>
                <c:pt idx="3766">
                  <c:v>45397</c:v>
                </c:pt>
                <c:pt idx="3767">
                  <c:v>45398</c:v>
                </c:pt>
                <c:pt idx="3768">
                  <c:v>45399</c:v>
                </c:pt>
                <c:pt idx="3769">
                  <c:v>45400</c:v>
                </c:pt>
                <c:pt idx="3770">
                  <c:v>45401</c:v>
                </c:pt>
                <c:pt idx="3771">
                  <c:v>45402</c:v>
                </c:pt>
                <c:pt idx="3772">
                  <c:v>45403</c:v>
                </c:pt>
                <c:pt idx="3773">
                  <c:v>45404</c:v>
                </c:pt>
                <c:pt idx="3774">
                  <c:v>45405</c:v>
                </c:pt>
                <c:pt idx="3775">
                  <c:v>45406</c:v>
                </c:pt>
                <c:pt idx="3776">
                  <c:v>45407</c:v>
                </c:pt>
                <c:pt idx="3777">
                  <c:v>45408</c:v>
                </c:pt>
                <c:pt idx="3778">
                  <c:v>45409</c:v>
                </c:pt>
                <c:pt idx="3779">
                  <c:v>45410</c:v>
                </c:pt>
                <c:pt idx="3780">
                  <c:v>45411</c:v>
                </c:pt>
                <c:pt idx="3781">
                  <c:v>45412</c:v>
                </c:pt>
                <c:pt idx="3782">
                  <c:v>45413</c:v>
                </c:pt>
                <c:pt idx="3783">
                  <c:v>45414</c:v>
                </c:pt>
                <c:pt idx="3784">
                  <c:v>45415</c:v>
                </c:pt>
                <c:pt idx="3785">
                  <c:v>45416</c:v>
                </c:pt>
                <c:pt idx="3786">
                  <c:v>45417</c:v>
                </c:pt>
                <c:pt idx="3787">
                  <c:v>45418</c:v>
                </c:pt>
                <c:pt idx="3788">
                  <c:v>45419</c:v>
                </c:pt>
                <c:pt idx="3789">
                  <c:v>45420</c:v>
                </c:pt>
                <c:pt idx="3790">
                  <c:v>45421</c:v>
                </c:pt>
                <c:pt idx="3791">
                  <c:v>45422</c:v>
                </c:pt>
                <c:pt idx="3792">
                  <c:v>45423</c:v>
                </c:pt>
                <c:pt idx="3793">
                  <c:v>45424</c:v>
                </c:pt>
                <c:pt idx="3794">
                  <c:v>45425</c:v>
                </c:pt>
                <c:pt idx="3795">
                  <c:v>45426</c:v>
                </c:pt>
                <c:pt idx="3796">
                  <c:v>45427</c:v>
                </c:pt>
                <c:pt idx="3797">
                  <c:v>45428</c:v>
                </c:pt>
                <c:pt idx="3798">
                  <c:v>45429</c:v>
                </c:pt>
                <c:pt idx="3799">
                  <c:v>45430</c:v>
                </c:pt>
                <c:pt idx="3800">
                  <c:v>45431</c:v>
                </c:pt>
                <c:pt idx="3801">
                  <c:v>45432</c:v>
                </c:pt>
                <c:pt idx="3802">
                  <c:v>45433</c:v>
                </c:pt>
                <c:pt idx="3803">
                  <c:v>45434</c:v>
                </c:pt>
                <c:pt idx="3804">
                  <c:v>45435</c:v>
                </c:pt>
                <c:pt idx="3805">
                  <c:v>45436</c:v>
                </c:pt>
                <c:pt idx="3806">
                  <c:v>45437</c:v>
                </c:pt>
                <c:pt idx="3807">
                  <c:v>45438</c:v>
                </c:pt>
                <c:pt idx="3808">
                  <c:v>45439</c:v>
                </c:pt>
                <c:pt idx="3809">
                  <c:v>45440</c:v>
                </c:pt>
                <c:pt idx="3810">
                  <c:v>45441</c:v>
                </c:pt>
                <c:pt idx="3811">
                  <c:v>45442</c:v>
                </c:pt>
                <c:pt idx="3812">
                  <c:v>45443</c:v>
                </c:pt>
                <c:pt idx="3813">
                  <c:v>45444</c:v>
                </c:pt>
                <c:pt idx="3814">
                  <c:v>45445</c:v>
                </c:pt>
                <c:pt idx="3815">
                  <c:v>45446</c:v>
                </c:pt>
                <c:pt idx="3816">
                  <c:v>45447</c:v>
                </c:pt>
                <c:pt idx="3817">
                  <c:v>45448</c:v>
                </c:pt>
                <c:pt idx="3818">
                  <c:v>45449</c:v>
                </c:pt>
                <c:pt idx="3819">
                  <c:v>45450</c:v>
                </c:pt>
                <c:pt idx="3820">
                  <c:v>45451</c:v>
                </c:pt>
                <c:pt idx="3821">
                  <c:v>45452</c:v>
                </c:pt>
                <c:pt idx="3822">
                  <c:v>45453</c:v>
                </c:pt>
                <c:pt idx="3823">
                  <c:v>45454</c:v>
                </c:pt>
                <c:pt idx="3824">
                  <c:v>45455</c:v>
                </c:pt>
                <c:pt idx="3825">
                  <c:v>45456</c:v>
                </c:pt>
                <c:pt idx="3826">
                  <c:v>45457</c:v>
                </c:pt>
                <c:pt idx="3827">
                  <c:v>45458</c:v>
                </c:pt>
                <c:pt idx="3828">
                  <c:v>45459</c:v>
                </c:pt>
                <c:pt idx="3829">
                  <c:v>45460</c:v>
                </c:pt>
                <c:pt idx="3830">
                  <c:v>45461</c:v>
                </c:pt>
                <c:pt idx="3831">
                  <c:v>45462</c:v>
                </c:pt>
                <c:pt idx="3832">
                  <c:v>45463</c:v>
                </c:pt>
                <c:pt idx="3833">
                  <c:v>45464</c:v>
                </c:pt>
                <c:pt idx="3834">
                  <c:v>45465</c:v>
                </c:pt>
                <c:pt idx="3835">
                  <c:v>45466</c:v>
                </c:pt>
                <c:pt idx="3836">
                  <c:v>45467</c:v>
                </c:pt>
                <c:pt idx="3837">
                  <c:v>45468</c:v>
                </c:pt>
                <c:pt idx="3838">
                  <c:v>45469</c:v>
                </c:pt>
                <c:pt idx="3839">
                  <c:v>45470</c:v>
                </c:pt>
                <c:pt idx="3840">
                  <c:v>45471</c:v>
                </c:pt>
                <c:pt idx="3841">
                  <c:v>45472</c:v>
                </c:pt>
                <c:pt idx="3842">
                  <c:v>45473</c:v>
                </c:pt>
                <c:pt idx="3843">
                  <c:v>45474</c:v>
                </c:pt>
                <c:pt idx="3844">
                  <c:v>45475</c:v>
                </c:pt>
                <c:pt idx="3845">
                  <c:v>45476</c:v>
                </c:pt>
                <c:pt idx="3846">
                  <c:v>45477</c:v>
                </c:pt>
                <c:pt idx="3847">
                  <c:v>45478</c:v>
                </c:pt>
                <c:pt idx="3848">
                  <c:v>45479</c:v>
                </c:pt>
                <c:pt idx="3849">
                  <c:v>45480</c:v>
                </c:pt>
                <c:pt idx="3850">
                  <c:v>45481</c:v>
                </c:pt>
                <c:pt idx="3851">
                  <c:v>45482</c:v>
                </c:pt>
                <c:pt idx="3852">
                  <c:v>45483</c:v>
                </c:pt>
                <c:pt idx="3853">
                  <c:v>45484</c:v>
                </c:pt>
                <c:pt idx="3854">
                  <c:v>45485</c:v>
                </c:pt>
                <c:pt idx="3855">
                  <c:v>45486</c:v>
                </c:pt>
                <c:pt idx="3856">
                  <c:v>45487</c:v>
                </c:pt>
                <c:pt idx="3857">
                  <c:v>45488</c:v>
                </c:pt>
                <c:pt idx="3858">
                  <c:v>45489</c:v>
                </c:pt>
                <c:pt idx="3859">
                  <c:v>45490</c:v>
                </c:pt>
                <c:pt idx="3860">
                  <c:v>45491</c:v>
                </c:pt>
                <c:pt idx="3861">
                  <c:v>45492</c:v>
                </c:pt>
                <c:pt idx="3862">
                  <c:v>45493</c:v>
                </c:pt>
                <c:pt idx="3863">
                  <c:v>45494</c:v>
                </c:pt>
                <c:pt idx="3864">
                  <c:v>45495</c:v>
                </c:pt>
                <c:pt idx="3865">
                  <c:v>45496</c:v>
                </c:pt>
                <c:pt idx="3866">
                  <c:v>45497</c:v>
                </c:pt>
                <c:pt idx="3867">
                  <c:v>45498</c:v>
                </c:pt>
                <c:pt idx="3868">
                  <c:v>45499</c:v>
                </c:pt>
                <c:pt idx="3869">
                  <c:v>45500</c:v>
                </c:pt>
                <c:pt idx="3870">
                  <c:v>45501</c:v>
                </c:pt>
                <c:pt idx="3871">
                  <c:v>45502</c:v>
                </c:pt>
                <c:pt idx="3872">
                  <c:v>45503</c:v>
                </c:pt>
                <c:pt idx="3873">
                  <c:v>45504</c:v>
                </c:pt>
                <c:pt idx="3874">
                  <c:v>45505</c:v>
                </c:pt>
                <c:pt idx="3875">
                  <c:v>45506</c:v>
                </c:pt>
                <c:pt idx="3876">
                  <c:v>45507</c:v>
                </c:pt>
                <c:pt idx="3877">
                  <c:v>45508</c:v>
                </c:pt>
                <c:pt idx="3878">
                  <c:v>45509</c:v>
                </c:pt>
                <c:pt idx="3879">
                  <c:v>45510</c:v>
                </c:pt>
                <c:pt idx="3880">
                  <c:v>45511</c:v>
                </c:pt>
                <c:pt idx="3881">
                  <c:v>45512</c:v>
                </c:pt>
                <c:pt idx="3882">
                  <c:v>45513</c:v>
                </c:pt>
                <c:pt idx="3883">
                  <c:v>45514</c:v>
                </c:pt>
                <c:pt idx="3884">
                  <c:v>45515</c:v>
                </c:pt>
                <c:pt idx="3885">
                  <c:v>45516</c:v>
                </c:pt>
                <c:pt idx="3886">
                  <c:v>45517</c:v>
                </c:pt>
                <c:pt idx="3887">
                  <c:v>45518</c:v>
                </c:pt>
                <c:pt idx="3888">
                  <c:v>45519</c:v>
                </c:pt>
                <c:pt idx="3889">
                  <c:v>45520</c:v>
                </c:pt>
                <c:pt idx="3890">
                  <c:v>45521</c:v>
                </c:pt>
                <c:pt idx="3891">
                  <c:v>45522</c:v>
                </c:pt>
                <c:pt idx="3892">
                  <c:v>45523</c:v>
                </c:pt>
                <c:pt idx="3893">
                  <c:v>45524</c:v>
                </c:pt>
                <c:pt idx="3894">
                  <c:v>45525</c:v>
                </c:pt>
                <c:pt idx="3895">
                  <c:v>45526</c:v>
                </c:pt>
                <c:pt idx="3896">
                  <c:v>45527</c:v>
                </c:pt>
                <c:pt idx="3897">
                  <c:v>45528</c:v>
                </c:pt>
                <c:pt idx="3898">
                  <c:v>45529</c:v>
                </c:pt>
                <c:pt idx="3899">
                  <c:v>45530</c:v>
                </c:pt>
                <c:pt idx="3900">
                  <c:v>45531</c:v>
                </c:pt>
                <c:pt idx="3901">
                  <c:v>45532</c:v>
                </c:pt>
                <c:pt idx="3902">
                  <c:v>45533</c:v>
                </c:pt>
                <c:pt idx="3903">
                  <c:v>45534</c:v>
                </c:pt>
                <c:pt idx="3904">
                  <c:v>45535</c:v>
                </c:pt>
                <c:pt idx="3905">
                  <c:v>45536</c:v>
                </c:pt>
                <c:pt idx="3906">
                  <c:v>45537</c:v>
                </c:pt>
                <c:pt idx="3907">
                  <c:v>45538</c:v>
                </c:pt>
                <c:pt idx="3908">
                  <c:v>45539</c:v>
                </c:pt>
                <c:pt idx="3909">
                  <c:v>45540</c:v>
                </c:pt>
                <c:pt idx="3910">
                  <c:v>45541</c:v>
                </c:pt>
                <c:pt idx="3911">
                  <c:v>45542</c:v>
                </c:pt>
                <c:pt idx="3912">
                  <c:v>45543</c:v>
                </c:pt>
                <c:pt idx="3913">
                  <c:v>45544</c:v>
                </c:pt>
                <c:pt idx="3914">
                  <c:v>45545</c:v>
                </c:pt>
                <c:pt idx="3915">
                  <c:v>45546</c:v>
                </c:pt>
                <c:pt idx="3916">
                  <c:v>45547</c:v>
                </c:pt>
                <c:pt idx="3917">
                  <c:v>45548</c:v>
                </c:pt>
                <c:pt idx="3918">
                  <c:v>45549</c:v>
                </c:pt>
                <c:pt idx="3919">
                  <c:v>45550</c:v>
                </c:pt>
                <c:pt idx="3920">
                  <c:v>45551</c:v>
                </c:pt>
                <c:pt idx="3921">
                  <c:v>45552</c:v>
                </c:pt>
                <c:pt idx="3922">
                  <c:v>45553</c:v>
                </c:pt>
                <c:pt idx="3923">
                  <c:v>45554</c:v>
                </c:pt>
                <c:pt idx="3924">
                  <c:v>45555</c:v>
                </c:pt>
                <c:pt idx="3925">
                  <c:v>45556</c:v>
                </c:pt>
                <c:pt idx="3926">
                  <c:v>45557</c:v>
                </c:pt>
                <c:pt idx="3927">
                  <c:v>45558</c:v>
                </c:pt>
                <c:pt idx="3928">
                  <c:v>45559</c:v>
                </c:pt>
                <c:pt idx="3929">
                  <c:v>45560</c:v>
                </c:pt>
                <c:pt idx="3930">
                  <c:v>45561</c:v>
                </c:pt>
                <c:pt idx="3931">
                  <c:v>45562</c:v>
                </c:pt>
                <c:pt idx="3932">
                  <c:v>45563</c:v>
                </c:pt>
                <c:pt idx="3933">
                  <c:v>45564</c:v>
                </c:pt>
                <c:pt idx="3934">
                  <c:v>45565</c:v>
                </c:pt>
                <c:pt idx="3935">
                  <c:v>45566</c:v>
                </c:pt>
                <c:pt idx="3936">
                  <c:v>45567</c:v>
                </c:pt>
                <c:pt idx="3937">
                  <c:v>45568</c:v>
                </c:pt>
                <c:pt idx="3938">
                  <c:v>45569</c:v>
                </c:pt>
                <c:pt idx="3939">
                  <c:v>45570</c:v>
                </c:pt>
                <c:pt idx="3940">
                  <c:v>45571</c:v>
                </c:pt>
                <c:pt idx="3941">
                  <c:v>45572</c:v>
                </c:pt>
                <c:pt idx="3942">
                  <c:v>45573</c:v>
                </c:pt>
                <c:pt idx="3943">
                  <c:v>45574</c:v>
                </c:pt>
                <c:pt idx="3944">
                  <c:v>45575</c:v>
                </c:pt>
                <c:pt idx="3945">
                  <c:v>45576</c:v>
                </c:pt>
                <c:pt idx="3946">
                  <c:v>45577</c:v>
                </c:pt>
                <c:pt idx="3947">
                  <c:v>45578</c:v>
                </c:pt>
                <c:pt idx="3948">
                  <c:v>45579</c:v>
                </c:pt>
                <c:pt idx="3949">
                  <c:v>45580</c:v>
                </c:pt>
                <c:pt idx="3950">
                  <c:v>45581</c:v>
                </c:pt>
                <c:pt idx="3951">
                  <c:v>45582</c:v>
                </c:pt>
                <c:pt idx="3952">
                  <c:v>45583</c:v>
                </c:pt>
                <c:pt idx="3953">
                  <c:v>45584</c:v>
                </c:pt>
                <c:pt idx="3954">
                  <c:v>45585</c:v>
                </c:pt>
                <c:pt idx="3955">
                  <c:v>45586</c:v>
                </c:pt>
                <c:pt idx="3956">
                  <c:v>45587</c:v>
                </c:pt>
                <c:pt idx="3957">
                  <c:v>45588</c:v>
                </c:pt>
                <c:pt idx="3958">
                  <c:v>45589</c:v>
                </c:pt>
                <c:pt idx="3959">
                  <c:v>45590</c:v>
                </c:pt>
                <c:pt idx="3960">
                  <c:v>45591</c:v>
                </c:pt>
                <c:pt idx="3961">
                  <c:v>45592</c:v>
                </c:pt>
                <c:pt idx="3962">
                  <c:v>45593</c:v>
                </c:pt>
                <c:pt idx="3963">
                  <c:v>45594</c:v>
                </c:pt>
                <c:pt idx="3964">
                  <c:v>45595</c:v>
                </c:pt>
                <c:pt idx="3965">
                  <c:v>45596</c:v>
                </c:pt>
                <c:pt idx="3966">
                  <c:v>45597</c:v>
                </c:pt>
                <c:pt idx="3967">
                  <c:v>45598</c:v>
                </c:pt>
                <c:pt idx="3968">
                  <c:v>45599</c:v>
                </c:pt>
                <c:pt idx="3969">
                  <c:v>45600</c:v>
                </c:pt>
                <c:pt idx="3970">
                  <c:v>45601</c:v>
                </c:pt>
                <c:pt idx="3971">
                  <c:v>45602</c:v>
                </c:pt>
                <c:pt idx="3972">
                  <c:v>45603</c:v>
                </c:pt>
                <c:pt idx="3973">
                  <c:v>45604</c:v>
                </c:pt>
                <c:pt idx="3974">
                  <c:v>45605</c:v>
                </c:pt>
                <c:pt idx="3975">
                  <c:v>45606</c:v>
                </c:pt>
                <c:pt idx="3976">
                  <c:v>45607</c:v>
                </c:pt>
                <c:pt idx="3977">
                  <c:v>45608</c:v>
                </c:pt>
                <c:pt idx="3978">
                  <c:v>45609</c:v>
                </c:pt>
                <c:pt idx="3979">
                  <c:v>45610</c:v>
                </c:pt>
                <c:pt idx="3980">
                  <c:v>45611</c:v>
                </c:pt>
                <c:pt idx="3981">
                  <c:v>45612</c:v>
                </c:pt>
                <c:pt idx="3982">
                  <c:v>45613</c:v>
                </c:pt>
                <c:pt idx="3983">
                  <c:v>45614</c:v>
                </c:pt>
                <c:pt idx="3984">
                  <c:v>45615</c:v>
                </c:pt>
                <c:pt idx="3985">
                  <c:v>45616</c:v>
                </c:pt>
                <c:pt idx="3986">
                  <c:v>45617</c:v>
                </c:pt>
                <c:pt idx="3987">
                  <c:v>45618</c:v>
                </c:pt>
                <c:pt idx="3988">
                  <c:v>45619</c:v>
                </c:pt>
                <c:pt idx="3989">
                  <c:v>45620</c:v>
                </c:pt>
                <c:pt idx="3990">
                  <c:v>45621</c:v>
                </c:pt>
                <c:pt idx="3991">
                  <c:v>45622</c:v>
                </c:pt>
                <c:pt idx="3992">
                  <c:v>45623</c:v>
                </c:pt>
                <c:pt idx="3993">
                  <c:v>45624</c:v>
                </c:pt>
                <c:pt idx="3994">
                  <c:v>45625</c:v>
                </c:pt>
                <c:pt idx="3995">
                  <c:v>45626</c:v>
                </c:pt>
                <c:pt idx="3996">
                  <c:v>45627</c:v>
                </c:pt>
                <c:pt idx="3997">
                  <c:v>45628</c:v>
                </c:pt>
                <c:pt idx="3998">
                  <c:v>45629</c:v>
                </c:pt>
                <c:pt idx="3999">
                  <c:v>45630</c:v>
                </c:pt>
                <c:pt idx="4000">
                  <c:v>45631</c:v>
                </c:pt>
                <c:pt idx="4001">
                  <c:v>45632</c:v>
                </c:pt>
                <c:pt idx="4002">
                  <c:v>45633</c:v>
                </c:pt>
                <c:pt idx="4003">
                  <c:v>45634</c:v>
                </c:pt>
                <c:pt idx="4004">
                  <c:v>45635</c:v>
                </c:pt>
                <c:pt idx="4005">
                  <c:v>45636</c:v>
                </c:pt>
                <c:pt idx="4006">
                  <c:v>45637</c:v>
                </c:pt>
                <c:pt idx="4007">
                  <c:v>45638</c:v>
                </c:pt>
                <c:pt idx="4008">
                  <c:v>45639</c:v>
                </c:pt>
                <c:pt idx="4009">
                  <c:v>45640</c:v>
                </c:pt>
                <c:pt idx="4010">
                  <c:v>45641</c:v>
                </c:pt>
                <c:pt idx="4011">
                  <c:v>45642</c:v>
                </c:pt>
                <c:pt idx="4012">
                  <c:v>45643</c:v>
                </c:pt>
                <c:pt idx="4013">
                  <c:v>45644</c:v>
                </c:pt>
                <c:pt idx="4014">
                  <c:v>45645</c:v>
                </c:pt>
                <c:pt idx="4015">
                  <c:v>45646</c:v>
                </c:pt>
                <c:pt idx="4016">
                  <c:v>45647</c:v>
                </c:pt>
                <c:pt idx="4017">
                  <c:v>45648</c:v>
                </c:pt>
                <c:pt idx="4018">
                  <c:v>45649</c:v>
                </c:pt>
                <c:pt idx="4019">
                  <c:v>45650</c:v>
                </c:pt>
                <c:pt idx="4020">
                  <c:v>45651</c:v>
                </c:pt>
                <c:pt idx="4021">
                  <c:v>45652</c:v>
                </c:pt>
                <c:pt idx="4022">
                  <c:v>45653</c:v>
                </c:pt>
                <c:pt idx="4023">
                  <c:v>45654</c:v>
                </c:pt>
                <c:pt idx="4024">
                  <c:v>45655</c:v>
                </c:pt>
                <c:pt idx="4025">
                  <c:v>45656</c:v>
                </c:pt>
                <c:pt idx="4026">
                  <c:v>45657</c:v>
                </c:pt>
                <c:pt idx="4027">
                  <c:v>45658</c:v>
                </c:pt>
                <c:pt idx="4028">
                  <c:v>45659</c:v>
                </c:pt>
                <c:pt idx="4029">
                  <c:v>45660</c:v>
                </c:pt>
                <c:pt idx="4030">
                  <c:v>45661</c:v>
                </c:pt>
                <c:pt idx="4031">
                  <c:v>45662</c:v>
                </c:pt>
                <c:pt idx="4032">
                  <c:v>45663</c:v>
                </c:pt>
                <c:pt idx="4033">
                  <c:v>45664</c:v>
                </c:pt>
                <c:pt idx="4034">
                  <c:v>45665</c:v>
                </c:pt>
                <c:pt idx="4035">
                  <c:v>45666</c:v>
                </c:pt>
                <c:pt idx="4036">
                  <c:v>45667</c:v>
                </c:pt>
                <c:pt idx="4037">
                  <c:v>45668</c:v>
                </c:pt>
                <c:pt idx="4038">
                  <c:v>45669</c:v>
                </c:pt>
                <c:pt idx="4039">
                  <c:v>45670</c:v>
                </c:pt>
                <c:pt idx="4040">
                  <c:v>45671</c:v>
                </c:pt>
                <c:pt idx="4041">
                  <c:v>45672</c:v>
                </c:pt>
                <c:pt idx="4042">
                  <c:v>45673</c:v>
                </c:pt>
                <c:pt idx="4043">
                  <c:v>45674</c:v>
                </c:pt>
                <c:pt idx="4044">
                  <c:v>45675</c:v>
                </c:pt>
                <c:pt idx="4045">
                  <c:v>45676</c:v>
                </c:pt>
                <c:pt idx="4046">
                  <c:v>45677</c:v>
                </c:pt>
                <c:pt idx="4047">
                  <c:v>45678</c:v>
                </c:pt>
                <c:pt idx="4048">
                  <c:v>45679</c:v>
                </c:pt>
                <c:pt idx="4049">
                  <c:v>45680</c:v>
                </c:pt>
                <c:pt idx="4050">
                  <c:v>45681</c:v>
                </c:pt>
                <c:pt idx="4051">
                  <c:v>45682</c:v>
                </c:pt>
                <c:pt idx="4052">
                  <c:v>45683</c:v>
                </c:pt>
                <c:pt idx="4053">
                  <c:v>45684</c:v>
                </c:pt>
                <c:pt idx="4054">
                  <c:v>45685</c:v>
                </c:pt>
                <c:pt idx="4055">
                  <c:v>45686</c:v>
                </c:pt>
                <c:pt idx="4056">
                  <c:v>45687</c:v>
                </c:pt>
                <c:pt idx="4057">
                  <c:v>45688</c:v>
                </c:pt>
                <c:pt idx="4058">
                  <c:v>45689</c:v>
                </c:pt>
                <c:pt idx="4059">
                  <c:v>45690</c:v>
                </c:pt>
                <c:pt idx="4060">
                  <c:v>45691</c:v>
                </c:pt>
                <c:pt idx="4061">
                  <c:v>45692</c:v>
                </c:pt>
                <c:pt idx="4062">
                  <c:v>45693</c:v>
                </c:pt>
                <c:pt idx="4063">
                  <c:v>45694</c:v>
                </c:pt>
                <c:pt idx="4064">
                  <c:v>45695</c:v>
                </c:pt>
                <c:pt idx="4065">
                  <c:v>45696</c:v>
                </c:pt>
                <c:pt idx="4066">
                  <c:v>45697</c:v>
                </c:pt>
                <c:pt idx="4067">
                  <c:v>45698</c:v>
                </c:pt>
                <c:pt idx="4068">
                  <c:v>45699</c:v>
                </c:pt>
                <c:pt idx="4069">
                  <c:v>45700</c:v>
                </c:pt>
                <c:pt idx="4070">
                  <c:v>45701</c:v>
                </c:pt>
                <c:pt idx="4071">
                  <c:v>45702</c:v>
                </c:pt>
                <c:pt idx="4072">
                  <c:v>45703</c:v>
                </c:pt>
                <c:pt idx="4073">
                  <c:v>45704</c:v>
                </c:pt>
                <c:pt idx="4074">
                  <c:v>45705</c:v>
                </c:pt>
                <c:pt idx="4075">
                  <c:v>45706</c:v>
                </c:pt>
                <c:pt idx="4076">
                  <c:v>45707</c:v>
                </c:pt>
                <c:pt idx="4077">
                  <c:v>45708</c:v>
                </c:pt>
                <c:pt idx="4078">
                  <c:v>45709</c:v>
                </c:pt>
                <c:pt idx="4079">
                  <c:v>45710</c:v>
                </c:pt>
                <c:pt idx="4080">
                  <c:v>45711</c:v>
                </c:pt>
                <c:pt idx="4081">
                  <c:v>45712</c:v>
                </c:pt>
                <c:pt idx="4082">
                  <c:v>45713</c:v>
                </c:pt>
                <c:pt idx="4083">
                  <c:v>45714</c:v>
                </c:pt>
                <c:pt idx="4084">
                  <c:v>45715</c:v>
                </c:pt>
                <c:pt idx="4085">
                  <c:v>45716</c:v>
                </c:pt>
                <c:pt idx="4086">
                  <c:v>45717</c:v>
                </c:pt>
                <c:pt idx="4087">
                  <c:v>45718</c:v>
                </c:pt>
                <c:pt idx="4088">
                  <c:v>45719</c:v>
                </c:pt>
                <c:pt idx="4089">
                  <c:v>45720</c:v>
                </c:pt>
                <c:pt idx="4090">
                  <c:v>45721</c:v>
                </c:pt>
                <c:pt idx="4091">
                  <c:v>45722</c:v>
                </c:pt>
                <c:pt idx="4092">
                  <c:v>45723</c:v>
                </c:pt>
                <c:pt idx="4093">
                  <c:v>45724</c:v>
                </c:pt>
                <c:pt idx="4094">
                  <c:v>45725</c:v>
                </c:pt>
                <c:pt idx="4095">
                  <c:v>45726</c:v>
                </c:pt>
                <c:pt idx="4096">
                  <c:v>45727</c:v>
                </c:pt>
                <c:pt idx="4097">
                  <c:v>45728</c:v>
                </c:pt>
                <c:pt idx="4098">
                  <c:v>45729</c:v>
                </c:pt>
                <c:pt idx="4099">
                  <c:v>45730</c:v>
                </c:pt>
                <c:pt idx="4100">
                  <c:v>45731</c:v>
                </c:pt>
                <c:pt idx="4101">
                  <c:v>45732</c:v>
                </c:pt>
                <c:pt idx="4102">
                  <c:v>45733</c:v>
                </c:pt>
                <c:pt idx="4103">
                  <c:v>45734</c:v>
                </c:pt>
                <c:pt idx="4104">
                  <c:v>45735</c:v>
                </c:pt>
                <c:pt idx="4105">
                  <c:v>45736</c:v>
                </c:pt>
                <c:pt idx="4106">
                  <c:v>45737</c:v>
                </c:pt>
                <c:pt idx="4107">
                  <c:v>45738</c:v>
                </c:pt>
                <c:pt idx="4108">
                  <c:v>45739</c:v>
                </c:pt>
                <c:pt idx="4109">
                  <c:v>45740</c:v>
                </c:pt>
                <c:pt idx="4110">
                  <c:v>45741</c:v>
                </c:pt>
                <c:pt idx="4111">
                  <c:v>45742</c:v>
                </c:pt>
                <c:pt idx="4112">
                  <c:v>45743</c:v>
                </c:pt>
                <c:pt idx="4113">
                  <c:v>45744</c:v>
                </c:pt>
                <c:pt idx="4114">
                  <c:v>45745</c:v>
                </c:pt>
                <c:pt idx="4115">
                  <c:v>45746</c:v>
                </c:pt>
                <c:pt idx="4116">
                  <c:v>45747</c:v>
                </c:pt>
                <c:pt idx="4117">
                  <c:v>45748</c:v>
                </c:pt>
                <c:pt idx="4118">
                  <c:v>45749</c:v>
                </c:pt>
                <c:pt idx="4119">
                  <c:v>45750</c:v>
                </c:pt>
                <c:pt idx="4120">
                  <c:v>45751</c:v>
                </c:pt>
                <c:pt idx="4121">
                  <c:v>45752</c:v>
                </c:pt>
                <c:pt idx="4122">
                  <c:v>45753</c:v>
                </c:pt>
                <c:pt idx="4123">
                  <c:v>45754</c:v>
                </c:pt>
                <c:pt idx="4124">
                  <c:v>45755</c:v>
                </c:pt>
                <c:pt idx="4125">
                  <c:v>45756</c:v>
                </c:pt>
                <c:pt idx="4126">
                  <c:v>45757</c:v>
                </c:pt>
                <c:pt idx="4127">
                  <c:v>45758</c:v>
                </c:pt>
                <c:pt idx="4128">
                  <c:v>45759</c:v>
                </c:pt>
                <c:pt idx="4129">
                  <c:v>45760</c:v>
                </c:pt>
                <c:pt idx="4130">
                  <c:v>45761</c:v>
                </c:pt>
                <c:pt idx="4131">
                  <c:v>45762</c:v>
                </c:pt>
                <c:pt idx="4132">
                  <c:v>45763</c:v>
                </c:pt>
                <c:pt idx="4133">
                  <c:v>45764</c:v>
                </c:pt>
                <c:pt idx="4134">
                  <c:v>45765</c:v>
                </c:pt>
                <c:pt idx="4135">
                  <c:v>45766</c:v>
                </c:pt>
                <c:pt idx="4136">
                  <c:v>45767</c:v>
                </c:pt>
                <c:pt idx="4137">
                  <c:v>45768</c:v>
                </c:pt>
                <c:pt idx="4138">
                  <c:v>45769</c:v>
                </c:pt>
                <c:pt idx="4139">
                  <c:v>45770</c:v>
                </c:pt>
                <c:pt idx="4140">
                  <c:v>45771</c:v>
                </c:pt>
                <c:pt idx="4141">
                  <c:v>45772</c:v>
                </c:pt>
                <c:pt idx="4142">
                  <c:v>45773</c:v>
                </c:pt>
                <c:pt idx="4143">
                  <c:v>45774</c:v>
                </c:pt>
                <c:pt idx="4144">
                  <c:v>45775</c:v>
                </c:pt>
                <c:pt idx="4145">
                  <c:v>45776</c:v>
                </c:pt>
                <c:pt idx="4146">
                  <c:v>45777</c:v>
                </c:pt>
                <c:pt idx="4147">
                  <c:v>45778</c:v>
                </c:pt>
                <c:pt idx="4148">
                  <c:v>45779</c:v>
                </c:pt>
                <c:pt idx="4149">
                  <c:v>45780</c:v>
                </c:pt>
                <c:pt idx="4150">
                  <c:v>45781</c:v>
                </c:pt>
                <c:pt idx="4151">
                  <c:v>45782</c:v>
                </c:pt>
                <c:pt idx="4152">
                  <c:v>45783</c:v>
                </c:pt>
                <c:pt idx="4153">
                  <c:v>45784</c:v>
                </c:pt>
                <c:pt idx="4154">
                  <c:v>45785</c:v>
                </c:pt>
                <c:pt idx="4155">
                  <c:v>45786</c:v>
                </c:pt>
                <c:pt idx="4156">
                  <c:v>45787</c:v>
                </c:pt>
                <c:pt idx="4157">
                  <c:v>45788</c:v>
                </c:pt>
                <c:pt idx="4158">
                  <c:v>45789</c:v>
                </c:pt>
                <c:pt idx="4159">
                  <c:v>45790</c:v>
                </c:pt>
                <c:pt idx="4160">
                  <c:v>45791</c:v>
                </c:pt>
                <c:pt idx="4161">
                  <c:v>45792</c:v>
                </c:pt>
                <c:pt idx="4162">
                  <c:v>45793</c:v>
                </c:pt>
                <c:pt idx="4163">
                  <c:v>45794</c:v>
                </c:pt>
                <c:pt idx="4164">
                  <c:v>45795</c:v>
                </c:pt>
                <c:pt idx="4165">
                  <c:v>45796</c:v>
                </c:pt>
                <c:pt idx="4166">
                  <c:v>45797</c:v>
                </c:pt>
                <c:pt idx="4167">
                  <c:v>45798</c:v>
                </c:pt>
                <c:pt idx="4168">
                  <c:v>45799</c:v>
                </c:pt>
                <c:pt idx="4169">
                  <c:v>45800</c:v>
                </c:pt>
                <c:pt idx="4170">
                  <c:v>45801</c:v>
                </c:pt>
                <c:pt idx="4171">
                  <c:v>45802</c:v>
                </c:pt>
                <c:pt idx="4172">
                  <c:v>45803</c:v>
                </c:pt>
                <c:pt idx="4173">
                  <c:v>45804</c:v>
                </c:pt>
                <c:pt idx="4174">
                  <c:v>45805</c:v>
                </c:pt>
                <c:pt idx="4175">
                  <c:v>45806</c:v>
                </c:pt>
                <c:pt idx="4176">
                  <c:v>45807</c:v>
                </c:pt>
                <c:pt idx="4177">
                  <c:v>45808</c:v>
                </c:pt>
                <c:pt idx="4178">
                  <c:v>45809</c:v>
                </c:pt>
                <c:pt idx="4179">
                  <c:v>45810</c:v>
                </c:pt>
                <c:pt idx="4180">
                  <c:v>45811</c:v>
                </c:pt>
                <c:pt idx="4181">
                  <c:v>45812</c:v>
                </c:pt>
                <c:pt idx="4182">
                  <c:v>45813</c:v>
                </c:pt>
                <c:pt idx="4183">
                  <c:v>45814</c:v>
                </c:pt>
                <c:pt idx="4184">
                  <c:v>45815</c:v>
                </c:pt>
                <c:pt idx="4185">
                  <c:v>45816</c:v>
                </c:pt>
                <c:pt idx="4186">
                  <c:v>45817</c:v>
                </c:pt>
                <c:pt idx="4187">
                  <c:v>45818</c:v>
                </c:pt>
                <c:pt idx="4188">
                  <c:v>45819</c:v>
                </c:pt>
                <c:pt idx="4189">
                  <c:v>45820</c:v>
                </c:pt>
                <c:pt idx="4190">
                  <c:v>45821</c:v>
                </c:pt>
                <c:pt idx="4191">
                  <c:v>45822</c:v>
                </c:pt>
                <c:pt idx="4192">
                  <c:v>45823</c:v>
                </c:pt>
                <c:pt idx="4193">
                  <c:v>45824</c:v>
                </c:pt>
                <c:pt idx="4194">
                  <c:v>45825</c:v>
                </c:pt>
                <c:pt idx="4195">
                  <c:v>45826</c:v>
                </c:pt>
                <c:pt idx="4196">
                  <c:v>45827</c:v>
                </c:pt>
                <c:pt idx="4197">
                  <c:v>45828</c:v>
                </c:pt>
                <c:pt idx="4198">
                  <c:v>45829</c:v>
                </c:pt>
                <c:pt idx="4199">
                  <c:v>45830</c:v>
                </c:pt>
                <c:pt idx="4200">
                  <c:v>45831</c:v>
                </c:pt>
                <c:pt idx="4201">
                  <c:v>45832</c:v>
                </c:pt>
                <c:pt idx="4202">
                  <c:v>45833</c:v>
                </c:pt>
                <c:pt idx="4203">
                  <c:v>45834</c:v>
                </c:pt>
                <c:pt idx="4204">
                  <c:v>45835</c:v>
                </c:pt>
                <c:pt idx="4205">
                  <c:v>45836</c:v>
                </c:pt>
                <c:pt idx="4206">
                  <c:v>45837</c:v>
                </c:pt>
                <c:pt idx="4207">
                  <c:v>45838</c:v>
                </c:pt>
                <c:pt idx="4208">
                  <c:v>45839</c:v>
                </c:pt>
                <c:pt idx="4209">
                  <c:v>45840</c:v>
                </c:pt>
                <c:pt idx="4210">
                  <c:v>45841</c:v>
                </c:pt>
                <c:pt idx="4211">
                  <c:v>45842</c:v>
                </c:pt>
                <c:pt idx="4212">
                  <c:v>45843</c:v>
                </c:pt>
                <c:pt idx="4213">
                  <c:v>45844</c:v>
                </c:pt>
                <c:pt idx="4214">
                  <c:v>45845</c:v>
                </c:pt>
                <c:pt idx="4215">
                  <c:v>45846</c:v>
                </c:pt>
                <c:pt idx="4216">
                  <c:v>45847</c:v>
                </c:pt>
                <c:pt idx="4217">
                  <c:v>45848</c:v>
                </c:pt>
                <c:pt idx="4218">
                  <c:v>45849</c:v>
                </c:pt>
                <c:pt idx="4219">
                  <c:v>45850</c:v>
                </c:pt>
                <c:pt idx="4220">
                  <c:v>45851</c:v>
                </c:pt>
                <c:pt idx="4221">
                  <c:v>45852</c:v>
                </c:pt>
                <c:pt idx="4222">
                  <c:v>45853</c:v>
                </c:pt>
                <c:pt idx="4223">
                  <c:v>45854</c:v>
                </c:pt>
                <c:pt idx="4224">
                  <c:v>45855</c:v>
                </c:pt>
                <c:pt idx="4225">
                  <c:v>45856</c:v>
                </c:pt>
                <c:pt idx="4226">
                  <c:v>45857</c:v>
                </c:pt>
                <c:pt idx="4227">
                  <c:v>45858</c:v>
                </c:pt>
                <c:pt idx="4228">
                  <c:v>45859</c:v>
                </c:pt>
                <c:pt idx="4229">
                  <c:v>45860</c:v>
                </c:pt>
                <c:pt idx="4230">
                  <c:v>45861</c:v>
                </c:pt>
                <c:pt idx="4231">
                  <c:v>45862</c:v>
                </c:pt>
                <c:pt idx="4232">
                  <c:v>45863</c:v>
                </c:pt>
                <c:pt idx="4233">
                  <c:v>45864</c:v>
                </c:pt>
                <c:pt idx="4234">
                  <c:v>45865</c:v>
                </c:pt>
                <c:pt idx="4235">
                  <c:v>45866</c:v>
                </c:pt>
                <c:pt idx="4236">
                  <c:v>45867</c:v>
                </c:pt>
                <c:pt idx="4237">
                  <c:v>45868</c:v>
                </c:pt>
                <c:pt idx="4238">
                  <c:v>45869</c:v>
                </c:pt>
                <c:pt idx="4239">
                  <c:v>45870</c:v>
                </c:pt>
                <c:pt idx="4240">
                  <c:v>45871</c:v>
                </c:pt>
                <c:pt idx="4241">
                  <c:v>45872</c:v>
                </c:pt>
                <c:pt idx="4242">
                  <c:v>45873</c:v>
                </c:pt>
                <c:pt idx="4243">
                  <c:v>45874</c:v>
                </c:pt>
                <c:pt idx="4244">
                  <c:v>45875</c:v>
                </c:pt>
                <c:pt idx="4245">
                  <c:v>45876</c:v>
                </c:pt>
                <c:pt idx="4246">
                  <c:v>45877</c:v>
                </c:pt>
                <c:pt idx="4247">
                  <c:v>45878</c:v>
                </c:pt>
                <c:pt idx="4248">
                  <c:v>45879</c:v>
                </c:pt>
                <c:pt idx="4249">
                  <c:v>45880</c:v>
                </c:pt>
                <c:pt idx="4250">
                  <c:v>45881</c:v>
                </c:pt>
                <c:pt idx="4251">
                  <c:v>45882</c:v>
                </c:pt>
                <c:pt idx="4252">
                  <c:v>45883</c:v>
                </c:pt>
                <c:pt idx="4253">
                  <c:v>45884</c:v>
                </c:pt>
                <c:pt idx="4254">
                  <c:v>45885</c:v>
                </c:pt>
                <c:pt idx="4255">
                  <c:v>45886</c:v>
                </c:pt>
                <c:pt idx="4256">
                  <c:v>45887</c:v>
                </c:pt>
                <c:pt idx="4257">
                  <c:v>45888</c:v>
                </c:pt>
                <c:pt idx="4258">
                  <c:v>45889</c:v>
                </c:pt>
                <c:pt idx="4259">
                  <c:v>45890</c:v>
                </c:pt>
                <c:pt idx="4260">
                  <c:v>45891</c:v>
                </c:pt>
                <c:pt idx="4261">
                  <c:v>45892</c:v>
                </c:pt>
                <c:pt idx="4262">
                  <c:v>45893</c:v>
                </c:pt>
                <c:pt idx="4263">
                  <c:v>45894</c:v>
                </c:pt>
                <c:pt idx="4264">
                  <c:v>45895</c:v>
                </c:pt>
                <c:pt idx="4265">
                  <c:v>45896</c:v>
                </c:pt>
                <c:pt idx="4266">
                  <c:v>45897</c:v>
                </c:pt>
                <c:pt idx="4267">
                  <c:v>45898</c:v>
                </c:pt>
                <c:pt idx="4268">
                  <c:v>45899</c:v>
                </c:pt>
                <c:pt idx="4269">
                  <c:v>45900</c:v>
                </c:pt>
                <c:pt idx="4270">
                  <c:v>45901</c:v>
                </c:pt>
                <c:pt idx="4271">
                  <c:v>45902</c:v>
                </c:pt>
                <c:pt idx="4272">
                  <c:v>45903</c:v>
                </c:pt>
                <c:pt idx="4273">
                  <c:v>45904</c:v>
                </c:pt>
                <c:pt idx="4274">
                  <c:v>45905</c:v>
                </c:pt>
                <c:pt idx="4275">
                  <c:v>45906</c:v>
                </c:pt>
                <c:pt idx="4276">
                  <c:v>45907</c:v>
                </c:pt>
                <c:pt idx="4277">
                  <c:v>45908</c:v>
                </c:pt>
                <c:pt idx="4278">
                  <c:v>45909</c:v>
                </c:pt>
                <c:pt idx="4279">
                  <c:v>45910</c:v>
                </c:pt>
                <c:pt idx="4280">
                  <c:v>45911</c:v>
                </c:pt>
                <c:pt idx="4281">
                  <c:v>45912</c:v>
                </c:pt>
                <c:pt idx="4282">
                  <c:v>45913</c:v>
                </c:pt>
                <c:pt idx="4283">
                  <c:v>45914</c:v>
                </c:pt>
                <c:pt idx="4284">
                  <c:v>45915</c:v>
                </c:pt>
                <c:pt idx="4285">
                  <c:v>45916</c:v>
                </c:pt>
                <c:pt idx="4286">
                  <c:v>45917</c:v>
                </c:pt>
                <c:pt idx="4287">
                  <c:v>45918</c:v>
                </c:pt>
                <c:pt idx="4288">
                  <c:v>45919</c:v>
                </c:pt>
                <c:pt idx="4289">
                  <c:v>45920</c:v>
                </c:pt>
                <c:pt idx="4290">
                  <c:v>45921</c:v>
                </c:pt>
                <c:pt idx="4291">
                  <c:v>45922</c:v>
                </c:pt>
                <c:pt idx="4292">
                  <c:v>45923</c:v>
                </c:pt>
                <c:pt idx="4293">
                  <c:v>45924</c:v>
                </c:pt>
                <c:pt idx="4294">
                  <c:v>45925</c:v>
                </c:pt>
                <c:pt idx="4295">
                  <c:v>45926</c:v>
                </c:pt>
                <c:pt idx="4296">
                  <c:v>45927</c:v>
                </c:pt>
                <c:pt idx="4297">
                  <c:v>45928</c:v>
                </c:pt>
                <c:pt idx="4298">
                  <c:v>45929</c:v>
                </c:pt>
                <c:pt idx="4299">
                  <c:v>45930</c:v>
                </c:pt>
                <c:pt idx="4300">
                  <c:v>45931</c:v>
                </c:pt>
                <c:pt idx="4301">
                  <c:v>45932</c:v>
                </c:pt>
                <c:pt idx="4302">
                  <c:v>45933</c:v>
                </c:pt>
                <c:pt idx="4303">
                  <c:v>45934</c:v>
                </c:pt>
                <c:pt idx="4304">
                  <c:v>45935</c:v>
                </c:pt>
                <c:pt idx="4305">
                  <c:v>45936</c:v>
                </c:pt>
                <c:pt idx="4306">
                  <c:v>45937</c:v>
                </c:pt>
                <c:pt idx="4307">
                  <c:v>45938</c:v>
                </c:pt>
                <c:pt idx="4308">
                  <c:v>45939</c:v>
                </c:pt>
                <c:pt idx="4309">
                  <c:v>45940</c:v>
                </c:pt>
                <c:pt idx="4310">
                  <c:v>45941</c:v>
                </c:pt>
                <c:pt idx="4311">
                  <c:v>45942</c:v>
                </c:pt>
                <c:pt idx="4312">
                  <c:v>45943</c:v>
                </c:pt>
                <c:pt idx="4313">
                  <c:v>45944</c:v>
                </c:pt>
                <c:pt idx="4314">
                  <c:v>45945</c:v>
                </c:pt>
                <c:pt idx="4315">
                  <c:v>45946</c:v>
                </c:pt>
                <c:pt idx="4316">
                  <c:v>45947</c:v>
                </c:pt>
                <c:pt idx="4317">
                  <c:v>45948</c:v>
                </c:pt>
                <c:pt idx="4318">
                  <c:v>45949</c:v>
                </c:pt>
                <c:pt idx="4319">
                  <c:v>45950</c:v>
                </c:pt>
                <c:pt idx="4320">
                  <c:v>45951</c:v>
                </c:pt>
                <c:pt idx="4321">
                  <c:v>45952</c:v>
                </c:pt>
                <c:pt idx="4322">
                  <c:v>45953</c:v>
                </c:pt>
                <c:pt idx="4323">
                  <c:v>45954</c:v>
                </c:pt>
                <c:pt idx="4324">
                  <c:v>45955</c:v>
                </c:pt>
                <c:pt idx="4325">
                  <c:v>45956</c:v>
                </c:pt>
                <c:pt idx="4326">
                  <c:v>45957</c:v>
                </c:pt>
                <c:pt idx="4327">
                  <c:v>45958</c:v>
                </c:pt>
                <c:pt idx="4328">
                  <c:v>45959</c:v>
                </c:pt>
                <c:pt idx="4329">
                  <c:v>45960</c:v>
                </c:pt>
                <c:pt idx="4330">
                  <c:v>45961</c:v>
                </c:pt>
                <c:pt idx="4331">
                  <c:v>45962</c:v>
                </c:pt>
                <c:pt idx="4332">
                  <c:v>45963</c:v>
                </c:pt>
                <c:pt idx="4333">
                  <c:v>45964</c:v>
                </c:pt>
                <c:pt idx="4334">
                  <c:v>45965</c:v>
                </c:pt>
                <c:pt idx="4335">
                  <c:v>45966</c:v>
                </c:pt>
                <c:pt idx="4336">
                  <c:v>45967</c:v>
                </c:pt>
                <c:pt idx="4337">
                  <c:v>45968</c:v>
                </c:pt>
                <c:pt idx="4338">
                  <c:v>45969</c:v>
                </c:pt>
                <c:pt idx="4339">
                  <c:v>45970</c:v>
                </c:pt>
                <c:pt idx="4340">
                  <c:v>45971</c:v>
                </c:pt>
                <c:pt idx="4341">
                  <c:v>45972</c:v>
                </c:pt>
                <c:pt idx="4342">
                  <c:v>45973</c:v>
                </c:pt>
                <c:pt idx="4343">
                  <c:v>45974</c:v>
                </c:pt>
                <c:pt idx="4344">
                  <c:v>45975</c:v>
                </c:pt>
                <c:pt idx="4345">
                  <c:v>45976</c:v>
                </c:pt>
                <c:pt idx="4346">
                  <c:v>45977</c:v>
                </c:pt>
                <c:pt idx="4347">
                  <c:v>45978</c:v>
                </c:pt>
                <c:pt idx="4348">
                  <c:v>45979</c:v>
                </c:pt>
                <c:pt idx="4349">
                  <c:v>45980</c:v>
                </c:pt>
                <c:pt idx="4350">
                  <c:v>45981</c:v>
                </c:pt>
                <c:pt idx="4351">
                  <c:v>45982</c:v>
                </c:pt>
                <c:pt idx="4352">
                  <c:v>45983</c:v>
                </c:pt>
                <c:pt idx="4353">
                  <c:v>45984</c:v>
                </c:pt>
                <c:pt idx="4354">
                  <c:v>45985</c:v>
                </c:pt>
                <c:pt idx="4355">
                  <c:v>45986</c:v>
                </c:pt>
                <c:pt idx="4356">
                  <c:v>45987</c:v>
                </c:pt>
                <c:pt idx="4357">
                  <c:v>45988</c:v>
                </c:pt>
                <c:pt idx="4358">
                  <c:v>45989</c:v>
                </c:pt>
                <c:pt idx="4359">
                  <c:v>45990</c:v>
                </c:pt>
                <c:pt idx="4360">
                  <c:v>45991</c:v>
                </c:pt>
                <c:pt idx="4361">
                  <c:v>45992</c:v>
                </c:pt>
                <c:pt idx="4362">
                  <c:v>45993</c:v>
                </c:pt>
                <c:pt idx="4363">
                  <c:v>45994</c:v>
                </c:pt>
                <c:pt idx="4364">
                  <c:v>45995</c:v>
                </c:pt>
                <c:pt idx="4365">
                  <c:v>45996</c:v>
                </c:pt>
                <c:pt idx="4366">
                  <c:v>45997</c:v>
                </c:pt>
                <c:pt idx="4367">
                  <c:v>45998</c:v>
                </c:pt>
                <c:pt idx="4368">
                  <c:v>45999</c:v>
                </c:pt>
                <c:pt idx="4369">
                  <c:v>46000</c:v>
                </c:pt>
                <c:pt idx="4370">
                  <c:v>46001</c:v>
                </c:pt>
                <c:pt idx="4371">
                  <c:v>46002</c:v>
                </c:pt>
                <c:pt idx="4372">
                  <c:v>46003</c:v>
                </c:pt>
                <c:pt idx="4373">
                  <c:v>46004</c:v>
                </c:pt>
                <c:pt idx="4374">
                  <c:v>46005</c:v>
                </c:pt>
                <c:pt idx="4375">
                  <c:v>46006</c:v>
                </c:pt>
                <c:pt idx="4376">
                  <c:v>46007</c:v>
                </c:pt>
                <c:pt idx="4377">
                  <c:v>46008</c:v>
                </c:pt>
                <c:pt idx="4378">
                  <c:v>46009</c:v>
                </c:pt>
                <c:pt idx="4379">
                  <c:v>46010</c:v>
                </c:pt>
                <c:pt idx="4380">
                  <c:v>46011</c:v>
                </c:pt>
                <c:pt idx="4381">
                  <c:v>46012</c:v>
                </c:pt>
                <c:pt idx="4382">
                  <c:v>46013</c:v>
                </c:pt>
                <c:pt idx="4383">
                  <c:v>46014</c:v>
                </c:pt>
                <c:pt idx="4384">
                  <c:v>46015</c:v>
                </c:pt>
                <c:pt idx="4385">
                  <c:v>46016</c:v>
                </c:pt>
                <c:pt idx="4386">
                  <c:v>46017</c:v>
                </c:pt>
                <c:pt idx="4387">
                  <c:v>46018</c:v>
                </c:pt>
                <c:pt idx="4388">
                  <c:v>46019</c:v>
                </c:pt>
                <c:pt idx="4389">
                  <c:v>46020</c:v>
                </c:pt>
                <c:pt idx="4390">
                  <c:v>46021</c:v>
                </c:pt>
                <c:pt idx="4391">
                  <c:v>46022</c:v>
                </c:pt>
                <c:pt idx="4392">
                  <c:v>46023</c:v>
                </c:pt>
                <c:pt idx="4393">
                  <c:v>46024</c:v>
                </c:pt>
                <c:pt idx="4394">
                  <c:v>46025</c:v>
                </c:pt>
                <c:pt idx="4395">
                  <c:v>46026</c:v>
                </c:pt>
                <c:pt idx="4396">
                  <c:v>46027</c:v>
                </c:pt>
                <c:pt idx="4397">
                  <c:v>46028</c:v>
                </c:pt>
                <c:pt idx="4398">
                  <c:v>46029</c:v>
                </c:pt>
                <c:pt idx="4399">
                  <c:v>46030</c:v>
                </c:pt>
                <c:pt idx="4400">
                  <c:v>46031</c:v>
                </c:pt>
                <c:pt idx="4401">
                  <c:v>46032</c:v>
                </c:pt>
                <c:pt idx="4402">
                  <c:v>46033</c:v>
                </c:pt>
                <c:pt idx="4403">
                  <c:v>46034</c:v>
                </c:pt>
                <c:pt idx="4404">
                  <c:v>46035</c:v>
                </c:pt>
                <c:pt idx="4405">
                  <c:v>46036</c:v>
                </c:pt>
                <c:pt idx="4406">
                  <c:v>46037</c:v>
                </c:pt>
                <c:pt idx="4407">
                  <c:v>46038</c:v>
                </c:pt>
                <c:pt idx="4408">
                  <c:v>46039</c:v>
                </c:pt>
                <c:pt idx="4409">
                  <c:v>46040</c:v>
                </c:pt>
                <c:pt idx="4410">
                  <c:v>46041</c:v>
                </c:pt>
                <c:pt idx="4411">
                  <c:v>46042</c:v>
                </c:pt>
                <c:pt idx="4412">
                  <c:v>46043</c:v>
                </c:pt>
                <c:pt idx="4413">
                  <c:v>46044</c:v>
                </c:pt>
                <c:pt idx="4414">
                  <c:v>46045</c:v>
                </c:pt>
                <c:pt idx="4415">
                  <c:v>46046</c:v>
                </c:pt>
                <c:pt idx="4416">
                  <c:v>46047</c:v>
                </c:pt>
                <c:pt idx="4417">
                  <c:v>46048</c:v>
                </c:pt>
                <c:pt idx="4418">
                  <c:v>46049</c:v>
                </c:pt>
                <c:pt idx="4419">
                  <c:v>46050</c:v>
                </c:pt>
                <c:pt idx="4420">
                  <c:v>46051</c:v>
                </c:pt>
                <c:pt idx="4421">
                  <c:v>46052</c:v>
                </c:pt>
                <c:pt idx="4422">
                  <c:v>46053</c:v>
                </c:pt>
              </c:numCache>
            </c:numRef>
          </c:cat>
          <c:val>
            <c:numRef>
              <c:f>'PM10'!$B$2:$B$4502</c:f>
              <c:numCache>
                <c:formatCode>0.00</c:formatCode>
                <c:ptCount val="4501"/>
                <c:pt idx="0">
                  <c:v>41.4</c:v>
                </c:pt>
                <c:pt idx="1">
                  <c:v>21.1</c:v>
                </c:pt>
                <c:pt idx="2">
                  <c:v>14.5</c:v>
                </c:pt>
                <c:pt idx="3">
                  <c:v>6.6</c:v>
                </c:pt>
                <c:pt idx="4">
                  <c:v>6.8</c:v>
                </c:pt>
                <c:pt idx="5">
                  <c:v>10.9</c:v>
                </c:pt>
                <c:pt idx="6">
                  <c:v>36.299999999999997</c:v>
                </c:pt>
                <c:pt idx="7">
                  <c:v>29.9</c:v>
                </c:pt>
                <c:pt idx="8">
                  <c:v>26</c:v>
                </c:pt>
                <c:pt idx="9">
                  <c:v>25</c:v>
                </c:pt>
                <c:pt idx="10">
                  <c:v>23.7</c:v>
                </c:pt>
                <c:pt idx="11">
                  <c:v>30.3</c:v>
                </c:pt>
                <c:pt idx="12">
                  <c:v>27.3</c:v>
                </c:pt>
                <c:pt idx="13">
                  <c:v>30.2</c:v>
                </c:pt>
                <c:pt idx="14">
                  <c:v>25.8</c:v>
                </c:pt>
                <c:pt idx="15">
                  <c:v>23.5</c:v>
                </c:pt>
                <c:pt idx="16">
                  <c:v>10.7</c:v>
                </c:pt>
                <c:pt idx="17">
                  <c:v>13.1</c:v>
                </c:pt>
                <c:pt idx="18">
                  <c:v>13.9</c:v>
                </c:pt>
                <c:pt idx="19">
                  <c:v>15.9</c:v>
                </c:pt>
                <c:pt idx="20">
                  <c:v>14.2</c:v>
                </c:pt>
                <c:pt idx="21">
                  <c:v>19.5</c:v>
                </c:pt>
                <c:pt idx="22">
                  <c:v>17.7</c:v>
                </c:pt>
                <c:pt idx="23">
                  <c:v>17.3</c:v>
                </c:pt>
                <c:pt idx="24">
                  <c:v>18.8</c:v>
                </c:pt>
                <c:pt idx="25">
                  <c:v>17.7</c:v>
                </c:pt>
                <c:pt idx="26">
                  <c:v>14.6</c:v>
                </c:pt>
                <c:pt idx="27">
                  <c:v>16.7</c:v>
                </c:pt>
                <c:pt idx="28">
                  <c:v>15.6</c:v>
                </c:pt>
                <c:pt idx="29">
                  <c:v>15.6</c:v>
                </c:pt>
                <c:pt idx="30">
                  <c:v>17.399999999999999</c:v>
                </c:pt>
                <c:pt idx="31">
                  <c:v>20.5</c:v>
                </c:pt>
                <c:pt idx="32">
                  <c:v>17.2</c:v>
                </c:pt>
                <c:pt idx="33">
                  <c:v>18.2</c:v>
                </c:pt>
                <c:pt idx="34">
                  <c:v>16.399999999999999</c:v>
                </c:pt>
                <c:pt idx="35">
                  <c:v>13.4</c:v>
                </c:pt>
                <c:pt idx="36">
                  <c:v>17.600000000000001</c:v>
                </c:pt>
                <c:pt idx="46">
                  <c:v>10.1</c:v>
                </c:pt>
                <c:pt idx="47">
                  <c:v>11.7</c:v>
                </c:pt>
                <c:pt idx="48">
                  <c:v>12.8</c:v>
                </c:pt>
                <c:pt idx="49">
                  <c:v>30.1</c:v>
                </c:pt>
                <c:pt idx="50">
                  <c:v>20.3</c:v>
                </c:pt>
                <c:pt idx="51">
                  <c:v>16.3</c:v>
                </c:pt>
                <c:pt idx="52">
                  <c:v>23.4</c:v>
                </c:pt>
                <c:pt idx="53">
                  <c:v>13.9</c:v>
                </c:pt>
                <c:pt idx="54">
                  <c:v>7.7</c:v>
                </c:pt>
                <c:pt idx="55">
                  <c:v>22.6</c:v>
                </c:pt>
                <c:pt idx="56">
                  <c:v>22.9</c:v>
                </c:pt>
                <c:pt idx="57">
                  <c:v>15.8</c:v>
                </c:pt>
                <c:pt idx="58">
                  <c:v>12.1</c:v>
                </c:pt>
                <c:pt idx="59">
                  <c:v>16.2</c:v>
                </c:pt>
                <c:pt idx="60">
                  <c:v>20</c:v>
                </c:pt>
                <c:pt idx="61">
                  <c:v>25.3</c:v>
                </c:pt>
                <c:pt idx="62">
                  <c:v>19.3</c:v>
                </c:pt>
                <c:pt idx="63">
                  <c:v>12.4</c:v>
                </c:pt>
                <c:pt idx="64">
                  <c:v>13.3</c:v>
                </c:pt>
                <c:pt idx="65">
                  <c:v>17</c:v>
                </c:pt>
                <c:pt idx="66">
                  <c:v>17.2</c:v>
                </c:pt>
                <c:pt idx="67">
                  <c:v>13.2</c:v>
                </c:pt>
                <c:pt idx="68">
                  <c:v>12.6</c:v>
                </c:pt>
                <c:pt idx="69">
                  <c:v>7.7</c:v>
                </c:pt>
                <c:pt idx="70">
                  <c:v>5.0999999999999996</c:v>
                </c:pt>
                <c:pt idx="71">
                  <c:v>7.2</c:v>
                </c:pt>
                <c:pt idx="72">
                  <c:v>11.2</c:v>
                </c:pt>
                <c:pt idx="73">
                  <c:v>22</c:v>
                </c:pt>
                <c:pt idx="74">
                  <c:v>16.3</c:v>
                </c:pt>
                <c:pt idx="75">
                  <c:v>8.1999999999999993</c:v>
                </c:pt>
                <c:pt idx="76">
                  <c:v>10</c:v>
                </c:pt>
                <c:pt idx="77">
                  <c:v>11.9</c:v>
                </c:pt>
                <c:pt idx="78">
                  <c:v>11.7</c:v>
                </c:pt>
                <c:pt idx="79">
                  <c:v>11.9</c:v>
                </c:pt>
                <c:pt idx="80">
                  <c:v>14.6</c:v>
                </c:pt>
                <c:pt idx="81">
                  <c:v>14.7</c:v>
                </c:pt>
                <c:pt idx="82">
                  <c:v>15.3</c:v>
                </c:pt>
                <c:pt idx="83">
                  <c:v>14.4</c:v>
                </c:pt>
                <c:pt idx="84">
                  <c:v>12.7</c:v>
                </c:pt>
                <c:pt idx="85">
                  <c:v>18.100000000000001</c:v>
                </c:pt>
                <c:pt idx="86">
                  <c:v>21</c:v>
                </c:pt>
                <c:pt idx="87">
                  <c:v>14.2</c:v>
                </c:pt>
                <c:pt idx="88">
                  <c:v>12.4</c:v>
                </c:pt>
                <c:pt idx="89">
                  <c:v>11.3</c:v>
                </c:pt>
                <c:pt idx="90">
                  <c:v>21.2</c:v>
                </c:pt>
                <c:pt idx="91">
                  <c:v>13.5</c:v>
                </c:pt>
                <c:pt idx="92">
                  <c:v>11.6</c:v>
                </c:pt>
                <c:pt idx="93">
                  <c:v>11.8</c:v>
                </c:pt>
                <c:pt idx="94">
                  <c:v>13.8</c:v>
                </c:pt>
                <c:pt idx="95">
                  <c:v>10.9</c:v>
                </c:pt>
                <c:pt idx="96">
                  <c:v>13.7</c:v>
                </c:pt>
                <c:pt idx="97">
                  <c:v>15</c:v>
                </c:pt>
                <c:pt idx="98">
                  <c:v>10.3</c:v>
                </c:pt>
                <c:pt idx="99">
                  <c:v>13.9</c:v>
                </c:pt>
                <c:pt idx="100">
                  <c:v>14.4</c:v>
                </c:pt>
                <c:pt idx="101">
                  <c:v>14.9</c:v>
                </c:pt>
                <c:pt idx="102">
                  <c:v>13.5</c:v>
                </c:pt>
                <c:pt idx="103">
                  <c:v>12.3</c:v>
                </c:pt>
                <c:pt idx="104">
                  <c:v>10</c:v>
                </c:pt>
                <c:pt idx="105">
                  <c:v>11.5</c:v>
                </c:pt>
                <c:pt idx="106">
                  <c:v>14.6</c:v>
                </c:pt>
                <c:pt idx="107">
                  <c:v>13.1</c:v>
                </c:pt>
                <c:pt idx="108">
                  <c:v>16.399999999999999</c:v>
                </c:pt>
                <c:pt idx="109">
                  <c:v>13.5</c:v>
                </c:pt>
                <c:pt idx="110">
                  <c:v>6</c:v>
                </c:pt>
                <c:pt idx="111">
                  <c:v>10</c:v>
                </c:pt>
                <c:pt idx="112">
                  <c:v>11</c:v>
                </c:pt>
                <c:pt idx="113">
                  <c:v>10.199999999999999</c:v>
                </c:pt>
                <c:pt idx="114">
                  <c:v>15</c:v>
                </c:pt>
                <c:pt idx="115">
                  <c:v>13.4</c:v>
                </c:pt>
                <c:pt idx="116">
                  <c:v>12.7</c:v>
                </c:pt>
                <c:pt idx="117">
                  <c:v>18.899999999999999</c:v>
                </c:pt>
                <c:pt idx="118">
                  <c:v>18.7</c:v>
                </c:pt>
                <c:pt idx="119">
                  <c:v>16</c:v>
                </c:pt>
                <c:pt idx="120">
                  <c:v>17.8</c:v>
                </c:pt>
                <c:pt idx="121">
                  <c:v>14.7</c:v>
                </c:pt>
                <c:pt idx="122">
                  <c:v>17.2</c:v>
                </c:pt>
                <c:pt idx="123">
                  <c:v>18.5</c:v>
                </c:pt>
                <c:pt idx="124">
                  <c:v>12.5</c:v>
                </c:pt>
                <c:pt idx="125">
                  <c:v>13.1</c:v>
                </c:pt>
                <c:pt idx="126">
                  <c:v>9.6999999999999993</c:v>
                </c:pt>
                <c:pt idx="127">
                  <c:v>12.8</c:v>
                </c:pt>
                <c:pt idx="128">
                  <c:v>9.1</c:v>
                </c:pt>
                <c:pt idx="129">
                  <c:v>13.2</c:v>
                </c:pt>
                <c:pt idx="130">
                  <c:v>11.8</c:v>
                </c:pt>
                <c:pt idx="135">
                  <c:v>15.2</c:v>
                </c:pt>
                <c:pt idx="136">
                  <c:v>14</c:v>
                </c:pt>
                <c:pt idx="138">
                  <c:v>6.8</c:v>
                </c:pt>
                <c:pt idx="139">
                  <c:v>9.4</c:v>
                </c:pt>
                <c:pt idx="140">
                  <c:v>13.1</c:v>
                </c:pt>
                <c:pt idx="141">
                  <c:v>7.2</c:v>
                </c:pt>
                <c:pt idx="142">
                  <c:v>11.2</c:v>
                </c:pt>
                <c:pt idx="143">
                  <c:v>13</c:v>
                </c:pt>
                <c:pt idx="144">
                  <c:v>13.4</c:v>
                </c:pt>
                <c:pt idx="145">
                  <c:v>12.7</c:v>
                </c:pt>
                <c:pt idx="146">
                  <c:v>12.9</c:v>
                </c:pt>
                <c:pt idx="147">
                  <c:v>12.5</c:v>
                </c:pt>
                <c:pt idx="148">
                  <c:v>15.3</c:v>
                </c:pt>
                <c:pt idx="149">
                  <c:v>13.8</c:v>
                </c:pt>
                <c:pt idx="150">
                  <c:v>12.5</c:v>
                </c:pt>
                <c:pt idx="151">
                  <c:v>16.899999999999999</c:v>
                </c:pt>
                <c:pt idx="152">
                  <c:v>16.3</c:v>
                </c:pt>
                <c:pt idx="153">
                  <c:v>15.2</c:v>
                </c:pt>
                <c:pt idx="154">
                  <c:v>17.600000000000001</c:v>
                </c:pt>
                <c:pt idx="155">
                  <c:v>12.2</c:v>
                </c:pt>
                <c:pt idx="156">
                  <c:v>13.3</c:v>
                </c:pt>
                <c:pt idx="157">
                  <c:v>25.3</c:v>
                </c:pt>
                <c:pt idx="158">
                  <c:v>11.5</c:v>
                </c:pt>
                <c:pt idx="159">
                  <c:v>7.7</c:v>
                </c:pt>
                <c:pt idx="160">
                  <c:v>10.5</c:v>
                </c:pt>
                <c:pt idx="161">
                  <c:v>6.6</c:v>
                </c:pt>
                <c:pt idx="162">
                  <c:v>5.3</c:v>
                </c:pt>
                <c:pt idx="163">
                  <c:v>8.8000000000000007</c:v>
                </c:pt>
                <c:pt idx="164">
                  <c:v>6.3</c:v>
                </c:pt>
                <c:pt idx="165">
                  <c:v>7.1</c:v>
                </c:pt>
                <c:pt idx="166">
                  <c:v>8.1999999999999993</c:v>
                </c:pt>
                <c:pt idx="167">
                  <c:v>8.5</c:v>
                </c:pt>
                <c:pt idx="168">
                  <c:v>8.1</c:v>
                </c:pt>
                <c:pt idx="169">
                  <c:v>11</c:v>
                </c:pt>
                <c:pt idx="170">
                  <c:v>9.6999999999999993</c:v>
                </c:pt>
                <c:pt idx="171">
                  <c:v>10.3</c:v>
                </c:pt>
                <c:pt idx="172">
                  <c:v>14</c:v>
                </c:pt>
                <c:pt idx="173">
                  <c:v>7.1</c:v>
                </c:pt>
                <c:pt idx="174">
                  <c:v>5.2</c:v>
                </c:pt>
                <c:pt idx="175">
                  <c:v>8.4</c:v>
                </c:pt>
                <c:pt idx="176">
                  <c:v>7.4</c:v>
                </c:pt>
                <c:pt idx="177">
                  <c:v>11.3</c:v>
                </c:pt>
                <c:pt idx="178">
                  <c:v>11.9</c:v>
                </c:pt>
                <c:pt idx="179">
                  <c:v>11.9</c:v>
                </c:pt>
                <c:pt idx="180">
                  <c:v>8.1999999999999993</c:v>
                </c:pt>
                <c:pt idx="181">
                  <c:v>10.5</c:v>
                </c:pt>
                <c:pt idx="182">
                  <c:v>12.7</c:v>
                </c:pt>
                <c:pt idx="183">
                  <c:v>13.4</c:v>
                </c:pt>
                <c:pt idx="184">
                  <c:v>10.9</c:v>
                </c:pt>
                <c:pt idx="185">
                  <c:v>13</c:v>
                </c:pt>
                <c:pt idx="186">
                  <c:v>11.7</c:v>
                </c:pt>
                <c:pt idx="187">
                  <c:v>14.9</c:v>
                </c:pt>
                <c:pt idx="188">
                  <c:v>10</c:v>
                </c:pt>
                <c:pt idx="189">
                  <c:v>6.1</c:v>
                </c:pt>
                <c:pt idx="190">
                  <c:v>8.1999999999999993</c:v>
                </c:pt>
                <c:pt idx="191">
                  <c:v>10.3</c:v>
                </c:pt>
                <c:pt idx="192">
                  <c:v>15.8</c:v>
                </c:pt>
                <c:pt idx="193">
                  <c:v>15.3</c:v>
                </c:pt>
                <c:pt idx="194">
                  <c:v>11.5</c:v>
                </c:pt>
                <c:pt idx="195">
                  <c:v>5.4</c:v>
                </c:pt>
                <c:pt idx="196">
                  <c:v>6.2</c:v>
                </c:pt>
                <c:pt idx="197">
                  <c:v>7.8</c:v>
                </c:pt>
                <c:pt idx="198">
                  <c:v>12.8</c:v>
                </c:pt>
                <c:pt idx="199">
                  <c:v>11.8</c:v>
                </c:pt>
                <c:pt idx="200">
                  <c:v>8.5</c:v>
                </c:pt>
                <c:pt idx="201">
                  <c:v>7.7</c:v>
                </c:pt>
                <c:pt idx="202">
                  <c:v>9.8000000000000007</c:v>
                </c:pt>
                <c:pt idx="203">
                  <c:v>10.4</c:v>
                </c:pt>
                <c:pt idx="204">
                  <c:v>11.5</c:v>
                </c:pt>
                <c:pt idx="205">
                  <c:v>10.3</c:v>
                </c:pt>
                <c:pt idx="206">
                  <c:v>9.8000000000000007</c:v>
                </c:pt>
                <c:pt idx="207">
                  <c:v>8.4</c:v>
                </c:pt>
                <c:pt idx="208">
                  <c:v>10.8</c:v>
                </c:pt>
                <c:pt idx="209">
                  <c:v>17.600000000000001</c:v>
                </c:pt>
                <c:pt idx="210">
                  <c:v>12.3</c:v>
                </c:pt>
                <c:pt idx="211">
                  <c:v>8.8000000000000007</c:v>
                </c:pt>
                <c:pt idx="212">
                  <c:v>9.6999999999999993</c:v>
                </c:pt>
                <c:pt idx="213">
                  <c:v>13</c:v>
                </c:pt>
                <c:pt idx="214">
                  <c:v>15.6</c:v>
                </c:pt>
                <c:pt idx="215">
                  <c:v>8.4</c:v>
                </c:pt>
                <c:pt idx="216">
                  <c:v>5.9</c:v>
                </c:pt>
                <c:pt idx="217">
                  <c:v>10.6</c:v>
                </c:pt>
                <c:pt idx="218">
                  <c:v>15.1</c:v>
                </c:pt>
                <c:pt idx="219">
                  <c:v>12</c:v>
                </c:pt>
                <c:pt idx="220">
                  <c:v>18.3</c:v>
                </c:pt>
                <c:pt idx="221">
                  <c:v>14.2</c:v>
                </c:pt>
                <c:pt idx="222">
                  <c:v>10.7</c:v>
                </c:pt>
                <c:pt idx="223">
                  <c:v>16.7</c:v>
                </c:pt>
                <c:pt idx="224">
                  <c:v>12</c:v>
                </c:pt>
                <c:pt idx="225">
                  <c:v>13.7</c:v>
                </c:pt>
                <c:pt idx="226">
                  <c:v>15.3</c:v>
                </c:pt>
                <c:pt idx="227">
                  <c:v>10.6</c:v>
                </c:pt>
                <c:pt idx="228">
                  <c:v>12.5</c:v>
                </c:pt>
                <c:pt idx="229">
                  <c:v>17.899999999999999</c:v>
                </c:pt>
                <c:pt idx="230">
                  <c:v>25</c:v>
                </c:pt>
                <c:pt idx="231">
                  <c:v>12</c:v>
                </c:pt>
                <c:pt idx="232">
                  <c:v>8.9</c:v>
                </c:pt>
                <c:pt idx="233">
                  <c:v>10.199999999999999</c:v>
                </c:pt>
                <c:pt idx="234">
                  <c:v>10.3</c:v>
                </c:pt>
                <c:pt idx="235">
                  <c:v>9.3000000000000007</c:v>
                </c:pt>
                <c:pt idx="236">
                  <c:v>10</c:v>
                </c:pt>
                <c:pt idx="237">
                  <c:v>4.9000000000000004</c:v>
                </c:pt>
                <c:pt idx="238">
                  <c:v>6.7</c:v>
                </c:pt>
                <c:pt idx="239">
                  <c:v>12.3</c:v>
                </c:pt>
                <c:pt idx="240">
                  <c:v>12.7</c:v>
                </c:pt>
                <c:pt idx="241">
                  <c:v>8.9</c:v>
                </c:pt>
                <c:pt idx="242">
                  <c:v>6.6</c:v>
                </c:pt>
                <c:pt idx="243">
                  <c:v>6.6</c:v>
                </c:pt>
                <c:pt idx="244">
                  <c:v>6.1</c:v>
                </c:pt>
                <c:pt idx="245">
                  <c:v>8.1</c:v>
                </c:pt>
                <c:pt idx="246">
                  <c:v>8.9</c:v>
                </c:pt>
                <c:pt idx="247">
                  <c:v>16.5</c:v>
                </c:pt>
                <c:pt idx="248">
                  <c:v>14.4</c:v>
                </c:pt>
                <c:pt idx="249">
                  <c:v>11.6</c:v>
                </c:pt>
                <c:pt idx="250">
                  <c:v>9.9</c:v>
                </c:pt>
                <c:pt idx="251">
                  <c:v>9.5</c:v>
                </c:pt>
                <c:pt idx="252">
                  <c:v>9.5</c:v>
                </c:pt>
                <c:pt idx="253">
                  <c:v>11.2</c:v>
                </c:pt>
                <c:pt idx="254">
                  <c:v>9.5</c:v>
                </c:pt>
                <c:pt idx="255">
                  <c:v>10.4</c:v>
                </c:pt>
                <c:pt idx="256">
                  <c:v>12.6</c:v>
                </c:pt>
                <c:pt idx="257">
                  <c:v>8.9</c:v>
                </c:pt>
                <c:pt idx="258">
                  <c:v>6.3</c:v>
                </c:pt>
                <c:pt idx="259">
                  <c:v>8.1</c:v>
                </c:pt>
                <c:pt idx="260">
                  <c:v>9.6999999999999993</c:v>
                </c:pt>
                <c:pt idx="261">
                  <c:v>8.4</c:v>
                </c:pt>
                <c:pt idx="262">
                  <c:v>11.9</c:v>
                </c:pt>
                <c:pt idx="263">
                  <c:v>17</c:v>
                </c:pt>
                <c:pt idx="264">
                  <c:v>11.3</c:v>
                </c:pt>
                <c:pt idx="265">
                  <c:v>14.8</c:v>
                </c:pt>
                <c:pt idx="266">
                  <c:v>15.8</c:v>
                </c:pt>
                <c:pt idx="267">
                  <c:v>19.2</c:v>
                </c:pt>
                <c:pt idx="268">
                  <c:v>12.3</c:v>
                </c:pt>
                <c:pt idx="269">
                  <c:v>10</c:v>
                </c:pt>
                <c:pt idx="270">
                  <c:v>11.4</c:v>
                </c:pt>
                <c:pt idx="271">
                  <c:v>14.7</c:v>
                </c:pt>
                <c:pt idx="272">
                  <c:v>12.6</c:v>
                </c:pt>
                <c:pt idx="273">
                  <c:v>12.6</c:v>
                </c:pt>
                <c:pt idx="274">
                  <c:v>12.8</c:v>
                </c:pt>
                <c:pt idx="275">
                  <c:v>15.2</c:v>
                </c:pt>
                <c:pt idx="276">
                  <c:v>13.9</c:v>
                </c:pt>
                <c:pt idx="277">
                  <c:v>16.8</c:v>
                </c:pt>
                <c:pt idx="278">
                  <c:v>11.4</c:v>
                </c:pt>
                <c:pt idx="279">
                  <c:v>12.4</c:v>
                </c:pt>
                <c:pt idx="280">
                  <c:v>18.100000000000001</c:v>
                </c:pt>
                <c:pt idx="281">
                  <c:v>28.7</c:v>
                </c:pt>
                <c:pt idx="282">
                  <c:v>18.5</c:v>
                </c:pt>
                <c:pt idx="283">
                  <c:v>21.3</c:v>
                </c:pt>
                <c:pt idx="284">
                  <c:v>19.8</c:v>
                </c:pt>
                <c:pt idx="285">
                  <c:v>23.8</c:v>
                </c:pt>
                <c:pt idx="286">
                  <c:v>25.8</c:v>
                </c:pt>
                <c:pt idx="287">
                  <c:v>38.4</c:v>
                </c:pt>
                <c:pt idx="288">
                  <c:v>22.3</c:v>
                </c:pt>
                <c:pt idx="289">
                  <c:v>12.4</c:v>
                </c:pt>
                <c:pt idx="290">
                  <c:v>10.8</c:v>
                </c:pt>
                <c:pt idx="291">
                  <c:v>15.2</c:v>
                </c:pt>
                <c:pt idx="292">
                  <c:v>19.7</c:v>
                </c:pt>
                <c:pt idx="293">
                  <c:v>20.100000000000001</c:v>
                </c:pt>
                <c:pt idx="294">
                  <c:v>23.5</c:v>
                </c:pt>
                <c:pt idx="295">
                  <c:v>6</c:v>
                </c:pt>
                <c:pt idx="296">
                  <c:v>7.5</c:v>
                </c:pt>
                <c:pt idx="297">
                  <c:v>12.2</c:v>
                </c:pt>
                <c:pt idx="298">
                  <c:v>13.8</c:v>
                </c:pt>
                <c:pt idx="299">
                  <c:v>11.7</c:v>
                </c:pt>
                <c:pt idx="300">
                  <c:v>15</c:v>
                </c:pt>
                <c:pt idx="301">
                  <c:v>18.600000000000001</c:v>
                </c:pt>
                <c:pt idx="302">
                  <c:v>11.6</c:v>
                </c:pt>
                <c:pt idx="303">
                  <c:v>11.1</c:v>
                </c:pt>
                <c:pt idx="304">
                  <c:v>19.399999999999999</c:v>
                </c:pt>
                <c:pt idx="305">
                  <c:v>24.3</c:v>
                </c:pt>
                <c:pt idx="306">
                  <c:v>26.1</c:v>
                </c:pt>
                <c:pt idx="307">
                  <c:v>28</c:v>
                </c:pt>
                <c:pt idx="308">
                  <c:v>23.2</c:v>
                </c:pt>
                <c:pt idx="309">
                  <c:v>24.5</c:v>
                </c:pt>
                <c:pt idx="310">
                  <c:v>24.8</c:v>
                </c:pt>
                <c:pt idx="311">
                  <c:v>31.9</c:v>
                </c:pt>
                <c:pt idx="312">
                  <c:v>35.799999999999997</c:v>
                </c:pt>
                <c:pt idx="313">
                  <c:v>30.5</c:v>
                </c:pt>
                <c:pt idx="314">
                  <c:v>9.9</c:v>
                </c:pt>
                <c:pt idx="315">
                  <c:v>17.899999999999999</c:v>
                </c:pt>
                <c:pt idx="316">
                  <c:v>18.8</c:v>
                </c:pt>
                <c:pt idx="317">
                  <c:v>23.9</c:v>
                </c:pt>
                <c:pt idx="318">
                  <c:v>20.5</c:v>
                </c:pt>
                <c:pt idx="319">
                  <c:v>16.2</c:v>
                </c:pt>
                <c:pt idx="320">
                  <c:v>13.8</c:v>
                </c:pt>
                <c:pt idx="321">
                  <c:v>28.4</c:v>
                </c:pt>
                <c:pt idx="322">
                  <c:v>22.4</c:v>
                </c:pt>
                <c:pt idx="323">
                  <c:v>18.399999999999999</c:v>
                </c:pt>
                <c:pt idx="324">
                  <c:v>14.8</c:v>
                </c:pt>
                <c:pt idx="325">
                  <c:v>15.5</c:v>
                </c:pt>
                <c:pt idx="326">
                  <c:v>24.4</c:v>
                </c:pt>
                <c:pt idx="327">
                  <c:v>29.1</c:v>
                </c:pt>
                <c:pt idx="328">
                  <c:v>16.8</c:v>
                </c:pt>
                <c:pt idx="329">
                  <c:v>10.5</c:v>
                </c:pt>
                <c:pt idx="330">
                  <c:v>19.2</c:v>
                </c:pt>
                <c:pt idx="331">
                  <c:v>18.3</c:v>
                </c:pt>
                <c:pt idx="332">
                  <c:v>20.3</c:v>
                </c:pt>
                <c:pt idx="333">
                  <c:v>24.5</c:v>
                </c:pt>
                <c:pt idx="334">
                  <c:v>25.8</c:v>
                </c:pt>
                <c:pt idx="335">
                  <c:v>23.9</c:v>
                </c:pt>
                <c:pt idx="336">
                  <c:v>19.100000000000001</c:v>
                </c:pt>
                <c:pt idx="337">
                  <c:v>18</c:v>
                </c:pt>
                <c:pt idx="338">
                  <c:v>24.8</c:v>
                </c:pt>
                <c:pt idx="339">
                  <c:v>19.899999999999999</c:v>
                </c:pt>
                <c:pt idx="340">
                  <c:v>12.6</c:v>
                </c:pt>
                <c:pt idx="341">
                  <c:v>18.2</c:v>
                </c:pt>
                <c:pt idx="342">
                  <c:v>21.7</c:v>
                </c:pt>
                <c:pt idx="343">
                  <c:v>17.5</c:v>
                </c:pt>
                <c:pt idx="344">
                  <c:v>19.7</c:v>
                </c:pt>
                <c:pt idx="345">
                  <c:v>22.8</c:v>
                </c:pt>
                <c:pt idx="346">
                  <c:v>16.8</c:v>
                </c:pt>
                <c:pt idx="347">
                  <c:v>10.7</c:v>
                </c:pt>
                <c:pt idx="348">
                  <c:v>11.2</c:v>
                </c:pt>
                <c:pt idx="349">
                  <c:v>12.3</c:v>
                </c:pt>
                <c:pt idx="350">
                  <c:v>14.6</c:v>
                </c:pt>
                <c:pt idx="351">
                  <c:v>18.899999999999999</c:v>
                </c:pt>
                <c:pt idx="352">
                  <c:v>13.6</c:v>
                </c:pt>
                <c:pt idx="353">
                  <c:v>12</c:v>
                </c:pt>
                <c:pt idx="354">
                  <c:v>22.3</c:v>
                </c:pt>
                <c:pt idx="355">
                  <c:v>16.2</c:v>
                </c:pt>
                <c:pt idx="356">
                  <c:v>14.9</c:v>
                </c:pt>
                <c:pt idx="357">
                  <c:v>17</c:v>
                </c:pt>
                <c:pt idx="358">
                  <c:v>23.5</c:v>
                </c:pt>
                <c:pt idx="359">
                  <c:v>35.4</c:v>
                </c:pt>
                <c:pt idx="360">
                  <c:v>38.700000000000003</c:v>
                </c:pt>
                <c:pt idx="361">
                  <c:v>19.399999999999999</c:v>
                </c:pt>
                <c:pt idx="362">
                  <c:v>17.899999999999999</c:v>
                </c:pt>
                <c:pt idx="363">
                  <c:v>16.5</c:v>
                </c:pt>
                <c:pt idx="364">
                  <c:v>15.5</c:v>
                </c:pt>
                <c:pt idx="365">
                  <c:v>15.2</c:v>
                </c:pt>
                <c:pt idx="366">
                  <c:v>21.9</c:v>
                </c:pt>
                <c:pt idx="367">
                  <c:v>18.100000000000001</c:v>
                </c:pt>
                <c:pt idx="368">
                  <c:v>13</c:v>
                </c:pt>
                <c:pt idx="369">
                  <c:v>21.9</c:v>
                </c:pt>
                <c:pt idx="370">
                  <c:v>10.5</c:v>
                </c:pt>
                <c:pt idx="371">
                  <c:v>10.5</c:v>
                </c:pt>
                <c:pt idx="372">
                  <c:v>31.7</c:v>
                </c:pt>
                <c:pt idx="373">
                  <c:v>32.1</c:v>
                </c:pt>
                <c:pt idx="374">
                  <c:v>29.8</c:v>
                </c:pt>
                <c:pt idx="375">
                  <c:v>31.1</c:v>
                </c:pt>
                <c:pt idx="376">
                  <c:v>13.6</c:v>
                </c:pt>
                <c:pt idx="377">
                  <c:v>18.100000000000001</c:v>
                </c:pt>
                <c:pt idx="378">
                  <c:v>26.8</c:v>
                </c:pt>
                <c:pt idx="379">
                  <c:v>4.7</c:v>
                </c:pt>
                <c:pt idx="380">
                  <c:v>9.6</c:v>
                </c:pt>
                <c:pt idx="381">
                  <c:v>18.100000000000001</c:v>
                </c:pt>
                <c:pt idx="382">
                  <c:v>22.4</c:v>
                </c:pt>
                <c:pt idx="383">
                  <c:v>21.4</c:v>
                </c:pt>
                <c:pt idx="384">
                  <c:v>9.3000000000000007</c:v>
                </c:pt>
                <c:pt idx="385">
                  <c:v>11.6</c:v>
                </c:pt>
                <c:pt idx="386">
                  <c:v>11</c:v>
                </c:pt>
                <c:pt idx="387">
                  <c:v>11</c:v>
                </c:pt>
                <c:pt idx="388">
                  <c:v>14.7</c:v>
                </c:pt>
                <c:pt idx="389">
                  <c:v>20.100000000000001</c:v>
                </c:pt>
                <c:pt idx="390">
                  <c:v>13.8</c:v>
                </c:pt>
                <c:pt idx="391">
                  <c:v>20.8</c:v>
                </c:pt>
                <c:pt idx="392">
                  <c:v>19.5</c:v>
                </c:pt>
                <c:pt idx="393">
                  <c:v>15.8</c:v>
                </c:pt>
                <c:pt idx="394">
                  <c:v>19.2</c:v>
                </c:pt>
                <c:pt idx="395">
                  <c:v>19.100000000000001</c:v>
                </c:pt>
                <c:pt idx="396">
                  <c:v>21</c:v>
                </c:pt>
                <c:pt idx="397">
                  <c:v>21.6</c:v>
                </c:pt>
                <c:pt idx="398">
                  <c:v>14.7</c:v>
                </c:pt>
                <c:pt idx="399">
                  <c:v>22.4</c:v>
                </c:pt>
                <c:pt idx="400">
                  <c:v>15</c:v>
                </c:pt>
                <c:pt idx="401">
                  <c:v>9</c:v>
                </c:pt>
                <c:pt idx="402">
                  <c:v>12.7</c:v>
                </c:pt>
                <c:pt idx="403">
                  <c:v>11.4</c:v>
                </c:pt>
                <c:pt idx="404">
                  <c:v>19.2</c:v>
                </c:pt>
                <c:pt idx="405">
                  <c:v>15.5</c:v>
                </c:pt>
                <c:pt idx="406">
                  <c:v>12.9</c:v>
                </c:pt>
                <c:pt idx="407">
                  <c:v>17.600000000000001</c:v>
                </c:pt>
                <c:pt idx="408">
                  <c:v>12.7</c:v>
                </c:pt>
                <c:pt idx="409">
                  <c:v>14.8</c:v>
                </c:pt>
                <c:pt idx="410">
                  <c:v>12.5</c:v>
                </c:pt>
                <c:pt idx="411">
                  <c:v>12.1</c:v>
                </c:pt>
                <c:pt idx="412">
                  <c:v>14.5</c:v>
                </c:pt>
                <c:pt idx="413">
                  <c:v>26</c:v>
                </c:pt>
                <c:pt idx="414">
                  <c:v>15.5</c:v>
                </c:pt>
                <c:pt idx="415">
                  <c:v>12</c:v>
                </c:pt>
                <c:pt idx="416">
                  <c:v>18</c:v>
                </c:pt>
                <c:pt idx="417">
                  <c:v>15.5</c:v>
                </c:pt>
                <c:pt idx="418">
                  <c:v>16.899999999999999</c:v>
                </c:pt>
                <c:pt idx="419">
                  <c:v>15.5</c:v>
                </c:pt>
                <c:pt idx="420">
                  <c:v>14.9</c:v>
                </c:pt>
                <c:pt idx="421">
                  <c:v>13.1</c:v>
                </c:pt>
                <c:pt idx="422">
                  <c:v>16.899999999999999</c:v>
                </c:pt>
                <c:pt idx="423">
                  <c:v>18.100000000000001</c:v>
                </c:pt>
                <c:pt idx="424">
                  <c:v>11.8</c:v>
                </c:pt>
                <c:pt idx="425">
                  <c:v>9.3000000000000007</c:v>
                </c:pt>
                <c:pt idx="426">
                  <c:v>10.199999999999999</c:v>
                </c:pt>
                <c:pt idx="427">
                  <c:v>7.5</c:v>
                </c:pt>
                <c:pt idx="428">
                  <c:v>13.2</c:v>
                </c:pt>
                <c:pt idx="429">
                  <c:v>12.2</c:v>
                </c:pt>
                <c:pt idx="430">
                  <c:v>12.2</c:v>
                </c:pt>
                <c:pt idx="431">
                  <c:v>9.8000000000000007</c:v>
                </c:pt>
                <c:pt idx="432">
                  <c:v>12.6</c:v>
                </c:pt>
                <c:pt idx="433">
                  <c:v>15.1</c:v>
                </c:pt>
                <c:pt idx="434">
                  <c:v>17</c:v>
                </c:pt>
                <c:pt idx="435">
                  <c:v>15.7</c:v>
                </c:pt>
                <c:pt idx="436">
                  <c:v>19.3</c:v>
                </c:pt>
                <c:pt idx="437">
                  <c:v>19.100000000000001</c:v>
                </c:pt>
                <c:pt idx="438">
                  <c:v>20.3</c:v>
                </c:pt>
                <c:pt idx="439">
                  <c:v>21.3</c:v>
                </c:pt>
                <c:pt idx="440">
                  <c:v>21.8</c:v>
                </c:pt>
                <c:pt idx="441">
                  <c:v>24.2</c:v>
                </c:pt>
                <c:pt idx="442">
                  <c:v>22.9</c:v>
                </c:pt>
                <c:pt idx="443">
                  <c:v>18.399999999999999</c:v>
                </c:pt>
                <c:pt idx="444">
                  <c:v>20.6</c:v>
                </c:pt>
                <c:pt idx="445">
                  <c:v>17.8</c:v>
                </c:pt>
                <c:pt idx="446">
                  <c:v>11.4</c:v>
                </c:pt>
                <c:pt idx="447">
                  <c:v>15.9</c:v>
                </c:pt>
                <c:pt idx="448">
                  <c:v>16.399999999999999</c:v>
                </c:pt>
                <c:pt idx="449">
                  <c:v>16.600000000000001</c:v>
                </c:pt>
                <c:pt idx="450">
                  <c:v>18.100000000000001</c:v>
                </c:pt>
                <c:pt idx="451">
                  <c:v>23.4</c:v>
                </c:pt>
                <c:pt idx="452">
                  <c:v>23.3</c:v>
                </c:pt>
                <c:pt idx="453">
                  <c:v>18.7</c:v>
                </c:pt>
                <c:pt idx="454">
                  <c:v>20</c:v>
                </c:pt>
                <c:pt idx="455">
                  <c:v>11.6</c:v>
                </c:pt>
                <c:pt idx="456">
                  <c:v>11.8</c:v>
                </c:pt>
                <c:pt idx="457">
                  <c:v>11.2</c:v>
                </c:pt>
                <c:pt idx="458">
                  <c:v>15</c:v>
                </c:pt>
                <c:pt idx="459">
                  <c:v>16.7</c:v>
                </c:pt>
                <c:pt idx="460">
                  <c:v>13.3</c:v>
                </c:pt>
                <c:pt idx="461">
                  <c:v>14.7</c:v>
                </c:pt>
                <c:pt idx="462">
                  <c:v>13.5</c:v>
                </c:pt>
                <c:pt idx="463">
                  <c:v>8.4</c:v>
                </c:pt>
                <c:pt idx="464">
                  <c:v>8.1999999999999993</c:v>
                </c:pt>
                <c:pt idx="465">
                  <c:v>12.9</c:v>
                </c:pt>
                <c:pt idx="466">
                  <c:v>15.6</c:v>
                </c:pt>
                <c:pt idx="467">
                  <c:v>9.4</c:v>
                </c:pt>
                <c:pt idx="468">
                  <c:v>8.9</c:v>
                </c:pt>
                <c:pt idx="469">
                  <c:v>9</c:v>
                </c:pt>
                <c:pt idx="470">
                  <c:v>4.5</c:v>
                </c:pt>
                <c:pt idx="471">
                  <c:v>10</c:v>
                </c:pt>
                <c:pt idx="472">
                  <c:v>14.5</c:v>
                </c:pt>
                <c:pt idx="473">
                  <c:v>12</c:v>
                </c:pt>
                <c:pt idx="474">
                  <c:v>6.7</c:v>
                </c:pt>
                <c:pt idx="475">
                  <c:v>11.6</c:v>
                </c:pt>
                <c:pt idx="476">
                  <c:v>15.5</c:v>
                </c:pt>
                <c:pt idx="477">
                  <c:v>15.4</c:v>
                </c:pt>
                <c:pt idx="478">
                  <c:v>17.600000000000001</c:v>
                </c:pt>
                <c:pt idx="479">
                  <c:v>17</c:v>
                </c:pt>
                <c:pt idx="480">
                  <c:v>20</c:v>
                </c:pt>
                <c:pt idx="481">
                  <c:v>15.2</c:v>
                </c:pt>
                <c:pt idx="482">
                  <c:v>8.8000000000000007</c:v>
                </c:pt>
                <c:pt idx="483">
                  <c:v>12.2</c:v>
                </c:pt>
                <c:pt idx="484">
                  <c:v>0</c:v>
                </c:pt>
                <c:pt idx="485">
                  <c:v>0</c:v>
                </c:pt>
                <c:pt idx="486">
                  <c:v>0</c:v>
                </c:pt>
                <c:pt idx="487">
                  <c:v>0</c:v>
                </c:pt>
                <c:pt idx="488">
                  <c:v>0</c:v>
                </c:pt>
                <c:pt idx="489">
                  <c:v>0</c:v>
                </c:pt>
                <c:pt idx="490">
                  <c:v>0</c:v>
                </c:pt>
                <c:pt idx="491">
                  <c:v>8.3000000000000007</c:v>
                </c:pt>
                <c:pt idx="492">
                  <c:v>8.6999999999999993</c:v>
                </c:pt>
                <c:pt idx="493">
                  <c:v>6.4</c:v>
                </c:pt>
                <c:pt idx="494">
                  <c:v>8.4</c:v>
                </c:pt>
                <c:pt idx="495">
                  <c:v>15.8</c:v>
                </c:pt>
                <c:pt idx="496">
                  <c:v>8.6</c:v>
                </c:pt>
                <c:pt idx="497">
                  <c:v>11</c:v>
                </c:pt>
                <c:pt idx="498">
                  <c:v>10</c:v>
                </c:pt>
                <c:pt idx="499">
                  <c:v>56</c:v>
                </c:pt>
                <c:pt idx="500">
                  <c:v>13.5</c:v>
                </c:pt>
                <c:pt idx="501">
                  <c:v>11</c:v>
                </c:pt>
                <c:pt idx="502">
                  <c:v>8.5</c:v>
                </c:pt>
                <c:pt idx="503">
                  <c:v>13.2</c:v>
                </c:pt>
                <c:pt idx="504">
                  <c:v>13</c:v>
                </c:pt>
                <c:pt idx="505">
                  <c:v>7.2</c:v>
                </c:pt>
                <c:pt idx="506">
                  <c:v>8.1999999999999993</c:v>
                </c:pt>
                <c:pt idx="507">
                  <c:v>8.6999999999999993</c:v>
                </c:pt>
                <c:pt idx="508">
                  <c:v>14.6</c:v>
                </c:pt>
                <c:pt idx="509">
                  <c:v>8.6999999999999993</c:v>
                </c:pt>
                <c:pt idx="510">
                  <c:v>9.1999999999999993</c:v>
                </c:pt>
                <c:pt idx="511">
                  <c:v>7.5</c:v>
                </c:pt>
                <c:pt idx="512">
                  <c:v>8.6999999999999993</c:v>
                </c:pt>
                <c:pt idx="513">
                  <c:v>10</c:v>
                </c:pt>
                <c:pt idx="514">
                  <c:v>8.6999999999999993</c:v>
                </c:pt>
                <c:pt idx="515">
                  <c:v>11</c:v>
                </c:pt>
                <c:pt idx="516">
                  <c:v>11.4</c:v>
                </c:pt>
                <c:pt idx="517">
                  <c:v>14.1</c:v>
                </c:pt>
                <c:pt idx="518">
                  <c:v>13.4</c:v>
                </c:pt>
                <c:pt idx="519">
                  <c:v>11.6</c:v>
                </c:pt>
                <c:pt idx="520">
                  <c:v>10.1</c:v>
                </c:pt>
                <c:pt idx="521">
                  <c:v>11.8</c:v>
                </c:pt>
                <c:pt idx="522">
                  <c:v>10.3</c:v>
                </c:pt>
                <c:pt idx="523">
                  <c:v>9.9</c:v>
                </c:pt>
                <c:pt idx="524">
                  <c:v>8.1</c:v>
                </c:pt>
                <c:pt idx="525">
                  <c:v>6.4</c:v>
                </c:pt>
                <c:pt idx="526">
                  <c:v>5.8</c:v>
                </c:pt>
                <c:pt idx="527">
                  <c:v>6</c:v>
                </c:pt>
                <c:pt idx="528">
                  <c:v>14.9</c:v>
                </c:pt>
                <c:pt idx="529">
                  <c:v>11.6</c:v>
                </c:pt>
                <c:pt idx="530">
                  <c:v>6.2</c:v>
                </c:pt>
                <c:pt idx="531">
                  <c:v>4.7</c:v>
                </c:pt>
                <c:pt idx="532">
                  <c:v>19.3</c:v>
                </c:pt>
                <c:pt idx="533">
                  <c:v>14.5</c:v>
                </c:pt>
                <c:pt idx="534">
                  <c:v>11</c:v>
                </c:pt>
                <c:pt idx="535">
                  <c:v>4.7</c:v>
                </c:pt>
                <c:pt idx="536">
                  <c:v>2.9</c:v>
                </c:pt>
                <c:pt idx="537">
                  <c:v>5.8</c:v>
                </c:pt>
                <c:pt idx="538">
                  <c:v>4.9000000000000004</c:v>
                </c:pt>
                <c:pt idx="539">
                  <c:v>6.6</c:v>
                </c:pt>
                <c:pt idx="540">
                  <c:v>8.8000000000000007</c:v>
                </c:pt>
                <c:pt idx="541">
                  <c:v>10.7</c:v>
                </c:pt>
                <c:pt idx="542">
                  <c:v>4.7</c:v>
                </c:pt>
                <c:pt idx="543">
                  <c:v>22.9</c:v>
                </c:pt>
                <c:pt idx="544">
                  <c:v>5.0999999999999996</c:v>
                </c:pt>
                <c:pt idx="545">
                  <c:v>1.3</c:v>
                </c:pt>
                <c:pt idx="546">
                  <c:v>15.8</c:v>
                </c:pt>
                <c:pt idx="547">
                  <c:v>13.1</c:v>
                </c:pt>
                <c:pt idx="548">
                  <c:v>16.3</c:v>
                </c:pt>
                <c:pt idx="549">
                  <c:v>17.8</c:v>
                </c:pt>
                <c:pt idx="550">
                  <c:v>13</c:v>
                </c:pt>
                <c:pt idx="551">
                  <c:v>10</c:v>
                </c:pt>
                <c:pt idx="552">
                  <c:v>21.7</c:v>
                </c:pt>
                <c:pt idx="553">
                  <c:v>16</c:v>
                </c:pt>
                <c:pt idx="554">
                  <c:v>10.9</c:v>
                </c:pt>
                <c:pt idx="555">
                  <c:v>6.8</c:v>
                </c:pt>
                <c:pt idx="556">
                  <c:v>4.4000000000000004</c:v>
                </c:pt>
                <c:pt idx="557">
                  <c:v>10.9</c:v>
                </c:pt>
                <c:pt idx="558">
                  <c:v>3.6</c:v>
                </c:pt>
                <c:pt idx="559">
                  <c:v>14.8</c:v>
                </c:pt>
                <c:pt idx="560">
                  <c:v>15.4</c:v>
                </c:pt>
                <c:pt idx="561">
                  <c:v>6.2</c:v>
                </c:pt>
                <c:pt idx="562">
                  <c:v>6.4</c:v>
                </c:pt>
                <c:pt idx="563">
                  <c:v>6.7</c:v>
                </c:pt>
                <c:pt idx="564">
                  <c:v>8.1999999999999993</c:v>
                </c:pt>
                <c:pt idx="565">
                  <c:v>6.5</c:v>
                </c:pt>
                <c:pt idx="566">
                  <c:v>5.6</c:v>
                </c:pt>
                <c:pt idx="567">
                  <c:v>5.4</c:v>
                </c:pt>
                <c:pt idx="568">
                  <c:v>8.8000000000000007</c:v>
                </c:pt>
                <c:pt idx="569">
                  <c:v>8.1999999999999993</c:v>
                </c:pt>
                <c:pt idx="570">
                  <c:v>8.3000000000000007</c:v>
                </c:pt>
                <c:pt idx="571">
                  <c:v>4.0999999999999996</c:v>
                </c:pt>
                <c:pt idx="572">
                  <c:v>8.3000000000000007</c:v>
                </c:pt>
                <c:pt idx="573">
                  <c:v>10.5</c:v>
                </c:pt>
                <c:pt idx="574">
                  <c:v>8.5</c:v>
                </c:pt>
                <c:pt idx="575">
                  <c:v>8.9</c:v>
                </c:pt>
                <c:pt idx="576">
                  <c:v>9.6999999999999993</c:v>
                </c:pt>
                <c:pt idx="577">
                  <c:v>9.5</c:v>
                </c:pt>
                <c:pt idx="578">
                  <c:v>8.8000000000000007</c:v>
                </c:pt>
                <c:pt idx="579">
                  <c:v>6.5</c:v>
                </c:pt>
                <c:pt idx="580">
                  <c:v>8.1999999999999993</c:v>
                </c:pt>
                <c:pt idx="581">
                  <c:v>10.199999999999999</c:v>
                </c:pt>
                <c:pt idx="582">
                  <c:v>8.1999999999999993</c:v>
                </c:pt>
                <c:pt idx="583">
                  <c:v>11.2</c:v>
                </c:pt>
                <c:pt idx="584">
                  <c:v>17.7</c:v>
                </c:pt>
                <c:pt idx="585">
                  <c:v>11.1</c:v>
                </c:pt>
                <c:pt idx="586">
                  <c:v>14.2</c:v>
                </c:pt>
                <c:pt idx="587">
                  <c:v>17.899999999999999</c:v>
                </c:pt>
                <c:pt idx="588">
                  <c:v>12</c:v>
                </c:pt>
                <c:pt idx="589">
                  <c:v>8</c:v>
                </c:pt>
                <c:pt idx="590">
                  <c:v>7.8</c:v>
                </c:pt>
                <c:pt idx="591">
                  <c:v>8.9</c:v>
                </c:pt>
                <c:pt idx="592">
                  <c:v>9.6</c:v>
                </c:pt>
                <c:pt idx="593">
                  <c:v>11.5</c:v>
                </c:pt>
                <c:pt idx="594">
                  <c:v>12</c:v>
                </c:pt>
                <c:pt idx="595">
                  <c:v>12.6</c:v>
                </c:pt>
                <c:pt idx="596">
                  <c:v>13</c:v>
                </c:pt>
                <c:pt idx="597">
                  <c:v>14.3</c:v>
                </c:pt>
                <c:pt idx="598">
                  <c:v>6.8</c:v>
                </c:pt>
                <c:pt idx="599">
                  <c:v>11.3</c:v>
                </c:pt>
                <c:pt idx="600">
                  <c:v>15.7</c:v>
                </c:pt>
                <c:pt idx="601">
                  <c:v>13.1</c:v>
                </c:pt>
                <c:pt idx="602">
                  <c:v>10.8</c:v>
                </c:pt>
                <c:pt idx="603">
                  <c:v>10.8</c:v>
                </c:pt>
                <c:pt idx="604">
                  <c:v>16.600000000000001</c:v>
                </c:pt>
                <c:pt idx="605">
                  <c:v>16.100000000000001</c:v>
                </c:pt>
                <c:pt idx="606">
                  <c:v>24.5</c:v>
                </c:pt>
                <c:pt idx="607">
                  <c:v>26.2</c:v>
                </c:pt>
                <c:pt idx="608">
                  <c:v>12.3</c:v>
                </c:pt>
                <c:pt idx="609">
                  <c:v>9.5</c:v>
                </c:pt>
                <c:pt idx="610">
                  <c:v>7.3</c:v>
                </c:pt>
                <c:pt idx="611">
                  <c:v>11.1</c:v>
                </c:pt>
                <c:pt idx="612">
                  <c:v>6.7</c:v>
                </c:pt>
                <c:pt idx="613">
                  <c:v>9.4</c:v>
                </c:pt>
                <c:pt idx="614">
                  <c:v>8.8000000000000007</c:v>
                </c:pt>
                <c:pt idx="615">
                  <c:v>8.5</c:v>
                </c:pt>
                <c:pt idx="616">
                  <c:v>9.8000000000000007</c:v>
                </c:pt>
                <c:pt idx="617">
                  <c:v>11.5</c:v>
                </c:pt>
                <c:pt idx="618">
                  <c:v>15.2</c:v>
                </c:pt>
                <c:pt idx="619">
                  <c:v>10.6</c:v>
                </c:pt>
                <c:pt idx="620">
                  <c:v>14</c:v>
                </c:pt>
                <c:pt idx="621">
                  <c:v>11.9</c:v>
                </c:pt>
                <c:pt idx="622">
                  <c:v>9.6999999999999993</c:v>
                </c:pt>
                <c:pt idx="623">
                  <c:v>10.6</c:v>
                </c:pt>
                <c:pt idx="624">
                  <c:v>8.6999999999999993</c:v>
                </c:pt>
                <c:pt idx="625">
                  <c:v>9.6</c:v>
                </c:pt>
                <c:pt idx="626">
                  <c:v>13.5</c:v>
                </c:pt>
                <c:pt idx="627">
                  <c:v>11.5</c:v>
                </c:pt>
                <c:pt idx="628">
                  <c:v>13.9</c:v>
                </c:pt>
                <c:pt idx="629">
                  <c:v>15.9</c:v>
                </c:pt>
                <c:pt idx="630">
                  <c:v>13.3</c:v>
                </c:pt>
                <c:pt idx="631">
                  <c:v>26.5</c:v>
                </c:pt>
                <c:pt idx="632">
                  <c:v>11.6</c:v>
                </c:pt>
                <c:pt idx="633">
                  <c:v>12.8</c:v>
                </c:pt>
                <c:pt idx="634">
                  <c:v>13.9</c:v>
                </c:pt>
                <c:pt idx="635">
                  <c:v>8.4</c:v>
                </c:pt>
                <c:pt idx="636">
                  <c:v>7.4</c:v>
                </c:pt>
                <c:pt idx="637">
                  <c:v>11.5</c:v>
                </c:pt>
                <c:pt idx="638">
                  <c:v>12</c:v>
                </c:pt>
                <c:pt idx="639">
                  <c:v>11.5</c:v>
                </c:pt>
                <c:pt idx="640">
                  <c:v>8.1</c:v>
                </c:pt>
                <c:pt idx="641">
                  <c:v>10.7</c:v>
                </c:pt>
                <c:pt idx="642">
                  <c:v>9.1999999999999993</c:v>
                </c:pt>
                <c:pt idx="643">
                  <c:v>8.9</c:v>
                </c:pt>
                <c:pt idx="644">
                  <c:v>11.8</c:v>
                </c:pt>
                <c:pt idx="645">
                  <c:v>15.6</c:v>
                </c:pt>
                <c:pt idx="646">
                  <c:v>22.9</c:v>
                </c:pt>
                <c:pt idx="647">
                  <c:v>20.8</c:v>
                </c:pt>
                <c:pt idx="648">
                  <c:v>18</c:v>
                </c:pt>
                <c:pt idx="649">
                  <c:v>22</c:v>
                </c:pt>
                <c:pt idx="650">
                  <c:v>15.1</c:v>
                </c:pt>
                <c:pt idx="651">
                  <c:v>19.2</c:v>
                </c:pt>
                <c:pt idx="652">
                  <c:v>23.1</c:v>
                </c:pt>
                <c:pt idx="653">
                  <c:v>32.6</c:v>
                </c:pt>
                <c:pt idx="654">
                  <c:v>25.3</c:v>
                </c:pt>
                <c:pt idx="655">
                  <c:v>22.2</c:v>
                </c:pt>
                <c:pt idx="656">
                  <c:v>20.7</c:v>
                </c:pt>
                <c:pt idx="657">
                  <c:v>20.9</c:v>
                </c:pt>
                <c:pt idx="658">
                  <c:v>16.3</c:v>
                </c:pt>
                <c:pt idx="659">
                  <c:v>20.100000000000001</c:v>
                </c:pt>
                <c:pt idx="660">
                  <c:v>14.9</c:v>
                </c:pt>
                <c:pt idx="661">
                  <c:v>19.5</c:v>
                </c:pt>
                <c:pt idx="662">
                  <c:v>18.600000000000001</c:v>
                </c:pt>
                <c:pt idx="663">
                  <c:v>27.5</c:v>
                </c:pt>
                <c:pt idx="664">
                  <c:v>23.4</c:v>
                </c:pt>
                <c:pt idx="665">
                  <c:v>14.9</c:v>
                </c:pt>
                <c:pt idx="666">
                  <c:v>19.600000000000001</c:v>
                </c:pt>
                <c:pt idx="667">
                  <c:v>17.899999999999999</c:v>
                </c:pt>
                <c:pt idx="668">
                  <c:v>11</c:v>
                </c:pt>
                <c:pt idx="669">
                  <c:v>13.3</c:v>
                </c:pt>
                <c:pt idx="670">
                  <c:v>10.6</c:v>
                </c:pt>
                <c:pt idx="671">
                  <c:v>16.399999999999999</c:v>
                </c:pt>
                <c:pt idx="672">
                  <c:v>13.3</c:v>
                </c:pt>
                <c:pt idx="673">
                  <c:v>17.600000000000001</c:v>
                </c:pt>
                <c:pt idx="674">
                  <c:v>13.4</c:v>
                </c:pt>
                <c:pt idx="675">
                  <c:v>12.5</c:v>
                </c:pt>
                <c:pt idx="676">
                  <c:v>11.4</c:v>
                </c:pt>
                <c:pt idx="677">
                  <c:v>15.9</c:v>
                </c:pt>
                <c:pt idx="678">
                  <c:v>17</c:v>
                </c:pt>
                <c:pt idx="679">
                  <c:v>14.8</c:v>
                </c:pt>
                <c:pt idx="680">
                  <c:v>13.6</c:v>
                </c:pt>
                <c:pt idx="681">
                  <c:v>9.3000000000000007</c:v>
                </c:pt>
                <c:pt idx="682">
                  <c:v>11.8</c:v>
                </c:pt>
                <c:pt idx="683">
                  <c:v>15.1</c:v>
                </c:pt>
                <c:pt idx="684">
                  <c:v>14.4</c:v>
                </c:pt>
                <c:pt idx="685">
                  <c:v>15.4</c:v>
                </c:pt>
                <c:pt idx="686">
                  <c:v>11.5</c:v>
                </c:pt>
                <c:pt idx="687">
                  <c:v>9.4</c:v>
                </c:pt>
                <c:pt idx="688">
                  <c:v>9.6999999999999993</c:v>
                </c:pt>
                <c:pt idx="689">
                  <c:v>9.9</c:v>
                </c:pt>
                <c:pt idx="690">
                  <c:v>9.4</c:v>
                </c:pt>
                <c:pt idx="691">
                  <c:v>10</c:v>
                </c:pt>
                <c:pt idx="692">
                  <c:v>10.7</c:v>
                </c:pt>
                <c:pt idx="693">
                  <c:v>8</c:v>
                </c:pt>
                <c:pt idx="694">
                  <c:v>10.4</c:v>
                </c:pt>
                <c:pt idx="695">
                  <c:v>14.5</c:v>
                </c:pt>
                <c:pt idx="696">
                  <c:v>25.7</c:v>
                </c:pt>
                <c:pt idx="697">
                  <c:v>29.4</c:v>
                </c:pt>
                <c:pt idx="698">
                  <c:v>21.3</c:v>
                </c:pt>
                <c:pt idx="699">
                  <c:v>17.3</c:v>
                </c:pt>
                <c:pt idx="700">
                  <c:v>20.2</c:v>
                </c:pt>
                <c:pt idx="701">
                  <c:v>17.2</c:v>
                </c:pt>
                <c:pt idx="702">
                  <c:v>22.6</c:v>
                </c:pt>
                <c:pt idx="703">
                  <c:v>33.700000000000003</c:v>
                </c:pt>
                <c:pt idx="704">
                  <c:v>27.3</c:v>
                </c:pt>
                <c:pt idx="705">
                  <c:v>21.3</c:v>
                </c:pt>
                <c:pt idx="708">
                  <c:v>21.1</c:v>
                </c:pt>
                <c:pt idx="709">
                  <c:v>21.4</c:v>
                </c:pt>
                <c:pt idx="710">
                  <c:v>19.2</c:v>
                </c:pt>
                <c:pt idx="711">
                  <c:v>9.8000000000000007</c:v>
                </c:pt>
                <c:pt idx="712">
                  <c:v>10</c:v>
                </c:pt>
                <c:pt idx="713">
                  <c:v>10.3</c:v>
                </c:pt>
                <c:pt idx="714">
                  <c:v>8.6</c:v>
                </c:pt>
                <c:pt idx="715">
                  <c:v>14.3</c:v>
                </c:pt>
                <c:pt idx="716">
                  <c:v>16.5</c:v>
                </c:pt>
                <c:pt idx="717">
                  <c:v>8.5</c:v>
                </c:pt>
                <c:pt idx="718">
                  <c:v>16.100000000000001</c:v>
                </c:pt>
                <c:pt idx="719">
                  <c:v>25.1</c:v>
                </c:pt>
                <c:pt idx="722">
                  <c:v>16.2</c:v>
                </c:pt>
                <c:pt idx="723">
                  <c:v>12.9</c:v>
                </c:pt>
                <c:pt idx="724">
                  <c:v>10</c:v>
                </c:pt>
                <c:pt idx="725">
                  <c:v>13</c:v>
                </c:pt>
                <c:pt idx="726">
                  <c:v>20</c:v>
                </c:pt>
                <c:pt idx="727">
                  <c:v>22.5</c:v>
                </c:pt>
                <c:pt idx="728">
                  <c:v>24.6</c:v>
                </c:pt>
                <c:pt idx="729">
                  <c:v>10.199999999999999</c:v>
                </c:pt>
                <c:pt idx="730">
                  <c:v>11.7</c:v>
                </c:pt>
                <c:pt idx="731">
                  <c:v>13.4</c:v>
                </c:pt>
                <c:pt idx="732">
                  <c:v>10.8</c:v>
                </c:pt>
                <c:pt idx="733">
                  <c:v>10</c:v>
                </c:pt>
                <c:pt idx="734">
                  <c:v>18</c:v>
                </c:pt>
                <c:pt idx="735">
                  <c:v>12.8</c:v>
                </c:pt>
                <c:pt idx="736">
                  <c:v>10.1</c:v>
                </c:pt>
                <c:pt idx="737">
                  <c:v>7.7</c:v>
                </c:pt>
                <c:pt idx="738">
                  <c:v>11.2</c:v>
                </c:pt>
                <c:pt idx="739">
                  <c:v>12.1</c:v>
                </c:pt>
                <c:pt idx="740">
                  <c:v>14.2</c:v>
                </c:pt>
                <c:pt idx="741">
                  <c:v>13.8</c:v>
                </c:pt>
                <c:pt idx="742">
                  <c:v>12.9</c:v>
                </c:pt>
                <c:pt idx="743">
                  <c:v>17.5</c:v>
                </c:pt>
                <c:pt idx="744">
                  <c:v>13.5</c:v>
                </c:pt>
                <c:pt idx="745">
                  <c:v>12.3</c:v>
                </c:pt>
                <c:pt idx="746">
                  <c:v>14.1</c:v>
                </c:pt>
                <c:pt idx="747">
                  <c:v>17.3</c:v>
                </c:pt>
                <c:pt idx="748">
                  <c:v>16.5</c:v>
                </c:pt>
                <c:pt idx="749">
                  <c:v>12.7</c:v>
                </c:pt>
                <c:pt idx="751">
                  <c:v>17.399999999999999</c:v>
                </c:pt>
                <c:pt idx="752">
                  <c:v>19.8</c:v>
                </c:pt>
                <c:pt idx="753">
                  <c:v>10.5</c:v>
                </c:pt>
                <c:pt idx="754">
                  <c:v>11.4</c:v>
                </c:pt>
                <c:pt idx="755">
                  <c:v>6.8</c:v>
                </c:pt>
                <c:pt idx="756">
                  <c:v>7.8</c:v>
                </c:pt>
                <c:pt idx="757">
                  <c:v>14.3</c:v>
                </c:pt>
                <c:pt idx="758">
                  <c:v>14.7</c:v>
                </c:pt>
                <c:pt idx="759">
                  <c:v>18.899999999999999</c:v>
                </c:pt>
                <c:pt idx="760">
                  <c:v>12.7</c:v>
                </c:pt>
                <c:pt idx="761">
                  <c:v>9.6</c:v>
                </c:pt>
                <c:pt idx="762">
                  <c:v>23.5</c:v>
                </c:pt>
                <c:pt idx="763">
                  <c:v>22.2</c:v>
                </c:pt>
                <c:pt idx="764">
                  <c:v>9.8000000000000007</c:v>
                </c:pt>
                <c:pt idx="765">
                  <c:v>10.8</c:v>
                </c:pt>
                <c:pt idx="766">
                  <c:v>9.3000000000000007</c:v>
                </c:pt>
                <c:pt idx="767">
                  <c:v>11</c:v>
                </c:pt>
                <c:pt idx="768">
                  <c:v>14.4</c:v>
                </c:pt>
                <c:pt idx="769">
                  <c:v>29</c:v>
                </c:pt>
                <c:pt idx="770">
                  <c:v>14.03</c:v>
                </c:pt>
                <c:pt idx="771">
                  <c:v>9.9499999999999993</c:v>
                </c:pt>
                <c:pt idx="772">
                  <c:v>13.03</c:v>
                </c:pt>
                <c:pt idx="773">
                  <c:v>14.73</c:v>
                </c:pt>
                <c:pt idx="774">
                  <c:v>20.95</c:v>
                </c:pt>
                <c:pt idx="775">
                  <c:v>18.760000000000002</c:v>
                </c:pt>
                <c:pt idx="776">
                  <c:v>14</c:v>
                </c:pt>
                <c:pt idx="777">
                  <c:v>9.83</c:v>
                </c:pt>
                <c:pt idx="778">
                  <c:v>14.28</c:v>
                </c:pt>
                <c:pt idx="779">
                  <c:v>8.75</c:v>
                </c:pt>
                <c:pt idx="780">
                  <c:v>10.84</c:v>
                </c:pt>
                <c:pt idx="781">
                  <c:v>9.51</c:v>
                </c:pt>
                <c:pt idx="782">
                  <c:v>9.64</c:v>
                </c:pt>
                <c:pt idx="783">
                  <c:v>17.52</c:v>
                </c:pt>
                <c:pt idx="784">
                  <c:v>26.08</c:v>
                </c:pt>
                <c:pt idx="785">
                  <c:v>20.72</c:v>
                </c:pt>
                <c:pt idx="786">
                  <c:v>15.4</c:v>
                </c:pt>
                <c:pt idx="789">
                  <c:v>14.7</c:v>
                </c:pt>
                <c:pt idx="791">
                  <c:v>6.4</c:v>
                </c:pt>
                <c:pt idx="792">
                  <c:v>9.67</c:v>
                </c:pt>
                <c:pt idx="793">
                  <c:v>12.2</c:v>
                </c:pt>
                <c:pt idx="794">
                  <c:v>18.600000000000001</c:v>
                </c:pt>
                <c:pt idx="795">
                  <c:v>27.44</c:v>
                </c:pt>
                <c:pt idx="807">
                  <c:v>15.2</c:v>
                </c:pt>
                <c:pt idx="808">
                  <c:v>17.37</c:v>
                </c:pt>
                <c:pt idx="809">
                  <c:v>12.5</c:v>
                </c:pt>
                <c:pt idx="810">
                  <c:v>13.61</c:v>
                </c:pt>
                <c:pt idx="811">
                  <c:v>12.44</c:v>
                </c:pt>
                <c:pt idx="812">
                  <c:v>16.09</c:v>
                </c:pt>
                <c:pt idx="813">
                  <c:v>12.02</c:v>
                </c:pt>
                <c:pt idx="814">
                  <c:v>8.2799999999999994</c:v>
                </c:pt>
                <c:pt idx="815">
                  <c:v>9.11</c:v>
                </c:pt>
                <c:pt idx="816">
                  <c:v>11.39</c:v>
                </c:pt>
                <c:pt idx="817">
                  <c:v>11.55</c:v>
                </c:pt>
                <c:pt idx="818">
                  <c:v>9.7200000000000006</c:v>
                </c:pt>
                <c:pt idx="819">
                  <c:v>7.37</c:v>
                </c:pt>
                <c:pt idx="820">
                  <c:v>8.15</c:v>
                </c:pt>
                <c:pt idx="821">
                  <c:v>13.36</c:v>
                </c:pt>
                <c:pt idx="822">
                  <c:v>14.34</c:v>
                </c:pt>
                <c:pt idx="823">
                  <c:v>12.6</c:v>
                </c:pt>
                <c:pt idx="824">
                  <c:v>18.57</c:v>
                </c:pt>
                <c:pt idx="825">
                  <c:v>16.52</c:v>
                </c:pt>
                <c:pt idx="826">
                  <c:v>17.16</c:v>
                </c:pt>
                <c:pt idx="827">
                  <c:v>19.47</c:v>
                </c:pt>
                <c:pt idx="828">
                  <c:v>12.77</c:v>
                </c:pt>
                <c:pt idx="829">
                  <c:v>15.78</c:v>
                </c:pt>
                <c:pt idx="830">
                  <c:v>17.46</c:v>
                </c:pt>
                <c:pt idx="831">
                  <c:v>21.27</c:v>
                </c:pt>
                <c:pt idx="832">
                  <c:v>29.42</c:v>
                </c:pt>
                <c:pt idx="833">
                  <c:v>16.37</c:v>
                </c:pt>
                <c:pt idx="834">
                  <c:v>16.59</c:v>
                </c:pt>
                <c:pt idx="835">
                  <c:v>21.36</c:v>
                </c:pt>
                <c:pt idx="836">
                  <c:v>36.229999999999997</c:v>
                </c:pt>
                <c:pt idx="837">
                  <c:v>11.62</c:v>
                </c:pt>
                <c:pt idx="838">
                  <c:v>22.21</c:v>
                </c:pt>
                <c:pt idx="839">
                  <c:v>22.69</c:v>
                </c:pt>
                <c:pt idx="840">
                  <c:v>24.35</c:v>
                </c:pt>
                <c:pt idx="841">
                  <c:v>17.510000000000002</c:v>
                </c:pt>
                <c:pt idx="842">
                  <c:v>10.82</c:v>
                </c:pt>
                <c:pt idx="843">
                  <c:v>7.85</c:v>
                </c:pt>
                <c:pt idx="844">
                  <c:v>9.77</c:v>
                </c:pt>
                <c:pt idx="845">
                  <c:v>12.64</c:v>
                </c:pt>
                <c:pt idx="846">
                  <c:v>16.239999999999998</c:v>
                </c:pt>
                <c:pt idx="847">
                  <c:v>12.55</c:v>
                </c:pt>
                <c:pt idx="848">
                  <c:v>9.8699999999999992</c:v>
                </c:pt>
                <c:pt idx="849">
                  <c:v>8.92</c:v>
                </c:pt>
                <c:pt idx="850">
                  <c:v>9.06</c:v>
                </c:pt>
                <c:pt idx="851">
                  <c:v>0</c:v>
                </c:pt>
                <c:pt idx="852">
                  <c:v>0</c:v>
                </c:pt>
                <c:pt idx="853">
                  <c:v>0</c:v>
                </c:pt>
                <c:pt idx="854">
                  <c:v>11.65</c:v>
                </c:pt>
                <c:pt idx="855">
                  <c:v>11.65</c:v>
                </c:pt>
                <c:pt idx="856">
                  <c:v>9.8699999999999992</c:v>
                </c:pt>
                <c:pt idx="857">
                  <c:v>10.06</c:v>
                </c:pt>
                <c:pt idx="858">
                  <c:v>14.15</c:v>
                </c:pt>
                <c:pt idx="859">
                  <c:v>13.7</c:v>
                </c:pt>
                <c:pt idx="860">
                  <c:v>8.84</c:v>
                </c:pt>
                <c:pt idx="861">
                  <c:v>11.9</c:v>
                </c:pt>
                <c:pt idx="862">
                  <c:v>11.03</c:v>
                </c:pt>
                <c:pt idx="863">
                  <c:v>13.81</c:v>
                </c:pt>
                <c:pt idx="864">
                  <c:v>16.11</c:v>
                </c:pt>
                <c:pt idx="865">
                  <c:v>16.21</c:v>
                </c:pt>
                <c:pt idx="866">
                  <c:v>19.54</c:v>
                </c:pt>
                <c:pt idx="867">
                  <c:v>15.63</c:v>
                </c:pt>
                <c:pt idx="868">
                  <c:v>11.07</c:v>
                </c:pt>
                <c:pt idx="869">
                  <c:v>17.79</c:v>
                </c:pt>
                <c:pt idx="870">
                  <c:v>10.3</c:v>
                </c:pt>
                <c:pt idx="871">
                  <c:v>13.83</c:v>
                </c:pt>
                <c:pt idx="872">
                  <c:v>11.42</c:v>
                </c:pt>
                <c:pt idx="873">
                  <c:v>14.53</c:v>
                </c:pt>
                <c:pt idx="874">
                  <c:v>15.3</c:v>
                </c:pt>
                <c:pt idx="875">
                  <c:v>17.350000000000001</c:v>
                </c:pt>
                <c:pt idx="876">
                  <c:v>17.690000000000001</c:v>
                </c:pt>
                <c:pt idx="877">
                  <c:v>14.92</c:v>
                </c:pt>
                <c:pt idx="878">
                  <c:v>22.3</c:v>
                </c:pt>
                <c:pt idx="879">
                  <c:v>18.91</c:v>
                </c:pt>
                <c:pt idx="880">
                  <c:v>19.190000000000001</c:v>
                </c:pt>
                <c:pt idx="881">
                  <c:v>22.28</c:v>
                </c:pt>
                <c:pt idx="882">
                  <c:v>20.66</c:v>
                </c:pt>
                <c:pt idx="883">
                  <c:v>14.96</c:v>
                </c:pt>
                <c:pt idx="884">
                  <c:v>16.63</c:v>
                </c:pt>
                <c:pt idx="885">
                  <c:v>14.8</c:v>
                </c:pt>
                <c:pt idx="886">
                  <c:v>8.9499999999999993</c:v>
                </c:pt>
                <c:pt idx="887">
                  <c:v>5.7</c:v>
                </c:pt>
                <c:pt idx="888">
                  <c:v>6.46</c:v>
                </c:pt>
                <c:pt idx="889">
                  <c:v>9.7100000000000009</c:v>
                </c:pt>
                <c:pt idx="890">
                  <c:v>8.0399999999999991</c:v>
                </c:pt>
                <c:pt idx="891">
                  <c:v>0</c:v>
                </c:pt>
                <c:pt idx="892">
                  <c:v>8.2200000000000006</c:v>
                </c:pt>
                <c:pt idx="893">
                  <c:v>8.5</c:v>
                </c:pt>
                <c:pt idx="894">
                  <c:v>11.88</c:v>
                </c:pt>
                <c:pt idx="895">
                  <c:v>5.53</c:v>
                </c:pt>
                <c:pt idx="896">
                  <c:v>5.33</c:v>
                </c:pt>
                <c:pt idx="897">
                  <c:v>6.7</c:v>
                </c:pt>
                <c:pt idx="898">
                  <c:v>6.78</c:v>
                </c:pt>
                <c:pt idx="899">
                  <c:v>9.48</c:v>
                </c:pt>
                <c:pt idx="900">
                  <c:v>7.27</c:v>
                </c:pt>
                <c:pt idx="901">
                  <c:v>5.99</c:v>
                </c:pt>
                <c:pt idx="902">
                  <c:v>11.6</c:v>
                </c:pt>
                <c:pt idx="903">
                  <c:v>10.36</c:v>
                </c:pt>
                <c:pt idx="904">
                  <c:v>8.56</c:v>
                </c:pt>
                <c:pt idx="905">
                  <c:v>11.46</c:v>
                </c:pt>
                <c:pt idx="906">
                  <c:v>10.23</c:v>
                </c:pt>
                <c:pt idx="907">
                  <c:v>12.75</c:v>
                </c:pt>
                <c:pt idx="908">
                  <c:v>10.45</c:v>
                </c:pt>
                <c:pt idx="909">
                  <c:v>7.37</c:v>
                </c:pt>
                <c:pt idx="910">
                  <c:v>2.54</c:v>
                </c:pt>
                <c:pt idx="911">
                  <c:v>6.45</c:v>
                </c:pt>
                <c:pt idx="912">
                  <c:v>5.77</c:v>
                </c:pt>
                <c:pt idx="913">
                  <c:v>9.8699999999999992</c:v>
                </c:pt>
                <c:pt idx="914">
                  <c:v>7.22</c:v>
                </c:pt>
                <c:pt idx="915">
                  <c:v>7.36</c:v>
                </c:pt>
                <c:pt idx="916">
                  <c:v>9.9</c:v>
                </c:pt>
                <c:pt idx="917">
                  <c:v>7.95</c:v>
                </c:pt>
                <c:pt idx="918">
                  <c:v>8.0399999999999991</c:v>
                </c:pt>
                <c:pt idx="919">
                  <c:v>8.85</c:v>
                </c:pt>
                <c:pt idx="920">
                  <c:v>13.65</c:v>
                </c:pt>
                <c:pt idx="921">
                  <c:v>8.19</c:v>
                </c:pt>
                <c:pt idx="922">
                  <c:v>6.87</c:v>
                </c:pt>
                <c:pt idx="923">
                  <c:v>8.91</c:v>
                </c:pt>
                <c:pt idx="924">
                  <c:v>11.33</c:v>
                </c:pt>
                <c:pt idx="925">
                  <c:v>9.2799999999999994</c:v>
                </c:pt>
                <c:pt idx="926">
                  <c:v>9.2100000000000009</c:v>
                </c:pt>
                <c:pt idx="927">
                  <c:v>8.86</c:v>
                </c:pt>
                <c:pt idx="928">
                  <c:v>6.85</c:v>
                </c:pt>
                <c:pt idx="929">
                  <c:v>10.08</c:v>
                </c:pt>
                <c:pt idx="930">
                  <c:v>9.5</c:v>
                </c:pt>
                <c:pt idx="931">
                  <c:v>12.02</c:v>
                </c:pt>
                <c:pt idx="932">
                  <c:v>9.57</c:v>
                </c:pt>
                <c:pt idx="933">
                  <c:v>10.3</c:v>
                </c:pt>
                <c:pt idx="934">
                  <c:v>10.84</c:v>
                </c:pt>
                <c:pt idx="935">
                  <c:v>10.8</c:v>
                </c:pt>
                <c:pt idx="936">
                  <c:v>14.54</c:v>
                </c:pt>
                <c:pt idx="937">
                  <c:v>6.55</c:v>
                </c:pt>
                <c:pt idx="938">
                  <c:v>8.2200000000000006</c:v>
                </c:pt>
                <c:pt idx="939">
                  <c:v>11.96</c:v>
                </c:pt>
                <c:pt idx="940">
                  <c:v>5.42</c:v>
                </c:pt>
                <c:pt idx="941">
                  <c:v>5.26</c:v>
                </c:pt>
                <c:pt idx="942">
                  <c:v>11.95</c:v>
                </c:pt>
                <c:pt idx="943">
                  <c:v>9.49</c:v>
                </c:pt>
                <c:pt idx="944">
                  <c:v>8.91</c:v>
                </c:pt>
                <c:pt idx="945">
                  <c:v>8.76</c:v>
                </c:pt>
                <c:pt idx="946">
                  <c:v>12.77</c:v>
                </c:pt>
                <c:pt idx="947">
                  <c:v>11.07</c:v>
                </c:pt>
                <c:pt idx="948">
                  <c:v>8.32</c:v>
                </c:pt>
                <c:pt idx="949">
                  <c:v>8.99</c:v>
                </c:pt>
                <c:pt idx="950">
                  <c:v>10.82</c:v>
                </c:pt>
                <c:pt idx="951">
                  <c:v>14.36</c:v>
                </c:pt>
                <c:pt idx="952">
                  <c:v>13.26</c:v>
                </c:pt>
                <c:pt idx="953">
                  <c:v>12.09</c:v>
                </c:pt>
                <c:pt idx="954">
                  <c:v>16.420000000000002</c:v>
                </c:pt>
                <c:pt idx="955">
                  <c:v>17.741</c:v>
                </c:pt>
                <c:pt idx="956">
                  <c:v>9.1300000000000008</c:v>
                </c:pt>
                <c:pt idx="957">
                  <c:v>5.94</c:v>
                </c:pt>
                <c:pt idx="958">
                  <c:v>9.15</c:v>
                </c:pt>
                <c:pt idx="959">
                  <c:v>8.7799999999999994</c:v>
                </c:pt>
                <c:pt idx="960">
                  <c:v>14.1</c:v>
                </c:pt>
                <c:pt idx="961">
                  <c:v>16.73</c:v>
                </c:pt>
                <c:pt idx="962">
                  <c:v>8.66</c:v>
                </c:pt>
                <c:pt idx="963">
                  <c:v>8.14</c:v>
                </c:pt>
                <c:pt idx="964">
                  <c:v>11.06</c:v>
                </c:pt>
                <c:pt idx="965">
                  <c:v>10.18</c:v>
                </c:pt>
                <c:pt idx="966">
                  <c:v>14.46</c:v>
                </c:pt>
                <c:pt idx="967">
                  <c:v>16.75</c:v>
                </c:pt>
                <c:pt idx="968">
                  <c:v>12.91</c:v>
                </c:pt>
                <c:pt idx="969">
                  <c:v>14.62</c:v>
                </c:pt>
                <c:pt idx="970">
                  <c:v>19.850000000000001</c:v>
                </c:pt>
                <c:pt idx="971">
                  <c:v>7.77</c:v>
                </c:pt>
                <c:pt idx="972">
                  <c:v>9.2799999999999994</c:v>
                </c:pt>
                <c:pt idx="973">
                  <c:v>17.34</c:v>
                </c:pt>
                <c:pt idx="974">
                  <c:v>7.67</c:v>
                </c:pt>
                <c:pt idx="975">
                  <c:v>4.75</c:v>
                </c:pt>
                <c:pt idx="976">
                  <c:v>5.42</c:v>
                </c:pt>
                <c:pt idx="977">
                  <c:v>8.02</c:v>
                </c:pt>
                <c:pt idx="978">
                  <c:v>8.18</c:v>
                </c:pt>
                <c:pt idx="979">
                  <c:v>7.75</c:v>
                </c:pt>
                <c:pt idx="980">
                  <c:v>11.71</c:v>
                </c:pt>
                <c:pt idx="981">
                  <c:v>17.18</c:v>
                </c:pt>
                <c:pt idx="982">
                  <c:v>18.25</c:v>
                </c:pt>
                <c:pt idx="983">
                  <c:v>7.98</c:v>
                </c:pt>
                <c:pt idx="984">
                  <c:v>8.9</c:v>
                </c:pt>
                <c:pt idx="985">
                  <c:v>7.89</c:v>
                </c:pt>
                <c:pt idx="986">
                  <c:v>7.63</c:v>
                </c:pt>
                <c:pt idx="987">
                  <c:v>9.51</c:v>
                </c:pt>
                <c:pt idx="988">
                  <c:v>14.16</c:v>
                </c:pt>
                <c:pt idx="989">
                  <c:v>15.4</c:v>
                </c:pt>
                <c:pt idx="990">
                  <c:v>16.27</c:v>
                </c:pt>
                <c:pt idx="991">
                  <c:v>21.77</c:v>
                </c:pt>
                <c:pt idx="992">
                  <c:v>8.0500000000000007</c:v>
                </c:pt>
                <c:pt idx="993">
                  <c:v>8.58</c:v>
                </c:pt>
                <c:pt idx="994">
                  <c:v>12.16</c:v>
                </c:pt>
                <c:pt idx="995">
                  <c:v>16.75</c:v>
                </c:pt>
                <c:pt idx="996">
                  <c:v>11.52</c:v>
                </c:pt>
                <c:pt idx="997">
                  <c:v>6.48</c:v>
                </c:pt>
                <c:pt idx="998">
                  <c:v>9.5299999999999994</c:v>
                </c:pt>
                <c:pt idx="999">
                  <c:v>9.39</c:v>
                </c:pt>
                <c:pt idx="1000">
                  <c:v>10.61</c:v>
                </c:pt>
                <c:pt idx="1001">
                  <c:v>6.47</c:v>
                </c:pt>
                <c:pt idx="1002">
                  <c:v>9.5399999999999991</c:v>
                </c:pt>
                <c:pt idx="1003">
                  <c:v>10.91</c:v>
                </c:pt>
                <c:pt idx="1004">
                  <c:v>7.2</c:v>
                </c:pt>
                <c:pt idx="1005">
                  <c:v>12.26</c:v>
                </c:pt>
                <c:pt idx="1006">
                  <c:v>10.56</c:v>
                </c:pt>
                <c:pt idx="1007">
                  <c:v>7.9</c:v>
                </c:pt>
                <c:pt idx="1008">
                  <c:v>8.93</c:v>
                </c:pt>
                <c:pt idx="1009">
                  <c:v>11.83</c:v>
                </c:pt>
                <c:pt idx="1010">
                  <c:v>9.7200000000000006</c:v>
                </c:pt>
                <c:pt idx="1011">
                  <c:v>17.97</c:v>
                </c:pt>
                <c:pt idx="1012">
                  <c:v>16.79</c:v>
                </c:pt>
                <c:pt idx="1013">
                  <c:v>8.7799999999999994</c:v>
                </c:pt>
                <c:pt idx="1014">
                  <c:v>9.9499999999999993</c:v>
                </c:pt>
                <c:pt idx="1015">
                  <c:v>13.56</c:v>
                </c:pt>
                <c:pt idx="1016">
                  <c:v>14.61</c:v>
                </c:pt>
                <c:pt idx="1017">
                  <c:v>9.19</c:v>
                </c:pt>
                <c:pt idx="1018">
                  <c:v>17.75</c:v>
                </c:pt>
                <c:pt idx="1019">
                  <c:v>12.55</c:v>
                </c:pt>
                <c:pt idx="1020">
                  <c:v>20.91</c:v>
                </c:pt>
                <c:pt idx="1021">
                  <c:v>15.87</c:v>
                </c:pt>
                <c:pt idx="1022">
                  <c:v>25.46</c:v>
                </c:pt>
                <c:pt idx="1023">
                  <c:v>6</c:v>
                </c:pt>
                <c:pt idx="1024">
                  <c:v>11.09</c:v>
                </c:pt>
                <c:pt idx="1025">
                  <c:v>12.44</c:v>
                </c:pt>
                <c:pt idx="1026">
                  <c:v>10.89</c:v>
                </c:pt>
                <c:pt idx="1027">
                  <c:v>11.1</c:v>
                </c:pt>
                <c:pt idx="1028">
                  <c:v>16.350000000000001</c:v>
                </c:pt>
                <c:pt idx="1029">
                  <c:v>13.32</c:v>
                </c:pt>
                <c:pt idx="1030">
                  <c:v>8.49</c:v>
                </c:pt>
                <c:pt idx="1031">
                  <c:v>10.93</c:v>
                </c:pt>
                <c:pt idx="1032">
                  <c:v>15.75</c:v>
                </c:pt>
                <c:pt idx="1033">
                  <c:v>19.98</c:v>
                </c:pt>
                <c:pt idx="1034">
                  <c:v>6.83</c:v>
                </c:pt>
                <c:pt idx="1035">
                  <c:v>10.87</c:v>
                </c:pt>
                <c:pt idx="1036">
                  <c:v>11.93</c:v>
                </c:pt>
                <c:pt idx="1037">
                  <c:v>15.95</c:v>
                </c:pt>
                <c:pt idx="1038">
                  <c:v>12.01</c:v>
                </c:pt>
                <c:pt idx="1039">
                  <c:v>22.37</c:v>
                </c:pt>
                <c:pt idx="1040">
                  <c:v>12.32</c:v>
                </c:pt>
                <c:pt idx="1041">
                  <c:v>13.07</c:v>
                </c:pt>
                <c:pt idx="1042">
                  <c:v>0</c:v>
                </c:pt>
                <c:pt idx="1043">
                  <c:v>0</c:v>
                </c:pt>
                <c:pt idx="1044">
                  <c:v>11.95</c:v>
                </c:pt>
                <c:pt idx="1045">
                  <c:v>3.55</c:v>
                </c:pt>
                <c:pt idx="1046">
                  <c:v>15.5</c:v>
                </c:pt>
                <c:pt idx="1047">
                  <c:v>17.75</c:v>
                </c:pt>
                <c:pt idx="1048">
                  <c:v>16.34</c:v>
                </c:pt>
                <c:pt idx="1049">
                  <c:v>14.6</c:v>
                </c:pt>
                <c:pt idx="1050">
                  <c:v>39.799999999999997</c:v>
                </c:pt>
                <c:pt idx="1051">
                  <c:v>28.83</c:v>
                </c:pt>
                <c:pt idx="1052">
                  <c:v>0</c:v>
                </c:pt>
                <c:pt idx="1053">
                  <c:v>8.0500000000000007</c:v>
                </c:pt>
                <c:pt idx="1054">
                  <c:v>11.92</c:v>
                </c:pt>
                <c:pt idx="1055">
                  <c:v>11.18</c:v>
                </c:pt>
                <c:pt idx="1056">
                  <c:v>12.54</c:v>
                </c:pt>
                <c:pt idx="1057">
                  <c:v>11.94</c:v>
                </c:pt>
                <c:pt idx="1058">
                  <c:v>15.47</c:v>
                </c:pt>
                <c:pt idx="1059">
                  <c:v>17.420000000000002</c:v>
                </c:pt>
                <c:pt idx="1060">
                  <c:v>25.3</c:v>
                </c:pt>
                <c:pt idx="1061">
                  <c:v>17.29</c:v>
                </c:pt>
                <c:pt idx="1062">
                  <c:v>30.63</c:v>
                </c:pt>
                <c:pt idx="1063">
                  <c:v>23.87</c:v>
                </c:pt>
                <c:pt idx="1064">
                  <c:v>21.51</c:v>
                </c:pt>
                <c:pt idx="1065">
                  <c:v>21.91</c:v>
                </c:pt>
                <c:pt idx="1066">
                  <c:v>21.99</c:v>
                </c:pt>
                <c:pt idx="1067">
                  <c:v>11.59</c:v>
                </c:pt>
                <c:pt idx="1068">
                  <c:v>14.48</c:v>
                </c:pt>
                <c:pt idx="1069">
                  <c:v>20.75</c:v>
                </c:pt>
                <c:pt idx="1070">
                  <c:v>22.67</c:v>
                </c:pt>
                <c:pt idx="1071">
                  <c:v>27.21</c:v>
                </c:pt>
                <c:pt idx="1072">
                  <c:v>22.04</c:v>
                </c:pt>
                <c:pt idx="1073">
                  <c:v>15.64</c:v>
                </c:pt>
                <c:pt idx="1074">
                  <c:v>16.86</c:v>
                </c:pt>
                <c:pt idx="1075">
                  <c:v>17.84</c:v>
                </c:pt>
                <c:pt idx="1076">
                  <c:v>24.95</c:v>
                </c:pt>
                <c:pt idx="1077">
                  <c:v>22.05</c:v>
                </c:pt>
                <c:pt idx="1078">
                  <c:v>26.04</c:v>
                </c:pt>
                <c:pt idx="1079">
                  <c:v>26.53</c:v>
                </c:pt>
                <c:pt idx="1080">
                  <c:v>14.34</c:v>
                </c:pt>
                <c:pt idx="1081">
                  <c:v>17.14</c:v>
                </c:pt>
                <c:pt idx="1082">
                  <c:v>12.02</c:v>
                </c:pt>
                <c:pt idx="1083">
                  <c:v>25.14</c:v>
                </c:pt>
                <c:pt idx="1084">
                  <c:v>23.41</c:v>
                </c:pt>
                <c:pt idx="1085">
                  <c:v>20.059999999999999</c:v>
                </c:pt>
                <c:pt idx="1086">
                  <c:v>22.63</c:v>
                </c:pt>
                <c:pt idx="1087">
                  <c:v>33.299999999999997</c:v>
                </c:pt>
                <c:pt idx="1088">
                  <c:v>14.11</c:v>
                </c:pt>
                <c:pt idx="1089">
                  <c:v>9.6300000000000008</c:v>
                </c:pt>
                <c:pt idx="1090">
                  <c:v>12.97</c:v>
                </c:pt>
                <c:pt idx="1091">
                  <c:v>31.61</c:v>
                </c:pt>
                <c:pt idx="1092">
                  <c:v>11.59</c:v>
                </c:pt>
                <c:pt idx="1093">
                  <c:v>23.37</c:v>
                </c:pt>
                <c:pt idx="1094">
                  <c:v>25.22</c:v>
                </c:pt>
                <c:pt idx="1095">
                  <c:v>18.989999999999998</c:v>
                </c:pt>
                <c:pt idx="1096">
                  <c:v>13</c:v>
                </c:pt>
                <c:pt idx="1097">
                  <c:v>16.920000000000002</c:v>
                </c:pt>
                <c:pt idx="1098">
                  <c:v>13.86</c:v>
                </c:pt>
                <c:pt idx="1099">
                  <c:v>17.829999999999998</c:v>
                </c:pt>
                <c:pt idx="1100">
                  <c:v>20.75</c:v>
                </c:pt>
                <c:pt idx="1101">
                  <c:v>18.07</c:v>
                </c:pt>
                <c:pt idx="1102">
                  <c:v>16.22</c:v>
                </c:pt>
                <c:pt idx="1103">
                  <c:v>26.54</c:v>
                </c:pt>
                <c:pt idx="1104">
                  <c:v>26.64</c:v>
                </c:pt>
                <c:pt idx="1105">
                  <c:v>17.05</c:v>
                </c:pt>
                <c:pt idx="1106">
                  <c:v>15.27</c:v>
                </c:pt>
                <c:pt idx="1107">
                  <c:v>13.97</c:v>
                </c:pt>
                <c:pt idx="1108">
                  <c:v>9.91</c:v>
                </c:pt>
                <c:pt idx="1109">
                  <c:v>9.4600000000000009</c:v>
                </c:pt>
                <c:pt idx="1110">
                  <c:v>9.59</c:v>
                </c:pt>
                <c:pt idx="1111">
                  <c:v>9.33</c:v>
                </c:pt>
                <c:pt idx="1112">
                  <c:v>14.51</c:v>
                </c:pt>
                <c:pt idx="1113">
                  <c:v>23.41</c:v>
                </c:pt>
                <c:pt idx="1114">
                  <c:v>23.13</c:v>
                </c:pt>
                <c:pt idx="1115">
                  <c:v>24.48</c:v>
                </c:pt>
                <c:pt idx="1116">
                  <c:v>18.32</c:v>
                </c:pt>
                <c:pt idx="1117">
                  <c:v>27.22</c:v>
                </c:pt>
                <c:pt idx="1118">
                  <c:v>37.75</c:v>
                </c:pt>
                <c:pt idx="1119">
                  <c:v>25.11</c:v>
                </c:pt>
                <c:pt idx="1120">
                  <c:v>20.98</c:v>
                </c:pt>
                <c:pt idx="1121">
                  <c:v>19.63</c:v>
                </c:pt>
                <c:pt idx="1122">
                  <c:v>22.44</c:v>
                </c:pt>
                <c:pt idx="1123">
                  <c:v>20.64</c:v>
                </c:pt>
                <c:pt idx="1124">
                  <c:v>16.25</c:v>
                </c:pt>
                <c:pt idx="1125">
                  <c:v>16.13</c:v>
                </c:pt>
                <c:pt idx="1126">
                  <c:v>16.75</c:v>
                </c:pt>
                <c:pt idx="1127">
                  <c:v>18.27</c:v>
                </c:pt>
                <c:pt idx="1128">
                  <c:v>22.18</c:v>
                </c:pt>
                <c:pt idx="1129">
                  <c:v>15.89</c:v>
                </c:pt>
                <c:pt idx="1130">
                  <c:v>19.45</c:v>
                </c:pt>
                <c:pt idx="1131">
                  <c:v>16</c:v>
                </c:pt>
                <c:pt idx="1132">
                  <c:v>16.28</c:v>
                </c:pt>
                <c:pt idx="1133">
                  <c:v>20.36</c:v>
                </c:pt>
                <c:pt idx="1134">
                  <c:v>17.03</c:v>
                </c:pt>
                <c:pt idx="1135">
                  <c:v>19.77</c:v>
                </c:pt>
                <c:pt idx="1136">
                  <c:v>12.21</c:v>
                </c:pt>
                <c:pt idx="1137">
                  <c:v>17.510000000000002</c:v>
                </c:pt>
                <c:pt idx="1138">
                  <c:v>16.73</c:v>
                </c:pt>
                <c:pt idx="1139">
                  <c:v>19.100000000000001</c:v>
                </c:pt>
                <c:pt idx="1140">
                  <c:v>18.5</c:v>
                </c:pt>
                <c:pt idx="1141">
                  <c:v>31.32</c:v>
                </c:pt>
                <c:pt idx="1142">
                  <c:v>21.39</c:v>
                </c:pt>
                <c:pt idx="1143">
                  <c:v>16.16</c:v>
                </c:pt>
                <c:pt idx="1144">
                  <c:v>19.55</c:v>
                </c:pt>
                <c:pt idx="1145">
                  <c:v>22.47</c:v>
                </c:pt>
                <c:pt idx="1146">
                  <c:v>28.56</c:v>
                </c:pt>
                <c:pt idx="1147">
                  <c:v>22.37</c:v>
                </c:pt>
                <c:pt idx="1148">
                  <c:v>15.54</c:v>
                </c:pt>
                <c:pt idx="1149">
                  <c:v>14.15</c:v>
                </c:pt>
                <c:pt idx="1150">
                  <c:v>12.86</c:v>
                </c:pt>
                <c:pt idx="1151">
                  <c:v>18.440000000000001</c:v>
                </c:pt>
                <c:pt idx="1152">
                  <c:v>27.69</c:v>
                </c:pt>
                <c:pt idx="1153">
                  <c:v>21.07</c:v>
                </c:pt>
                <c:pt idx="1154">
                  <c:v>14.49</c:v>
                </c:pt>
                <c:pt idx="1155">
                  <c:v>14.29</c:v>
                </c:pt>
                <c:pt idx="1156">
                  <c:v>15.5</c:v>
                </c:pt>
                <c:pt idx="1157">
                  <c:v>17.16</c:v>
                </c:pt>
                <c:pt idx="1158">
                  <c:v>18.850000000000001</c:v>
                </c:pt>
                <c:pt idx="1159">
                  <c:v>14.52</c:v>
                </c:pt>
                <c:pt idx="1160">
                  <c:v>11.44</c:v>
                </c:pt>
                <c:pt idx="1161">
                  <c:v>15.22</c:v>
                </c:pt>
                <c:pt idx="1162">
                  <c:v>16.22</c:v>
                </c:pt>
                <c:pt idx="1163">
                  <c:v>11.41</c:v>
                </c:pt>
                <c:pt idx="1164">
                  <c:v>10.050000000000001</c:v>
                </c:pt>
                <c:pt idx="1165">
                  <c:v>9.7100000000000009</c:v>
                </c:pt>
                <c:pt idx="1166">
                  <c:v>8.85</c:v>
                </c:pt>
                <c:pt idx="1167">
                  <c:v>9.68</c:v>
                </c:pt>
                <c:pt idx="1168">
                  <c:v>11.82</c:v>
                </c:pt>
                <c:pt idx="1169">
                  <c:v>19.54</c:v>
                </c:pt>
                <c:pt idx="1170">
                  <c:v>16.559999999999999</c:v>
                </c:pt>
                <c:pt idx="1171">
                  <c:v>15.28</c:v>
                </c:pt>
                <c:pt idx="1172">
                  <c:v>17.75</c:v>
                </c:pt>
                <c:pt idx="1173">
                  <c:v>18.63</c:v>
                </c:pt>
                <c:pt idx="1174">
                  <c:v>15.83</c:v>
                </c:pt>
                <c:pt idx="1175">
                  <c:v>18.760000000000002</c:v>
                </c:pt>
                <c:pt idx="1176">
                  <c:v>26.06</c:v>
                </c:pt>
                <c:pt idx="1177">
                  <c:v>15.43</c:v>
                </c:pt>
                <c:pt idx="1178">
                  <c:v>16.82</c:v>
                </c:pt>
                <c:pt idx="1179">
                  <c:v>15.87</c:v>
                </c:pt>
                <c:pt idx="1180">
                  <c:v>19.809999999999999</c:v>
                </c:pt>
                <c:pt idx="1181">
                  <c:v>23.41</c:v>
                </c:pt>
                <c:pt idx="1182">
                  <c:v>19.02</c:v>
                </c:pt>
                <c:pt idx="1183">
                  <c:v>18.100000000000001</c:v>
                </c:pt>
                <c:pt idx="1184">
                  <c:v>18.72</c:v>
                </c:pt>
                <c:pt idx="1185">
                  <c:v>12.92</c:v>
                </c:pt>
                <c:pt idx="1186">
                  <c:v>11.22</c:v>
                </c:pt>
                <c:pt idx="1187">
                  <c:v>9.94</c:v>
                </c:pt>
                <c:pt idx="1188">
                  <c:v>18.21</c:v>
                </c:pt>
                <c:pt idx="1189">
                  <c:v>15.93</c:v>
                </c:pt>
                <c:pt idx="1190">
                  <c:v>13.93</c:v>
                </c:pt>
                <c:pt idx="1191">
                  <c:v>24.72</c:v>
                </c:pt>
                <c:pt idx="1192">
                  <c:v>23.13</c:v>
                </c:pt>
                <c:pt idx="1193">
                  <c:v>9.85</c:v>
                </c:pt>
                <c:pt idx="1194">
                  <c:v>13.66</c:v>
                </c:pt>
                <c:pt idx="1195">
                  <c:v>11.04</c:v>
                </c:pt>
                <c:pt idx="1196">
                  <c:v>16.55</c:v>
                </c:pt>
                <c:pt idx="1197">
                  <c:v>9.67</c:v>
                </c:pt>
                <c:pt idx="1198">
                  <c:v>10.88</c:v>
                </c:pt>
                <c:pt idx="1199">
                  <c:v>11.71</c:v>
                </c:pt>
                <c:pt idx="1200">
                  <c:v>11.15</c:v>
                </c:pt>
                <c:pt idx="1201">
                  <c:v>10.29</c:v>
                </c:pt>
                <c:pt idx="1202">
                  <c:v>10.62</c:v>
                </c:pt>
                <c:pt idx="1203">
                  <c:v>10.52</c:v>
                </c:pt>
                <c:pt idx="1204">
                  <c:v>30.25</c:v>
                </c:pt>
                <c:pt idx="1205">
                  <c:v>13.01</c:v>
                </c:pt>
                <c:pt idx="1206">
                  <c:v>8.8699999999999992</c:v>
                </c:pt>
                <c:pt idx="1207">
                  <c:v>9.34</c:v>
                </c:pt>
                <c:pt idx="1208">
                  <c:v>11.76</c:v>
                </c:pt>
                <c:pt idx="1209">
                  <c:v>14.56</c:v>
                </c:pt>
                <c:pt idx="1210">
                  <c:v>19.63</c:v>
                </c:pt>
                <c:pt idx="1211">
                  <c:v>18.329999999999998</c:v>
                </c:pt>
                <c:pt idx="1212">
                  <c:v>15.53</c:v>
                </c:pt>
                <c:pt idx="1213">
                  <c:v>12.5</c:v>
                </c:pt>
                <c:pt idx="1214">
                  <c:v>8.24</c:v>
                </c:pt>
                <c:pt idx="1215">
                  <c:v>11.04</c:v>
                </c:pt>
                <c:pt idx="1216">
                  <c:v>9.1</c:v>
                </c:pt>
                <c:pt idx="1217">
                  <c:v>14.2</c:v>
                </c:pt>
                <c:pt idx="1218">
                  <c:v>15.23</c:v>
                </c:pt>
                <c:pt idx="1219">
                  <c:v>14.03</c:v>
                </c:pt>
                <c:pt idx="1220">
                  <c:v>5.39</c:v>
                </c:pt>
                <c:pt idx="1221">
                  <c:v>9.56</c:v>
                </c:pt>
                <c:pt idx="1222">
                  <c:v>11.39</c:v>
                </c:pt>
                <c:pt idx="1223">
                  <c:v>11.44</c:v>
                </c:pt>
                <c:pt idx="1224">
                  <c:v>10.92</c:v>
                </c:pt>
                <c:pt idx="1225">
                  <c:v>11.64</c:v>
                </c:pt>
                <c:pt idx="1226">
                  <c:v>16.920000000000002</c:v>
                </c:pt>
                <c:pt idx="1227">
                  <c:v>13.35</c:v>
                </c:pt>
                <c:pt idx="1228">
                  <c:v>9.6999999999999993</c:v>
                </c:pt>
                <c:pt idx="1229">
                  <c:v>9.0399999999999991</c:v>
                </c:pt>
                <c:pt idx="1230">
                  <c:v>11.78</c:v>
                </c:pt>
                <c:pt idx="1231">
                  <c:v>13.62</c:v>
                </c:pt>
                <c:pt idx="1232">
                  <c:v>15.33</c:v>
                </c:pt>
                <c:pt idx="1233">
                  <c:v>12.151999999999999</c:v>
                </c:pt>
                <c:pt idx="1234">
                  <c:v>12.18</c:v>
                </c:pt>
                <c:pt idx="1235">
                  <c:v>21.39</c:v>
                </c:pt>
                <c:pt idx="1236">
                  <c:v>20.059999999999999</c:v>
                </c:pt>
                <c:pt idx="1237">
                  <c:v>8.86</c:v>
                </c:pt>
                <c:pt idx="1238">
                  <c:v>8.4700000000000006</c:v>
                </c:pt>
                <c:pt idx="1239">
                  <c:v>11.81</c:v>
                </c:pt>
                <c:pt idx="1240">
                  <c:v>10.23</c:v>
                </c:pt>
                <c:pt idx="1241">
                  <c:v>14.34</c:v>
                </c:pt>
                <c:pt idx="1242">
                  <c:v>15.84</c:v>
                </c:pt>
                <c:pt idx="1243">
                  <c:v>10.06</c:v>
                </c:pt>
                <c:pt idx="1244">
                  <c:v>8.44</c:v>
                </c:pt>
                <c:pt idx="1245">
                  <c:v>11.63</c:v>
                </c:pt>
                <c:pt idx="1246">
                  <c:v>14.89</c:v>
                </c:pt>
                <c:pt idx="1247">
                  <c:v>13.23</c:v>
                </c:pt>
                <c:pt idx="1248">
                  <c:v>10.52</c:v>
                </c:pt>
                <c:pt idx="1249">
                  <c:v>10.78</c:v>
                </c:pt>
                <c:pt idx="1250">
                  <c:v>11.83</c:v>
                </c:pt>
                <c:pt idx="1251">
                  <c:v>14.93</c:v>
                </c:pt>
                <c:pt idx="1252">
                  <c:v>15.22</c:v>
                </c:pt>
                <c:pt idx="1253">
                  <c:v>8.74</c:v>
                </c:pt>
                <c:pt idx="1254">
                  <c:v>10.38</c:v>
                </c:pt>
                <c:pt idx="1255">
                  <c:v>9.84</c:v>
                </c:pt>
                <c:pt idx="1256">
                  <c:v>12.59</c:v>
                </c:pt>
                <c:pt idx="1257">
                  <c:v>11.63</c:v>
                </c:pt>
                <c:pt idx="1258">
                  <c:v>10.94</c:v>
                </c:pt>
                <c:pt idx="1259">
                  <c:v>9.43</c:v>
                </c:pt>
                <c:pt idx="1260">
                  <c:v>9.8800000000000008</c:v>
                </c:pt>
                <c:pt idx="1261">
                  <c:v>10.17</c:v>
                </c:pt>
                <c:pt idx="1262">
                  <c:v>6.87</c:v>
                </c:pt>
                <c:pt idx="1263">
                  <c:v>9.4600000000000009</c:v>
                </c:pt>
                <c:pt idx="1264">
                  <c:v>10.19</c:v>
                </c:pt>
                <c:pt idx="1265">
                  <c:v>9.41</c:v>
                </c:pt>
                <c:pt idx="1266">
                  <c:v>6.89</c:v>
                </c:pt>
                <c:pt idx="1267">
                  <c:v>10.220000000000001</c:v>
                </c:pt>
                <c:pt idx="1268">
                  <c:v>13.61</c:v>
                </c:pt>
                <c:pt idx="1269">
                  <c:v>8.74</c:v>
                </c:pt>
                <c:pt idx="1270">
                  <c:v>8.7100000000000009</c:v>
                </c:pt>
                <c:pt idx="1271">
                  <c:v>12.79</c:v>
                </c:pt>
                <c:pt idx="1272">
                  <c:v>14.25</c:v>
                </c:pt>
                <c:pt idx="1273">
                  <c:v>14.86</c:v>
                </c:pt>
                <c:pt idx="1274">
                  <c:v>14.09</c:v>
                </c:pt>
                <c:pt idx="1275">
                  <c:v>7.14</c:v>
                </c:pt>
                <c:pt idx="1276">
                  <c:v>11.22</c:v>
                </c:pt>
                <c:pt idx="1277">
                  <c:v>13.57</c:v>
                </c:pt>
                <c:pt idx="1278">
                  <c:v>11.5</c:v>
                </c:pt>
                <c:pt idx="1279">
                  <c:v>11.74</c:v>
                </c:pt>
                <c:pt idx="1280">
                  <c:v>9.48</c:v>
                </c:pt>
                <c:pt idx="1281">
                  <c:v>10.02</c:v>
                </c:pt>
                <c:pt idx="1282">
                  <c:v>11.6</c:v>
                </c:pt>
                <c:pt idx="1283">
                  <c:v>12.19</c:v>
                </c:pt>
                <c:pt idx="1284">
                  <c:v>8.26</c:v>
                </c:pt>
                <c:pt idx="1285">
                  <c:v>7.37</c:v>
                </c:pt>
                <c:pt idx="1286">
                  <c:v>11.28</c:v>
                </c:pt>
                <c:pt idx="1287">
                  <c:v>11.54</c:v>
                </c:pt>
                <c:pt idx="1288">
                  <c:v>12.99</c:v>
                </c:pt>
                <c:pt idx="1289">
                  <c:v>9.7200000000000006</c:v>
                </c:pt>
                <c:pt idx="1290">
                  <c:v>9.9600000000000009</c:v>
                </c:pt>
                <c:pt idx="1291">
                  <c:v>8.17</c:v>
                </c:pt>
                <c:pt idx="1292">
                  <c:v>10.16</c:v>
                </c:pt>
                <c:pt idx="1293">
                  <c:v>9.39</c:v>
                </c:pt>
                <c:pt idx="1294">
                  <c:v>8.51</c:v>
                </c:pt>
                <c:pt idx="1295">
                  <c:v>10.06</c:v>
                </c:pt>
                <c:pt idx="1296">
                  <c:v>10.42</c:v>
                </c:pt>
                <c:pt idx="1297">
                  <c:v>9.24</c:v>
                </c:pt>
                <c:pt idx="1298">
                  <c:v>8.83</c:v>
                </c:pt>
                <c:pt idx="1299">
                  <c:v>12.4</c:v>
                </c:pt>
                <c:pt idx="1300">
                  <c:v>10.55</c:v>
                </c:pt>
                <c:pt idx="1301">
                  <c:v>8.59</c:v>
                </c:pt>
                <c:pt idx="1302">
                  <c:v>11.9</c:v>
                </c:pt>
                <c:pt idx="1303">
                  <c:v>11.73</c:v>
                </c:pt>
                <c:pt idx="1304">
                  <c:v>9.2200000000000006</c:v>
                </c:pt>
                <c:pt idx="1305">
                  <c:v>7.99</c:v>
                </c:pt>
                <c:pt idx="1306">
                  <c:v>12.17</c:v>
                </c:pt>
                <c:pt idx="1307">
                  <c:v>13.29</c:v>
                </c:pt>
                <c:pt idx="1308">
                  <c:v>13.85</c:v>
                </c:pt>
                <c:pt idx="1309">
                  <c:v>13.36</c:v>
                </c:pt>
                <c:pt idx="1310">
                  <c:v>9.8800000000000008</c:v>
                </c:pt>
                <c:pt idx="1311">
                  <c:v>12.72</c:v>
                </c:pt>
                <c:pt idx="1312">
                  <c:v>11.98</c:v>
                </c:pt>
                <c:pt idx="1313">
                  <c:v>12</c:v>
                </c:pt>
                <c:pt idx="1314">
                  <c:v>14.72</c:v>
                </c:pt>
                <c:pt idx="1315">
                  <c:v>19.05</c:v>
                </c:pt>
                <c:pt idx="1316">
                  <c:v>13.29</c:v>
                </c:pt>
                <c:pt idx="1317">
                  <c:v>8.57</c:v>
                </c:pt>
                <c:pt idx="1318">
                  <c:v>11.77</c:v>
                </c:pt>
                <c:pt idx="1319">
                  <c:v>10.23</c:v>
                </c:pt>
                <c:pt idx="1320">
                  <c:v>6.17</c:v>
                </c:pt>
                <c:pt idx="1321">
                  <c:v>8.33</c:v>
                </c:pt>
                <c:pt idx="1322">
                  <c:v>13.62</c:v>
                </c:pt>
                <c:pt idx="1323">
                  <c:v>9.7899999999999991</c:v>
                </c:pt>
                <c:pt idx="1324">
                  <c:v>5.6</c:v>
                </c:pt>
                <c:pt idx="1325">
                  <c:v>7.14</c:v>
                </c:pt>
                <c:pt idx="1326">
                  <c:v>11.14</c:v>
                </c:pt>
                <c:pt idx="1327">
                  <c:v>14.6</c:v>
                </c:pt>
                <c:pt idx="1328">
                  <c:v>11.16</c:v>
                </c:pt>
                <c:pt idx="1329">
                  <c:v>13.57</c:v>
                </c:pt>
                <c:pt idx="1330">
                  <c:v>17.809999999999999</c:v>
                </c:pt>
                <c:pt idx="1331">
                  <c:v>14.94</c:v>
                </c:pt>
                <c:pt idx="1332">
                  <c:v>26.86</c:v>
                </c:pt>
                <c:pt idx="1333">
                  <c:v>14.39</c:v>
                </c:pt>
                <c:pt idx="1334">
                  <c:v>16.43</c:v>
                </c:pt>
                <c:pt idx="1335">
                  <c:v>12.83</c:v>
                </c:pt>
                <c:pt idx="1336">
                  <c:v>12.58</c:v>
                </c:pt>
                <c:pt idx="1337">
                  <c:v>14.17</c:v>
                </c:pt>
                <c:pt idx="1338">
                  <c:v>17.66</c:v>
                </c:pt>
                <c:pt idx="1339">
                  <c:v>20.440000000000001</c:v>
                </c:pt>
                <c:pt idx="1340">
                  <c:v>18.809999999999999</c:v>
                </c:pt>
                <c:pt idx="1341">
                  <c:v>13.66</c:v>
                </c:pt>
                <c:pt idx="1342">
                  <c:v>16.809999999999999</c:v>
                </c:pt>
                <c:pt idx="1343">
                  <c:v>26.13</c:v>
                </c:pt>
                <c:pt idx="1344">
                  <c:v>11.89</c:v>
                </c:pt>
                <c:pt idx="1345">
                  <c:v>13.19</c:v>
                </c:pt>
                <c:pt idx="1346">
                  <c:v>12.22</c:v>
                </c:pt>
                <c:pt idx="1347">
                  <c:v>15.05</c:v>
                </c:pt>
                <c:pt idx="1348">
                  <c:v>11.09</c:v>
                </c:pt>
                <c:pt idx="1349">
                  <c:v>17.579999999999998</c:v>
                </c:pt>
                <c:pt idx="1350">
                  <c:v>20.55</c:v>
                </c:pt>
                <c:pt idx="1351">
                  <c:v>12.71</c:v>
                </c:pt>
                <c:pt idx="1352">
                  <c:v>20.37</c:v>
                </c:pt>
                <c:pt idx="1353">
                  <c:v>14.55</c:v>
                </c:pt>
                <c:pt idx="1354">
                  <c:v>12.63</c:v>
                </c:pt>
                <c:pt idx="1355">
                  <c:v>12.33</c:v>
                </c:pt>
                <c:pt idx="1356">
                  <c:v>14.06</c:v>
                </c:pt>
                <c:pt idx="1357">
                  <c:v>19.7</c:v>
                </c:pt>
                <c:pt idx="1358">
                  <c:v>31.15</c:v>
                </c:pt>
                <c:pt idx="1359">
                  <c:v>33.450000000000003</c:v>
                </c:pt>
                <c:pt idx="1360">
                  <c:v>34.79</c:v>
                </c:pt>
                <c:pt idx="1361">
                  <c:v>8.3800000000000008</c:v>
                </c:pt>
                <c:pt idx="1362">
                  <c:v>10.47</c:v>
                </c:pt>
                <c:pt idx="1363">
                  <c:v>14.74</c:v>
                </c:pt>
                <c:pt idx="1364">
                  <c:v>11.21</c:v>
                </c:pt>
                <c:pt idx="1365">
                  <c:v>19.78</c:v>
                </c:pt>
                <c:pt idx="1366">
                  <c:v>15.07</c:v>
                </c:pt>
                <c:pt idx="1367">
                  <c:v>16.72</c:v>
                </c:pt>
                <c:pt idx="1368">
                  <c:v>20.97</c:v>
                </c:pt>
                <c:pt idx="1369">
                  <c:v>21.46</c:v>
                </c:pt>
                <c:pt idx="1370">
                  <c:v>25.05</c:v>
                </c:pt>
                <c:pt idx="1371">
                  <c:v>47.78</c:v>
                </c:pt>
                <c:pt idx="1372">
                  <c:v>18.25</c:v>
                </c:pt>
                <c:pt idx="1373">
                  <c:v>17.97</c:v>
                </c:pt>
                <c:pt idx="1374">
                  <c:v>23.22</c:v>
                </c:pt>
                <c:pt idx="1375">
                  <c:v>17.13</c:v>
                </c:pt>
                <c:pt idx="1376">
                  <c:v>14.72</c:v>
                </c:pt>
                <c:pt idx="1377">
                  <c:v>16.53</c:v>
                </c:pt>
                <c:pt idx="1378">
                  <c:v>23.34</c:v>
                </c:pt>
                <c:pt idx="1379">
                  <c:v>26.91</c:v>
                </c:pt>
                <c:pt idx="1380">
                  <c:v>13.45</c:v>
                </c:pt>
                <c:pt idx="1381">
                  <c:v>17.440000000000001</c:v>
                </c:pt>
                <c:pt idx="1382">
                  <c:v>21.08</c:v>
                </c:pt>
                <c:pt idx="1383">
                  <c:v>18.61</c:v>
                </c:pt>
                <c:pt idx="1384">
                  <c:v>15.33</c:v>
                </c:pt>
                <c:pt idx="1385">
                  <c:v>15.82</c:v>
                </c:pt>
                <c:pt idx="1386">
                  <c:v>14.53</c:v>
                </c:pt>
                <c:pt idx="1387">
                  <c:v>28.1</c:v>
                </c:pt>
                <c:pt idx="1388">
                  <c:v>27.36</c:v>
                </c:pt>
                <c:pt idx="1389">
                  <c:v>18.485238095238103</c:v>
                </c:pt>
                <c:pt idx="1390">
                  <c:v>24.39</c:v>
                </c:pt>
                <c:pt idx="1391">
                  <c:v>21.09</c:v>
                </c:pt>
                <c:pt idx="1392">
                  <c:v>14.34</c:v>
                </c:pt>
                <c:pt idx="1393">
                  <c:v>12.73</c:v>
                </c:pt>
                <c:pt idx="1394">
                  <c:v>17.5</c:v>
                </c:pt>
                <c:pt idx="1395">
                  <c:v>18.34</c:v>
                </c:pt>
                <c:pt idx="1396">
                  <c:v>19.2</c:v>
                </c:pt>
                <c:pt idx="1397">
                  <c:v>15.639021739130438</c:v>
                </c:pt>
                <c:pt idx="1398">
                  <c:v>18</c:v>
                </c:pt>
                <c:pt idx="1399">
                  <c:v>12.23</c:v>
                </c:pt>
                <c:pt idx="1400">
                  <c:v>10.130000000000001</c:v>
                </c:pt>
                <c:pt idx="1401">
                  <c:v>14.1</c:v>
                </c:pt>
                <c:pt idx="1402">
                  <c:v>16.306956521739149</c:v>
                </c:pt>
                <c:pt idx="1403">
                  <c:v>20.7</c:v>
                </c:pt>
                <c:pt idx="1404">
                  <c:v>13.928586956521762</c:v>
                </c:pt>
                <c:pt idx="1405">
                  <c:v>17.68</c:v>
                </c:pt>
                <c:pt idx="1406">
                  <c:v>16.723586956521743</c:v>
                </c:pt>
                <c:pt idx="1407">
                  <c:v>20.64</c:v>
                </c:pt>
                <c:pt idx="1408">
                  <c:v>15.121648349999999</c:v>
                </c:pt>
                <c:pt idx="1409">
                  <c:v>19.52</c:v>
                </c:pt>
                <c:pt idx="1410">
                  <c:v>20.28</c:v>
                </c:pt>
                <c:pt idx="1411">
                  <c:v>22.25</c:v>
                </c:pt>
                <c:pt idx="1412">
                  <c:v>11.38</c:v>
                </c:pt>
                <c:pt idx="1413">
                  <c:v>10.85</c:v>
                </c:pt>
                <c:pt idx="1414">
                  <c:v>12.65</c:v>
                </c:pt>
                <c:pt idx="1415">
                  <c:v>12.18</c:v>
                </c:pt>
                <c:pt idx="1416">
                  <c:v>11.68</c:v>
                </c:pt>
                <c:pt idx="1417">
                  <c:v>10.14</c:v>
                </c:pt>
                <c:pt idx="1418">
                  <c:v>10.78</c:v>
                </c:pt>
                <c:pt idx="1419">
                  <c:v>11.28</c:v>
                </c:pt>
                <c:pt idx="1420">
                  <c:v>13.15</c:v>
                </c:pt>
                <c:pt idx="1421">
                  <c:v>0</c:v>
                </c:pt>
                <c:pt idx="1422">
                  <c:v>0</c:v>
                </c:pt>
                <c:pt idx="1423">
                  <c:v>8.6199999999999992</c:v>
                </c:pt>
                <c:pt idx="1424">
                  <c:v>11.08</c:v>
                </c:pt>
                <c:pt idx="1425">
                  <c:v>11.99</c:v>
                </c:pt>
                <c:pt idx="1426">
                  <c:v>14.77</c:v>
                </c:pt>
                <c:pt idx="1427">
                  <c:v>13.24</c:v>
                </c:pt>
                <c:pt idx="1428">
                  <c:v>13.17</c:v>
                </c:pt>
                <c:pt idx="1429">
                  <c:v>14.46</c:v>
                </c:pt>
                <c:pt idx="1430">
                  <c:v>13.61</c:v>
                </c:pt>
                <c:pt idx="1431">
                  <c:v>11.13</c:v>
                </c:pt>
                <c:pt idx="1432">
                  <c:v>14.73</c:v>
                </c:pt>
                <c:pt idx="1433">
                  <c:v>9.6199999999999992</c:v>
                </c:pt>
                <c:pt idx="1434">
                  <c:v>10.73</c:v>
                </c:pt>
                <c:pt idx="1435">
                  <c:v>10.79</c:v>
                </c:pt>
                <c:pt idx="1436">
                  <c:v>10.74</c:v>
                </c:pt>
                <c:pt idx="1437">
                  <c:v>7.78</c:v>
                </c:pt>
                <c:pt idx="1438">
                  <c:v>12.33</c:v>
                </c:pt>
                <c:pt idx="1439">
                  <c:v>19.850000000000001</c:v>
                </c:pt>
                <c:pt idx="1440">
                  <c:v>14.66</c:v>
                </c:pt>
                <c:pt idx="1441">
                  <c:v>7.09</c:v>
                </c:pt>
                <c:pt idx="1442">
                  <c:v>15.22</c:v>
                </c:pt>
                <c:pt idx="1443">
                  <c:v>12.92</c:v>
                </c:pt>
                <c:pt idx="1444">
                  <c:v>9.4</c:v>
                </c:pt>
                <c:pt idx="1445">
                  <c:v>16.64</c:v>
                </c:pt>
                <c:pt idx="1446">
                  <c:v>26.62</c:v>
                </c:pt>
                <c:pt idx="1447">
                  <c:v>19.14</c:v>
                </c:pt>
                <c:pt idx="1448">
                  <c:v>12.64</c:v>
                </c:pt>
                <c:pt idx="1449">
                  <c:v>12.86</c:v>
                </c:pt>
                <c:pt idx="1450">
                  <c:v>11.43</c:v>
                </c:pt>
                <c:pt idx="1451">
                  <c:v>20.079999999999998</c:v>
                </c:pt>
                <c:pt idx="1452">
                  <c:v>26.41</c:v>
                </c:pt>
                <c:pt idx="1453">
                  <c:v>31.71</c:v>
                </c:pt>
                <c:pt idx="1454">
                  <c:v>22.47</c:v>
                </c:pt>
                <c:pt idx="1455">
                  <c:v>24.03</c:v>
                </c:pt>
                <c:pt idx="1456">
                  <c:v>19.79</c:v>
                </c:pt>
                <c:pt idx="1457">
                  <c:v>20.82</c:v>
                </c:pt>
                <c:pt idx="1458">
                  <c:v>28.43</c:v>
                </c:pt>
                <c:pt idx="1459">
                  <c:v>20.04</c:v>
                </c:pt>
                <c:pt idx="1460">
                  <c:v>11.89</c:v>
                </c:pt>
                <c:pt idx="1461">
                  <c:v>15.19</c:v>
                </c:pt>
                <c:pt idx="1462">
                  <c:v>21.23</c:v>
                </c:pt>
                <c:pt idx="1463">
                  <c:v>18.91</c:v>
                </c:pt>
                <c:pt idx="1464">
                  <c:v>20.54</c:v>
                </c:pt>
                <c:pt idx="1465">
                  <c:v>16.21</c:v>
                </c:pt>
                <c:pt idx="1466">
                  <c:v>17.09</c:v>
                </c:pt>
                <c:pt idx="1467">
                  <c:v>20.28</c:v>
                </c:pt>
                <c:pt idx="1468">
                  <c:v>13.74</c:v>
                </c:pt>
                <c:pt idx="1469">
                  <c:v>21.5</c:v>
                </c:pt>
                <c:pt idx="1470">
                  <c:v>19.7</c:v>
                </c:pt>
                <c:pt idx="1471">
                  <c:v>14.04</c:v>
                </c:pt>
                <c:pt idx="1472">
                  <c:v>15.88</c:v>
                </c:pt>
                <c:pt idx="1473">
                  <c:v>16.989999999999998</c:v>
                </c:pt>
                <c:pt idx="1474">
                  <c:v>14.08</c:v>
                </c:pt>
                <c:pt idx="1475">
                  <c:v>17.3</c:v>
                </c:pt>
                <c:pt idx="1476">
                  <c:v>23.021050720000002</c:v>
                </c:pt>
                <c:pt idx="1477">
                  <c:v>30.57</c:v>
                </c:pt>
                <c:pt idx="1478">
                  <c:v>20.170000000000002</c:v>
                </c:pt>
                <c:pt idx="1479">
                  <c:v>17.57</c:v>
                </c:pt>
                <c:pt idx="1480">
                  <c:v>18.57</c:v>
                </c:pt>
                <c:pt idx="1481">
                  <c:v>19.100000000000001</c:v>
                </c:pt>
                <c:pt idx="1482">
                  <c:v>19.46</c:v>
                </c:pt>
                <c:pt idx="1483">
                  <c:v>10.91</c:v>
                </c:pt>
                <c:pt idx="1484">
                  <c:v>12.85</c:v>
                </c:pt>
                <c:pt idx="1485">
                  <c:v>20.83</c:v>
                </c:pt>
                <c:pt idx="1486">
                  <c:v>20.420000000000002</c:v>
                </c:pt>
                <c:pt idx="1487">
                  <c:v>17.04</c:v>
                </c:pt>
                <c:pt idx="1488">
                  <c:v>15.29</c:v>
                </c:pt>
                <c:pt idx="1489">
                  <c:v>12.94</c:v>
                </c:pt>
                <c:pt idx="1490">
                  <c:v>11.92</c:v>
                </c:pt>
                <c:pt idx="1491">
                  <c:v>15.19</c:v>
                </c:pt>
                <c:pt idx="1492">
                  <c:v>18.55</c:v>
                </c:pt>
                <c:pt idx="1493">
                  <c:v>14.81</c:v>
                </c:pt>
                <c:pt idx="1494">
                  <c:v>12.51</c:v>
                </c:pt>
                <c:pt idx="1495">
                  <c:v>13.47</c:v>
                </c:pt>
                <c:pt idx="1496">
                  <c:v>10.77</c:v>
                </c:pt>
                <c:pt idx="1497">
                  <c:v>12.43</c:v>
                </c:pt>
                <c:pt idx="1498">
                  <c:v>17.34</c:v>
                </c:pt>
                <c:pt idx="1499">
                  <c:v>15.99</c:v>
                </c:pt>
                <c:pt idx="1500">
                  <c:v>10.73</c:v>
                </c:pt>
                <c:pt idx="1501">
                  <c:v>12.98</c:v>
                </c:pt>
                <c:pt idx="1502">
                  <c:v>7.46</c:v>
                </c:pt>
                <c:pt idx="1503">
                  <c:v>9.0500000000000007</c:v>
                </c:pt>
                <c:pt idx="1504">
                  <c:v>7.09</c:v>
                </c:pt>
                <c:pt idx="1505">
                  <c:v>6.35</c:v>
                </c:pt>
                <c:pt idx="1506">
                  <c:v>7.36</c:v>
                </c:pt>
                <c:pt idx="1507">
                  <c:v>7.74</c:v>
                </c:pt>
                <c:pt idx="1508">
                  <c:v>12.22</c:v>
                </c:pt>
                <c:pt idx="1509">
                  <c:v>17.100000000000001</c:v>
                </c:pt>
                <c:pt idx="1510">
                  <c:v>17.739999999999998</c:v>
                </c:pt>
                <c:pt idx="1511">
                  <c:v>18.18</c:v>
                </c:pt>
                <c:pt idx="1512">
                  <c:v>21.95</c:v>
                </c:pt>
                <c:pt idx="1513">
                  <c:v>20.16</c:v>
                </c:pt>
                <c:pt idx="1514">
                  <c:v>23.44</c:v>
                </c:pt>
                <c:pt idx="1515">
                  <c:v>44.6</c:v>
                </c:pt>
                <c:pt idx="1516">
                  <c:v>30.46</c:v>
                </c:pt>
                <c:pt idx="1517">
                  <c:v>24.51</c:v>
                </c:pt>
                <c:pt idx="1518">
                  <c:v>24.44</c:v>
                </c:pt>
                <c:pt idx="1519">
                  <c:v>19.39</c:v>
                </c:pt>
                <c:pt idx="1520">
                  <c:v>14.49</c:v>
                </c:pt>
                <c:pt idx="1521">
                  <c:v>8.73</c:v>
                </c:pt>
                <c:pt idx="1522">
                  <c:v>13</c:v>
                </c:pt>
                <c:pt idx="1523">
                  <c:v>18.809999999999999</c:v>
                </c:pt>
                <c:pt idx="1524">
                  <c:v>16.739999999999998</c:v>
                </c:pt>
                <c:pt idx="1525">
                  <c:v>11.4</c:v>
                </c:pt>
                <c:pt idx="1526">
                  <c:v>13.44</c:v>
                </c:pt>
                <c:pt idx="1527">
                  <c:v>14.13</c:v>
                </c:pt>
                <c:pt idx="1528">
                  <c:v>16.920000000000002</c:v>
                </c:pt>
                <c:pt idx="1529">
                  <c:v>27.11</c:v>
                </c:pt>
                <c:pt idx="1530">
                  <c:v>15.3</c:v>
                </c:pt>
                <c:pt idx="1531">
                  <c:v>17.600000000000001</c:v>
                </c:pt>
                <c:pt idx="1532">
                  <c:v>25.24</c:v>
                </c:pt>
                <c:pt idx="1533">
                  <c:v>20.95</c:v>
                </c:pt>
                <c:pt idx="1534">
                  <c:v>16.38</c:v>
                </c:pt>
                <c:pt idx="1535">
                  <c:v>14.39</c:v>
                </c:pt>
                <c:pt idx="1536">
                  <c:v>9.5299999999999994</c:v>
                </c:pt>
                <c:pt idx="1537">
                  <c:v>9.3699999999999992</c:v>
                </c:pt>
                <c:pt idx="1538">
                  <c:v>9.2200000000000006</c:v>
                </c:pt>
                <c:pt idx="1539">
                  <c:v>9.34</c:v>
                </c:pt>
                <c:pt idx="1540">
                  <c:v>14.55</c:v>
                </c:pt>
                <c:pt idx="1541">
                  <c:v>14.96</c:v>
                </c:pt>
                <c:pt idx="1542">
                  <c:v>15.75</c:v>
                </c:pt>
                <c:pt idx="1543">
                  <c:v>20.09</c:v>
                </c:pt>
                <c:pt idx="1544">
                  <c:v>24</c:v>
                </c:pt>
                <c:pt idx="1545">
                  <c:v>25.76</c:v>
                </c:pt>
                <c:pt idx="1546">
                  <c:v>23.65</c:v>
                </c:pt>
                <c:pt idx="1547">
                  <c:v>50.22</c:v>
                </c:pt>
                <c:pt idx="1548">
                  <c:v>33.81</c:v>
                </c:pt>
                <c:pt idx="1549">
                  <c:v>20.79</c:v>
                </c:pt>
                <c:pt idx="1550">
                  <c:v>15.43</c:v>
                </c:pt>
                <c:pt idx="1551">
                  <c:v>19.239999999999998</c:v>
                </c:pt>
                <c:pt idx="1552">
                  <c:v>11.51</c:v>
                </c:pt>
                <c:pt idx="1553">
                  <c:v>14.35</c:v>
                </c:pt>
                <c:pt idx="1554">
                  <c:v>9.83</c:v>
                </c:pt>
                <c:pt idx="1555">
                  <c:v>16.59</c:v>
                </c:pt>
                <c:pt idx="1556">
                  <c:v>17.04</c:v>
                </c:pt>
                <c:pt idx="1557">
                  <c:v>15</c:v>
                </c:pt>
                <c:pt idx="1558">
                  <c:v>15.24</c:v>
                </c:pt>
                <c:pt idx="1559">
                  <c:v>22.7</c:v>
                </c:pt>
                <c:pt idx="1560">
                  <c:v>16.03</c:v>
                </c:pt>
                <c:pt idx="1561">
                  <c:v>16.34</c:v>
                </c:pt>
                <c:pt idx="1562">
                  <c:v>19.16</c:v>
                </c:pt>
                <c:pt idx="1563">
                  <c:v>12.15</c:v>
                </c:pt>
                <c:pt idx="1564">
                  <c:v>9.98</c:v>
                </c:pt>
                <c:pt idx="1565">
                  <c:v>18.2</c:v>
                </c:pt>
                <c:pt idx="1566">
                  <c:v>13.976304347826101</c:v>
                </c:pt>
                <c:pt idx="1567">
                  <c:v>21.74</c:v>
                </c:pt>
                <c:pt idx="1568">
                  <c:v>19.989999999999998</c:v>
                </c:pt>
                <c:pt idx="1569">
                  <c:v>19.25</c:v>
                </c:pt>
                <c:pt idx="1570">
                  <c:v>22.19</c:v>
                </c:pt>
                <c:pt idx="1571">
                  <c:v>19.2</c:v>
                </c:pt>
                <c:pt idx="1572">
                  <c:v>20.04</c:v>
                </c:pt>
                <c:pt idx="1573">
                  <c:v>24.09</c:v>
                </c:pt>
                <c:pt idx="1574">
                  <c:v>42.03</c:v>
                </c:pt>
                <c:pt idx="1575">
                  <c:v>14.9</c:v>
                </c:pt>
                <c:pt idx="1576">
                  <c:v>17.68</c:v>
                </c:pt>
                <c:pt idx="1577">
                  <c:v>15.52</c:v>
                </c:pt>
                <c:pt idx="1578">
                  <c:v>14.42</c:v>
                </c:pt>
                <c:pt idx="1579">
                  <c:v>17.72</c:v>
                </c:pt>
                <c:pt idx="1580">
                  <c:v>22.27</c:v>
                </c:pt>
                <c:pt idx="1581">
                  <c:v>12.27</c:v>
                </c:pt>
                <c:pt idx="1582">
                  <c:v>10.55</c:v>
                </c:pt>
                <c:pt idx="1583">
                  <c:v>9.81</c:v>
                </c:pt>
                <c:pt idx="1584">
                  <c:v>10.95</c:v>
                </c:pt>
                <c:pt idx="1585">
                  <c:v>17.23</c:v>
                </c:pt>
                <c:pt idx="1586">
                  <c:v>14.84</c:v>
                </c:pt>
                <c:pt idx="1587">
                  <c:v>11</c:v>
                </c:pt>
                <c:pt idx="1588">
                  <c:v>8.35</c:v>
                </c:pt>
                <c:pt idx="1589">
                  <c:v>8.14</c:v>
                </c:pt>
                <c:pt idx="1590">
                  <c:v>10.38</c:v>
                </c:pt>
                <c:pt idx="1591">
                  <c:v>14.44</c:v>
                </c:pt>
                <c:pt idx="1592">
                  <c:v>14.99</c:v>
                </c:pt>
                <c:pt idx="1593">
                  <c:v>15.07</c:v>
                </c:pt>
                <c:pt idx="1594">
                  <c:v>11.54</c:v>
                </c:pt>
                <c:pt idx="1595">
                  <c:v>13.79</c:v>
                </c:pt>
                <c:pt idx="1596">
                  <c:v>12.78</c:v>
                </c:pt>
                <c:pt idx="1597">
                  <c:v>16.350000000000001</c:v>
                </c:pt>
                <c:pt idx="1598">
                  <c:v>20.9</c:v>
                </c:pt>
                <c:pt idx="1599">
                  <c:v>16.940000000000001</c:v>
                </c:pt>
                <c:pt idx="1600">
                  <c:v>10.33</c:v>
                </c:pt>
                <c:pt idx="1601">
                  <c:v>6.98</c:v>
                </c:pt>
                <c:pt idx="1602">
                  <c:v>8.15</c:v>
                </c:pt>
                <c:pt idx="1603">
                  <c:v>14.6</c:v>
                </c:pt>
                <c:pt idx="1604">
                  <c:v>10.46</c:v>
                </c:pt>
                <c:pt idx="1605">
                  <c:v>12.3</c:v>
                </c:pt>
                <c:pt idx="1606">
                  <c:v>10.54</c:v>
                </c:pt>
                <c:pt idx="1607">
                  <c:v>14.51</c:v>
                </c:pt>
                <c:pt idx="1608">
                  <c:v>14.6</c:v>
                </c:pt>
                <c:pt idx="1609">
                  <c:v>9.7899999999999991</c:v>
                </c:pt>
                <c:pt idx="1610">
                  <c:v>9.1300000000000008</c:v>
                </c:pt>
                <c:pt idx="1611">
                  <c:v>9.35</c:v>
                </c:pt>
                <c:pt idx="1612">
                  <c:v>14.26</c:v>
                </c:pt>
                <c:pt idx="1613">
                  <c:v>17.59</c:v>
                </c:pt>
                <c:pt idx="1614">
                  <c:v>16.78</c:v>
                </c:pt>
                <c:pt idx="1615">
                  <c:v>16.260000000000002</c:v>
                </c:pt>
                <c:pt idx="1616">
                  <c:v>13.25</c:v>
                </c:pt>
                <c:pt idx="1617">
                  <c:v>16.440000000000001</c:v>
                </c:pt>
                <c:pt idx="1618">
                  <c:v>13.99</c:v>
                </c:pt>
                <c:pt idx="1619">
                  <c:v>8.14</c:v>
                </c:pt>
                <c:pt idx="1620">
                  <c:v>8.9700000000000006</c:v>
                </c:pt>
                <c:pt idx="1621">
                  <c:v>9.9700000000000006</c:v>
                </c:pt>
                <c:pt idx="1622">
                  <c:v>8.99</c:v>
                </c:pt>
                <c:pt idx="1623">
                  <c:v>10.97</c:v>
                </c:pt>
                <c:pt idx="1624">
                  <c:v>9.09</c:v>
                </c:pt>
                <c:pt idx="1625">
                  <c:v>7.72</c:v>
                </c:pt>
                <c:pt idx="1626">
                  <c:v>7.24</c:v>
                </c:pt>
                <c:pt idx="1627">
                  <c:v>13.07</c:v>
                </c:pt>
                <c:pt idx="1628">
                  <c:v>12.12</c:v>
                </c:pt>
                <c:pt idx="1629">
                  <c:v>8.84</c:v>
                </c:pt>
                <c:pt idx="1630">
                  <c:v>7.78</c:v>
                </c:pt>
                <c:pt idx="1631">
                  <c:v>7.39</c:v>
                </c:pt>
                <c:pt idx="1632">
                  <c:v>7.43</c:v>
                </c:pt>
                <c:pt idx="1633">
                  <c:v>8.39</c:v>
                </c:pt>
                <c:pt idx="1634">
                  <c:v>9.06</c:v>
                </c:pt>
                <c:pt idx="1635">
                  <c:v>8.9700000000000006</c:v>
                </c:pt>
                <c:pt idx="1636">
                  <c:v>8.8000000000000007</c:v>
                </c:pt>
                <c:pt idx="1637">
                  <c:v>6.13</c:v>
                </c:pt>
                <c:pt idx="1638">
                  <c:v>7.59</c:v>
                </c:pt>
                <c:pt idx="1639">
                  <c:v>7.01</c:v>
                </c:pt>
                <c:pt idx="1640">
                  <c:v>12.8</c:v>
                </c:pt>
                <c:pt idx="1641">
                  <c:v>8.76</c:v>
                </c:pt>
                <c:pt idx="1642">
                  <c:v>9.2799999999999994</c:v>
                </c:pt>
                <c:pt idx="1643">
                  <c:v>11.4</c:v>
                </c:pt>
                <c:pt idx="1644">
                  <c:v>10.47</c:v>
                </c:pt>
                <c:pt idx="1645">
                  <c:v>11.23</c:v>
                </c:pt>
                <c:pt idx="1646">
                  <c:v>11.68</c:v>
                </c:pt>
                <c:pt idx="1647">
                  <c:v>8.41</c:v>
                </c:pt>
                <c:pt idx="1648">
                  <c:v>6.16</c:v>
                </c:pt>
                <c:pt idx="1649">
                  <c:v>6.13</c:v>
                </c:pt>
                <c:pt idx="1650">
                  <c:v>8.83</c:v>
                </c:pt>
                <c:pt idx="1651">
                  <c:v>9.56</c:v>
                </c:pt>
                <c:pt idx="1652">
                  <c:v>8.6</c:v>
                </c:pt>
                <c:pt idx="1653">
                  <c:v>8.85</c:v>
                </c:pt>
                <c:pt idx="1654">
                  <c:v>12.15</c:v>
                </c:pt>
                <c:pt idx="1655">
                  <c:v>8.09</c:v>
                </c:pt>
                <c:pt idx="1656">
                  <c:v>12.5</c:v>
                </c:pt>
                <c:pt idx="1657">
                  <c:v>9.75</c:v>
                </c:pt>
                <c:pt idx="1658">
                  <c:v>7.07</c:v>
                </c:pt>
                <c:pt idx="1659">
                  <c:v>10</c:v>
                </c:pt>
                <c:pt idx="1660">
                  <c:v>13.37</c:v>
                </c:pt>
                <c:pt idx="1661">
                  <c:v>11.98</c:v>
                </c:pt>
                <c:pt idx="1662">
                  <c:v>9.51</c:v>
                </c:pt>
                <c:pt idx="1663">
                  <c:v>8.61</c:v>
                </c:pt>
                <c:pt idx="1664">
                  <c:v>11.44</c:v>
                </c:pt>
                <c:pt idx="1665">
                  <c:v>12.97</c:v>
                </c:pt>
                <c:pt idx="1666">
                  <c:v>11.8</c:v>
                </c:pt>
                <c:pt idx="1667">
                  <c:v>18.149999999999999</c:v>
                </c:pt>
                <c:pt idx="1668">
                  <c:v>57.82</c:v>
                </c:pt>
                <c:pt idx="1669">
                  <c:v>38.340000000000003</c:v>
                </c:pt>
                <c:pt idx="1670">
                  <c:v>17.68</c:v>
                </c:pt>
                <c:pt idx="1671">
                  <c:v>11.67</c:v>
                </c:pt>
                <c:pt idx="1672">
                  <c:v>13.42</c:v>
                </c:pt>
                <c:pt idx="1673">
                  <c:v>15.51</c:v>
                </c:pt>
                <c:pt idx="1674">
                  <c:v>16.739999999999998</c:v>
                </c:pt>
                <c:pt idx="1675">
                  <c:v>19.350000000000001</c:v>
                </c:pt>
                <c:pt idx="1676">
                  <c:v>15.38</c:v>
                </c:pt>
                <c:pt idx="1677">
                  <c:v>14.45</c:v>
                </c:pt>
                <c:pt idx="1678">
                  <c:v>23.24</c:v>
                </c:pt>
                <c:pt idx="1679">
                  <c:v>21.05</c:v>
                </c:pt>
                <c:pt idx="1680">
                  <c:v>9.94</c:v>
                </c:pt>
                <c:pt idx="1681">
                  <c:v>14.96</c:v>
                </c:pt>
                <c:pt idx="1682">
                  <c:v>14.69</c:v>
                </c:pt>
                <c:pt idx="1683">
                  <c:v>17.29</c:v>
                </c:pt>
                <c:pt idx="1684">
                  <c:v>19.329999999999998</c:v>
                </c:pt>
                <c:pt idx="1685">
                  <c:v>20.96</c:v>
                </c:pt>
                <c:pt idx="1686">
                  <c:v>21.35</c:v>
                </c:pt>
                <c:pt idx="1687">
                  <c:v>16.14</c:v>
                </c:pt>
                <c:pt idx="1688">
                  <c:v>30.68</c:v>
                </c:pt>
                <c:pt idx="1689">
                  <c:v>8.91</c:v>
                </c:pt>
                <c:pt idx="1690">
                  <c:v>10.58</c:v>
                </c:pt>
                <c:pt idx="1691">
                  <c:v>11.77</c:v>
                </c:pt>
                <c:pt idx="1692">
                  <c:v>17.55</c:v>
                </c:pt>
                <c:pt idx="1693">
                  <c:v>6.55</c:v>
                </c:pt>
                <c:pt idx="1694">
                  <c:v>7.97</c:v>
                </c:pt>
                <c:pt idx="1695">
                  <c:v>12.59</c:v>
                </c:pt>
                <c:pt idx="1696">
                  <c:v>14.4</c:v>
                </c:pt>
                <c:pt idx="1697">
                  <c:v>19.75</c:v>
                </c:pt>
                <c:pt idx="1698">
                  <c:v>12.99</c:v>
                </c:pt>
                <c:pt idx="1699">
                  <c:v>16.18</c:v>
                </c:pt>
                <c:pt idx="1700">
                  <c:v>9.18</c:v>
                </c:pt>
                <c:pt idx="1701">
                  <c:v>13.79</c:v>
                </c:pt>
                <c:pt idx="1702">
                  <c:v>8.32</c:v>
                </c:pt>
                <c:pt idx="1703">
                  <c:v>13.37</c:v>
                </c:pt>
                <c:pt idx="1704">
                  <c:v>11.79</c:v>
                </c:pt>
                <c:pt idx="1705">
                  <c:v>10.15</c:v>
                </c:pt>
                <c:pt idx="1706">
                  <c:v>12.83</c:v>
                </c:pt>
                <c:pt idx="1707">
                  <c:v>10.91</c:v>
                </c:pt>
                <c:pt idx="1708">
                  <c:v>13.42</c:v>
                </c:pt>
                <c:pt idx="1709">
                  <c:v>13.85</c:v>
                </c:pt>
                <c:pt idx="1710">
                  <c:v>13.04</c:v>
                </c:pt>
                <c:pt idx="1711">
                  <c:v>16.53</c:v>
                </c:pt>
                <c:pt idx="1712">
                  <c:v>19.13</c:v>
                </c:pt>
                <c:pt idx="1713">
                  <c:v>10.06</c:v>
                </c:pt>
                <c:pt idx="1714">
                  <c:v>12.66</c:v>
                </c:pt>
                <c:pt idx="1715">
                  <c:v>10.18</c:v>
                </c:pt>
                <c:pt idx="1716">
                  <c:v>7.46</c:v>
                </c:pt>
                <c:pt idx="1717">
                  <c:v>6.94</c:v>
                </c:pt>
                <c:pt idx="1718">
                  <c:v>12.54</c:v>
                </c:pt>
                <c:pt idx="1719">
                  <c:v>8.86</c:v>
                </c:pt>
                <c:pt idx="1720">
                  <c:v>13.69</c:v>
                </c:pt>
                <c:pt idx="1721">
                  <c:v>8.49</c:v>
                </c:pt>
                <c:pt idx="1722">
                  <c:v>13.42</c:v>
                </c:pt>
                <c:pt idx="1723">
                  <c:v>20.67</c:v>
                </c:pt>
                <c:pt idx="1724">
                  <c:v>21.11</c:v>
                </c:pt>
                <c:pt idx="1725">
                  <c:v>31.39</c:v>
                </c:pt>
                <c:pt idx="1726">
                  <c:v>26.2</c:v>
                </c:pt>
                <c:pt idx="1727">
                  <c:v>22.02</c:v>
                </c:pt>
                <c:pt idx="1728">
                  <c:v>18.7</c:v>
                </c:pt>
                <c:pt idx="1729">
                  <c:v>16.29</c:v>
                </c:pt>
                <c:pt idx="1730">
                  <c:v>18.34</c:v>
                </c:pt>
                <c:pt idx="1731">
                  <c:v>25.26</c:v>
                </c:pt>
                <c:pt idx="1732">
                  <c:v>15.37</c:v>
                </c:pt>
                <c:pt idx="1733">
                  <c:v>13.6</c:v>
                </c:pt>
                <c:pt idx="1734">
                  <c:v>16.559999999999999</c:v>
                </c:pt>
                <c:pt idx="1735">
                  <c:v>19.77</c:v>
                </c:pt>
                <c:pt idx="1736">
                  <c:v>12.07</c:v>
                </c:pt>
                <c:pt idx="1737">
                  <c:v>6.6</c:v>
                </c:pt>
                <c:pt idx="1738">
                  <c:v>8.74</c:v>
                </c:pt>
                <c:pt idx="1739">
                  <c:v>8.74</c:v>
                </c:pt>
                <c:pt idx="1740">
                  <c:v>13.57</c:v>
                </c:pt>
                <c:pt idx="1741">
                  <c:v>18.37</c:v>
                </c:pt>
                <c:pt idx="1742">
                  <c:v>12.8</c:v>
                </c:pt>
                <c:pt idx="1743">
                  <c:v>8.17</c:v>
                </c:pt>
                <c:pt idx="1744">
                  <c:v>11.46</c:v>
                </c:pt>
                <c:pt idx="1745">
                  <c:v>15.54</c:v>
                </c:pt>
                <c:pt idx="1746">
                  <c:v>12.01</c:v>
                </c:pt>
                <c:pt idx="1747">
                  <c:v>12.48</c:v>
                </c:pt>
                <c:pt idx="1748">
                  <c:v>10.78</c:v>
                </c:pt>
                <c:pt idx="1749">
                  <c:v>7.03</c:v>
                </c:pt>
                <c:pt idx="1750">
                  <c:v>8.7899999999999991</c:v>
                </c:pt>
                <c:pt idx="1751">
                  <c:v>13.9</c:v>
                </c:pt>
                <c:pt idx="1752">
                  <c:v>15.87</c:v>
                </c:pt>
                <c:pt idx="1753">
                  <c:v>13.31</c:v>
                </c:pt>
                <c:pt idx="1754">
                  <c:v>6.91</c:v>
                </c:pt>
                <c:pt idx="1755">
                  <c:v>9.01</c:v>
                </c:pt>
                <c:pt idx="1756">
                  <c:v>13.21</c:v>
                </c:pt>
                <c:pt idx="1757">
                  <c:v>16.149999999999999</c:v>
                </c:pt>
                <c:pt idx="1758">
                  <c:v>21.84</c:v>
                </c:pt>
                <c:pt idx="1759">
                  <c:v>15.57</c:v>
                </c:pt>
                <c:pt idx="1760">
                  <c:v>14.26</c:v>
                </c:pt>
                <c:pt idx="1761">
                  <c:v>15.32</c:v>
                </c:pt>
                <c:pt idx="1762">
                  <c:v>18.29</c:v>
                </c:pt>
                <c:pt idx="1763">
                  <c:v>15.48</c:v>
                </c:pt>
                <c:pt idx="1764">
                  <c:v>16.71</c:v>
                </c:pt>
                <c:pt idx="1765">
                  <c:v>19.100000000000001</c:v>
                </c:pt>
                <c:pt idx="1766">
                  <c:v>28.17</c:v>
                </c:pt>
                <c:pt idx="1767">
                  <c:v>16.38</c:v>
                </c:pt>
                <c:pt idx="1768">
                  <c:v>21.13</c:v>
                </c:pt>
                <c:pt idx="1769">
                  <c:v>20.45</c:v>
                </c:pt>
                <c:pt idx="1770">
                  <c:v>19.87</c:v>
                </c:pt>
                <c:pt idx="1771">
                  <c:v>16.899999999999999</c:v>
                </c:pt>
                <c:pt idx="1772">
                  <c:v>18.02</c:v>
                </c:pt>
                <c:pt idx="1773">
                  <c:v>29.19</c:v>
                </c:pt>
                <c:pt idx="1774">
                  <c:v>28.43</c:v>
                </c:pt>
                <c:pt idx="1775">
                  <c:v>28.5</c:v>
                </c:pt>
                <c:pt idx="1776">
                  <c:v>26.2</c:v>
                </c:pt>
                <c:pt idx="1777">
                  <c:v>37.130000000000003</c:v>
                </c:pt>
                <c:pt idx="1778">
                  <c:v>29.44</c:v>
                </c:pt>
                <c:pt idx="1779">
                  <c:v>28.6</c:v>
                </c:pt>
                <c:pt idx="1780">
                  <c:v>18.97446043165473</c:v>
                </c:pt>
                <c:pt idx="1781">
                  <c:v>8.32</c:v>
                </c:pt>
                <c:pt idx="1782">
                  <c:v>14.5</c:v>
                </c:pt>
                <c:pt idx="1783">
                  <c:v>16.190000000000001</c:v>
                </c:pt>
                <c:pt idx="1784">
                  <c:v>11.12</c:v>
                </c:pt>
                <c:pt idx="1785">
                  <c:v>9.5500000000000007</c:v>
                </c:pt>
                <c:pt idx="1786">
                  <c:v>12.56</c:v>
                </c:pt>
                <c:pt idx="1787">
                  <c:v>19.399999999999999</c:v>
                </c:pt>
                <c:pt idx="1788">
                  <c:v>16.149999999999999</c:v>
                </c:pt>
                <c:pt idx="1789">
                  <c:v>15.35</c:v>
                </c:pt>
                <c:pt idx="1790">
                  <c:v>12.87</c:v>
                </c:pt>
                <c:pt idx="1791">
                  <c:v>10.89</c:v>
                </c:pt>
                <c:pt idx="1792">
                  <c:v>10.210000000000001</c:v>
                </c:pt>
                <c:pt idx="1793">
                  <c:v>0</c:v>
                </c:pt>
                <c:pt idx="1794">
                  <c:v>0</c:v>
                </c:pt>
                <c:pt idx="1795">
                  <c:v>112.98</c:v>
                </c:pt>
                <c:pt idx="1796">
                  <c:v>91.59</c:v>
                </c:pt>
                <c:pt idx="1797">
                  <c:v>10.91</c:v>
                </c:pt>
                <c:pt idx="1798">
                  <c:v>12.74</c:v>
                </c:pt>
                <c:pt idx="1799">
                  <c:v>16.03</c:v>
                </c:pt>
                <c:pt idx="1800">
                  <c:v>20.7</c:v>
                </c:pt>
                <c:pt idx="1801">
                  <c:v>18.690000000000001</c:v>
                </c:pt>
                <c:pt idx="1802">
                  <c:v>11.91</c:v>
                </c:pt>
                <c:pt idx="1803">
                  <c:v>12.89</c:v>
                </c:pt>
                <c:pt idx="1804">
                  <c:v>15.58</c:v>
                </c:pt>
                <c:pt idx="1805">
                  <c:v>24.94</c:v>
                </c:pt>
                <c:pt idx="1806">
                  <c:v>30.5</c:v>
                </c:pt>
                <c:pt idx="1807">
                  <c:v>23.56</c:v>
                </c:pt>
                <c:pt idx="1808">
                  <c:v>15.85</c:v>
                </c:pt>
                <c:pt idx="1809">
                  <c:v>13.06</c:v>
                </c:pt>
                <c:pt idx="1810">
                  <c:v>17.059999999999999</c:v>
                </c:pt>
                <c:pt idx="1811">
                  <c:v>21.2</c:v>
                </c:pt>
                <c:pt idx="1812">
                  <c:v>27.54</c:v>
                </c:pt>
                <c:pt idx="1813">
                  <c:v>24.7</c:v>
                </c:pt>
                <c:pt idx="1814">
                  <c:v>15.81</c:v>
                </c:pt>
                <c:pt idx="1815">
                  <c:v>12.29</c:v>
                </c:pt>
                <c:pt idx="1816">
                  <c:v>12.94</c:v>
                </c:pt>
                <c:pt idx="1817">
                  <c:v>23.13</c:v>
                </c:pt>
                <c:pt idx="1818">
                  <c:v>22.56</c:v>
                </c:pt>
                <c:pt idx="1819">
                  <c:v>16.54</c:v>
                </c:pt>
                <c:pt idx="1820">
                  <c:v>16.57</c:v>
                </c:pt>
                <c:pt idx="1821">
                  <c:v>21.39</c:v>
                </c:pt>
                <c:pt idx="1822">
                  <c:v>18.11</c:v>
                </c:pt>
                <c:pt idx="1823">
                  <c:v>16.36</c:v>
                </c:pt>
                <c:pt idx="1824">
                  <c:v>18.09</c:v>
                </c:pt>
                <c:pt idx="1825">
                  <c:v>13.5</c:v>
                </c:pt>
                <c:pt idx="1826">
                  <c:v>11.67</c:v>
                </c:pt>
                <c:pt idx="1827">
                  <c:v>12.16</c:v>
                </c:pt>
                <c:pt idx="1828">
                  <c:v>15.9</c:v>
                </c:pt>
                <c:pt idx="1829">
                  <c:v>20.52</c:v>
                </c:pt>
                <c:pt idx="1830">
                  <c:v>21.65</c:v>
                </c:pt>
                <c:pt idx="1831">
                  <c:v>22.8</c:v>
                </c:pt>
                <c:pt idx="1832">
                  <c:v>23.56</c:v>
                </c:pt>
                <c:pt idx="1833">
                  <c:v>32.200000000000003</c:v>
                </c:pt>
                <c:pt idx="1834">
                  <c:v>37.03</c:v>
                </c:pt>
                <c:pt idx="1835">
                  <c:v>19.41</c:v>
                </c:pt>
                <c:pt idx="1836">
                  <c:v>30.66</c:v>
                </c:pt>
                <c:pt idx="1837">
                  <c:v>25.81</c:v>
                </c:pt>
                <c:pt idx="1838">
                  <c:v>23.54</c:v>
                </c:pt>
                <c:pt idx="1839">
                  <c:v>27.35</c:v>
                </c:pt>
                <c:pt idx="1840">
                  <c:v>13</c:v>
                </c:pt>
                <c:pt idx="1841">
                  <c:v>11.46</c:v>
                </c:pt>
                <c:pt idx="1842">
                  <c:v>21.19</c:v>
                </c:pt>
                <c:pt idx="1843">
                  <c:v>20.54</c:v>
                </c:pt>
                <c:pt idx="1844">
                  <c:v>29.05</c:v>
                </c:pt>
                <c:pt idx="1845">
                  <c:v>17.96</c:v>
                </c:pt>
                <c:pt idx="1846">
                  <c:v>15.65</c:v>
                </c:pt>
                <c:pt idx="1847">
                  <c:v>32.22</c:v>
                </c:pt>
                <c:pt idx="1848">
                  <c:v>19.28</c:v>
                </c:pt>
                <c:pt idx="1849">
                  <c:v>23.6</c:v>
                </c:pt>
                <c:pt idx="1850">
                  <c:v>28.65</c:v>
                </c:pt>
                <c:pt idx="1851">
                  <c:v>25.34</c:v>
                </c:pt>
                <c:pt idx="1852">
                  <c:v>30.96</c:v>
                </c:pt>
                <c:pt idx="1853">
                  <c:v>33.1</c:v>
                </c:pt>
                <c:pt idx="1854">
                  <c:v>20.47</c:v>
                </c:pt>
                <c:pt idx="1855">
                  <c:v>12.67</c:v>
                </c:pt>
                <c:pt idx="1856">
                  <c:v>16.14</c:v>
                </c:pt>
                <c:pt idx="1857">
                  <c:v>27.91</c:v>
                </c:pt>
                <c:pt idx="1858">
                  <c:v>28.95</c:v>
                </c:pt>
                <c:pt idx="1859">
                  <c:v>21.12</c:v>
                </c:pt>
                <c:pt idx="1860">
                  <c:v>27.66</c:v>
                </c:pt>
                <c:pt idx="1861">
                  <c:v>38.43</c:v>
                </c:pt>
                <c:pt idx="1862">
                  <c:v>27.81</c:v>
                </c:pt>
                <c:pt idx="1863">
                  <c:v>20.74</c:v>
                </c:pt>
                <c:pt idx="1864">
                  <c:v>25.45</c:v>
                </c:pt>
                <c:pt idx="1865">
                  <c:v>24.39</c:v>
                </c:pt>
                <c:pt idx="1866">
                  <c:v>16.47</c:v>
                </c:pt>
                <c:pt idx="1867">
                  <c:v>17.940000000000001</c:v>
                </c:pt>
                <c:pt idx="1868">
                  <c:v>14.23</c:v>
                </c:pt>
                <c:pt idx="1869">
                  <c:v>21.71</c:v>
                </c:pt>
                <c:pt idx="1870">
                  <c:v>22.39</c:v>
                </c:pt>
                <c:pt idx="1871">
                  <c:v>11.51</c:v>
                </c:pt>
                <c:pt idx="1872">
                  <c:v>11.86</c:v>
                </c:pt>
                <c:pt idx="1873">
                  <c:v>17.21</c:v>
                </c:pt>
                <c:pt idx="1874">
                  <c:v>11.32</c:v>
                </c:pt>
                <c:pt idx="1875">
                  <c:v>26.03</c:v>
                </c:pt>
                <c:pt idx="1876">
                  <c:v>25.91</c:v>
                </c:pt>
                <c:pt idx="1877">
                  <c:v>22.64</c:v>
                </c:pt>
                <c:pt idx="1878">
                  <c:v>35.409999999999997</c:v>
                </c:pt>
                <c:pt idx="1879">
                  <c:v>23.39</c:v>
                </c:pt>
                <c:pt idx="1880">
                  <c:v>16.54</c:v>
                </c:pt>
                <c:pt idx="1881">
                  <c:v>13.6</c:v>
                </c:pt>
                <c:pt idx="1882">
                  <c:v>15.44</c:v>
                </c:pt>
                <c:pt idx="1883">
                  <c:v>18.48</c:v>
                </c:pt>
                <c:pt idx="1884">
                  <c:v>32.07</c:v>
                </c:pt>
                <c:pt idx="1885">
                  <c:v>11.09</c:v>
                </c:pt>
                <c:pt idx="1886">
                  <c:v>17.059999999999999</c:v>
                </c:pt>
                <c:pt idx="1887">
                  <c:v>17.739999999999998</c:v>
                </c:pt>
                <c:pt idx="1888">
                  <c:v>14.75</c:v>
                </c:pt>
                <c:pt idx="1889">
                  <c:v>26.55</c:v>
                </c:pt>
                <c:pt idx="1890">
                  <c:v>21.04</c:v>
                </c:pt>
                <c:pt idx="1891">
                  <c:v>13.96</c:v>
                </c:pt>
                <c:pt idx="1892">
                  <c:v>14.13</c:v>
                </c:pt>
                <c:pt idx="1893">
                  <c:v>10.28</c:v>
                </c:pt>
                <c:pt idx="1894">
                  <c:v>11.3</c:v>
                </c:pt>
                <c:pt idx="1895">
                  <c:v>12.85</c:v>
                </c:pt>
                <c:pt idx="1896">
                  <c:v>14.12</c:v>
                </c:pt>
                <c:pt idx="1897">
                  <c:v>18.57</c:v>
                </c:pt>
                <c:pt idx="1898">
                  <c:v>22.34</c:v>
                </c:pt>
                <c:pt idx="1899">
                  <c:v>48.6</c:v>
                </c:pt>
                <c:pt idx="1900">
                  <c:v>28.3</c:v>
                </c:pt>
                <c:pt idx="1901">
                  <c:v>24.62</c:v>
                </c:pt>
                <c:pt idx="1902">
                  <c:v>24.4</c:v>
                </c:pt>
                <c:pt idx="1903">
                  <c:v>15.63</c:v>
                </c:pt>
                <c:pt idx="1904">
                  <c:v>32.880000000000003</c:v>
                </c:pt>
                <c:pt idx="1905">
                  <c:v>30.58</c:v>
                </c:pt>
                <c:pt idx="1906">
                  <c:v>27.19</c:v>
                </c:pt>
                <c:pt idx="1907">
                  <c:v>29.150629921259839</c:v>
                </c:pt>
                <c:pt idx="1908">
                  <c:v>15.49</c:v>
                </c:pt>
                <c:pt idx="1909">
                  <c:v>14.28</c:v>
                </c:pt>
                <c:pt idx="1910">
                  <c:v>4.9800000000000004</c:v>
                </c:pt>
                <c:pt idx="1911">
                  <c:v>8.1199999999999992</c:v>
                </c:pt>
                <c:pt idx="1912">
                  <c:v>13.99</c:v>
                </c:pt>
                <c:pt idx="1913">
                  <c:v>11.62</c:v>
                </c:pt>
                <c:pt idx="1914">
                  <c:v>8.75</c:v>
                </c:pt>
                <c:pt idx="1915">
                  <c:v>7.8964259927797817</c:v>
                </c:pt>
                <c:pt idx="1916">
                  <c:v>14.93</c:v>
                </c:pt>
                <c:pt idx="1917">
                  <c:v>23.22</c:v>
                </c:pt>
                <c:pt idx="1918">
                  <c:v>15.613236514522821</c:v>
                </c:pt>
                <c:pt idx="1919">
                  <c:v>30.69</c:v>
                </c:pt>
                <c:pt idx="1920">
                  <c:v>21.50415094339623</c:v>
                </c:pt>
                <c:pt idx="1921">
                  <c:v>14.58</c:v>
                </c:pt>
                <c:pt idx="1922">
                  <c:v>15.26</c:v>
                </c:pt>
                <c:pt idx="1923">
                  <c:v>10.15</c:v>
                </c:pt>
                <c:pt idx="1924">
                  <c:v>22.85</c:v>
                </c:pt>
                <c:pt idx="1925">
                  <c:v>10.199999999999999</c:v>
                </c:pt>
                <c:pt idx="1926">
                  <c:v>9.58</c:v>
                </c:pt>
                <c:pt idx="1927">
                  <c:v>10.89</c:v>
                </c:pt>
                <c:pt idx="1928">
                  <c:v>12.15</c:v>
                </c:pt>
                <c:pt idx="1929">
                  <c:v>12.77</c:v>
                </c:pt>
                <c:pt idx="1930">
                  <c:v>14.95</c:v>
                </c:pt>
                <c:pt idx="1931">
                  <c:v>29.42</c:v>
                </c:pt>
                <c:pt idx="1932">
                  <c:v>19.920000000000002</c:v>
                </c:pt>
                <c:pt idx="1933">
                  <c:v>24.32</c:v>
                </c:pt>
                <c:pt idx="1934">
                  <c:v>17.11</c:v>
                </c:pt>
                <c:pt idx="1935">
                  <c:v>12.12</c:v>
                </c:pt>
                <c:pt idx="1936">
                  <c:v>9.14</c:v>
                </c:pt>
                <c:pt idx="1937">
                  <c:v>14.82</c:v>
                </c:pt>
                <c:pt idx="1938">
                  <c:v>17.79</c:v>
                </c:pt>
                <c:pt idx="1939">
                  <c:v>15.65</c:v>
                </c:pt>
                <c:pt idx="1940">
                  <c:v>10.63</c:v>
                </c:pt>
                <c:pt idx="1941">
                  <c:v>8.9600000000000009</c:v>
                </c:pt>
                <c:pt idx="1942">
                  <c:v>11.72</c:v>
                </c:pt>
                <c:pt idx="1943">
                  <c:v>19.71</c:v>
                </c:pt>
                <c:pt idx="1944">
                  <c:v>13.35</c:v>
                </c:pt>
                <c:pt idx="1945">
                  <c:v>14.247608695652167</c:v>
                </c:pt>
                <c:pt idx="1946">
                  <c:v>14.29</c:v>
                </c:pt>
                <c:pt idx="1947">
                  <c:v>9.57</c:v>
                </c:pt>
                <c:pt idx="1948">
                  <c:v>8.3699999999999992</c:v>
                </c:pt>
                <c:pt idx="1949">
                  <c:v>15.73</c:v>
                </c:pt>
                <c:pt idx="1950">
                  <c:v>17.510000000000002</c:v>
                </c:pt>
                <c:pt idx="1951">
                  <c:v>26.21</c:v>
                </c:pt>
                <c:pt idx="1952">
                  <c:v>16.8</c:v>
                </c:pt>
                <c:pt idx="1953">
                  <c:v>21.57</c:v>
                </c:pt>
                <c:pt idx="1954">
                  <c:v>14.08</c:v>
                </c:pt>
                <c:pt idx="1955">
                  <c:v>13.37</c:v>
                </c:pt>
                <c:pt idx="1956">
                  <c:v>15.64</c:v>
                </c:pt>
                <c:pt idx="1957">
                  <c:v>12.17</c:v>
                </c:pt>
                <c:pt idx="1958">
                  <c:v>7.3240217391304343</c:v>
                </c:pt>
                <c:pt idx="1959">
                  <c:v>7.81</c:v>
                </c:pt>
                <c:pt idx="1960">
                  <c:v>8.5299999999999994</c:v>
                </c:pt>
                <c:pt idx="1961">
                  <c:v>9.7828623188405821</c:v>
                </c:pt>
                <c:pt idx="1962">
                  <c:v>13.85</c:v>
                </c:pt>
                <c:pt idx="1963">
                  <c:v>15.78</c:v>
                </c:pt>
                <c:pt idx="1964">
                  <c:v>13.96</c:v>
                </c:pt>
                <c:pt idx="1965">
                  <c:v>7.92</c:v>
                </c:pt>
                <c:pt idx="1966">
                  <c:v>10.55</c:v>
                </c:pt>
                <c:pt idx="1967">
                  <c:v>13.21</c:v>
                </c:pt>
                <c:pt idx="1968">
                  <c:v>12.503478260869587</c:v>
                </c:pt>
                <c:pt idx="1969">
                  <c:v>11.43</c:v>
                </c:pt>
                <c:pt idx="1970">
                  <c:v>13.62</c:v>
                </c:pt>
                <c:pt idx="1971">
                  <c:v>18.22</c:v>
                </c:pt>
                <c:pt idx="1972">
                  <c:v>17.91</c:v>
                </c:pt>
                <c:pt idx="1973">
                  <c:v>14.21</c:v>
                </c:pt>
                <c:pt idx="1974">
                  <c:v>16.239999999999998</c:v>
                </c:pt>
                <c:pt idx="1975">
                  <c:v>15.937173913043488</c:v>
                </c:pt>
                <c:pt idx="1976">
                  <c:v>20.672934782608678</c:v>
                </c:pt>
                <c:pt idx="1977">
                  <c:v>15.505123966942165</c:v>
                </c:pt>
                <c:pt idx="1978">
                  <c:v>15.7</c:v>
                </c:pt>
                <c:pt idx="1979">
                  <c:v>12.4</c:v>
                </c:pt>
                <c:pt idx="1980">
                  <c:v>12.05</c:v>
                </c:pt>
                <c:pt idx="1981">
                  <c:v>14.65</c:v>
                </c:pt>
                <c:pt idx="1982">
                  <c:v>13.14</c:v>
                </c:pt>
                <c:pt idx="1983">
                  <c:v>14.94</c:v>
                </c:pt>
                <c:pt idx="1984">
                  <c:v>12.56</c:v>
                </c:pt>
                <c:pt idx="1985">
                  <c:v>25.91</c:v>
                </c:pt>
                <c:pt idx="1986">
                  <c:v>14.44</c:v>
                </c:pt>
                <c:pt idx="1987">
                  <c:v>15.78</c:v>
                </c:pt>
                <c:pt idx="1988">
                  <c:v>8.4014492753623315</c:v>
                </c:pt>
                <c:pt idx="1989">
                  <c:v>8.3800000000000008</c:v>
                </c:pt>
                <c:pt idx="1990">
                  <c:v>6.57</c:v>
                </c:pt>
                <c:pt idx="1991">
                  <c:v>9.2945652173912929</c:v>
                </c:pt>
                <c:pt idx="1992">
                  <c:v>13.81</c:v>
                </c:pt>
                <c:pt idx="1993">
                  <c:v>10.89</c:v>
                </c:pt>
                <c:pt idx="1994">
                  <c:v>11.841159420289891</c:v>
                </c:pt>
                <c:pt idx="1995">
                  <c:v>11.85</c:v>
                </c:pt>
                <c:pt idx="1996">
                  <c:v>9.42</c:v>
                </c:pt>
                <c:pt idx="1997">
                  <c:v>15.33</c:v>
                </c:pt>
                <c:pt idx="1998">
                  <c:v>12.578369565217372</c:v>
                </c:pt>
                <c:pt idx="1999">
                  <c:v>9.2321376811594345</c:v>
                </c:pt>
                <c:pt idx="2000">
                  <c:v>11.581557971014513</c:v>
                </c:pt>
                <c:pt idx="2001">
                  <c:v>10.31</c:v>
                </c:pt>
                <c:pt idx="2002">
                  <c:v>7.04</c:v>
                </c:pt>
                <c:pt idx="2003">
                  <c:v>7.69</c:v>
                </c:pt>
                <c:pt idx="2004">
                  <c:v>6.1850416666666526</c:v>
                </c:pt>
                <c:pt idx="2005">
                  <c:v>10.039999999999999</c:v>
                </c:pt>
                <c:pt idx="2006">
                  <c:v>9.26</c:v>
                </c:pt>
                <c:pt idx="2007">
                  <c:v>8.4700000000000006</c:v>
                </c:pt>
                <c:pt idx="2008">
                  <c:v>7.46</c:v>
                </c:pt>
                <c:pt idx="2009">
                  <c:v>6.8128571428571574</c:v>
                </c:pt>
                <c:pt idx="2010">
                  <c:v>6.27</c:v>
                </c:pt>
                <c:pt idx="2011">
                  <c:v>7.32</c:v>
                </c:pt>
                <c:pt idx="2012">
                  <c:v>7.5</c:v>
                </c:pt>
                <c:pt idx="2013">
                  <c:v>9.61</c:v>
                </c:pt>
                <c:pt idx="2014">
                  <c:v>10.029999999999999</c:v>
                </c:pt>
                <c:pt idx="2015">
                  <c:v>9.75</c:v>
                </c:pt>
                <c:pt idx="2016">
                  <c:v>10.28</c:v>
                </c:pt>
                <c:pt idx="2017">
                  <c:v>17.04</c:v>
                </c:pt>
                <c:pt idx="2018">
                  <c:v>16.96</c:v>
                </c:pt>
                <c:pt idx="2019">
                  <c:v>10.66</c:v>
                </c:pt>
                <c:pt idx="2020">
                  <c:v>7.48</c:v>
                </c:pt>
                <c:pt idx="2021">
                  <c:v>5.97</c:v>
                </c:pt>
                <c:pt idx="2022">
                  <c:v>6.84</c:v>
                </c:pt>
                <c:pt idx="2023">
                  <c:v>8.07</c:v>
                </c:pt>
                <c:pt idx="2024">
                  <c:v>7.82</c:v>
                </c:pt>
                <c:pt idx="2025">
                  <c:v>6.38</c:v>
                </c:pt>
                <c:pt idx="2026">
                  <c:v>11.3</c:v>
                </c:pt>
                <c:pt idx="2027">
                  <c:v>13.54</c:v>
                </c:pt>
                <c:pt idx="2028">
                  <c:v>10.74</c:v>
                </c:pt>
                <c:pt idx="2029">
                  <c:v>6.37</c:v>
                </c:pt>
                <c:pt idx="2030">
                  <c:v>8.75</c:v>
                </c:pt>
                <c:pt idx="2031">
                  <c:v>9.56</c:v>
                </c:pt>
                <c:pt idx="2032">
                  <c:v>7.38</c:v>
                </c:pt>
                <c:pt idx="2033">
                  <c:v>9.19</c:v>
                </c:pt>
                <c:pt idx="2034">
                  <c:v>11.24</c:v>
                </c:pt>
                <c:pt idx="2035">
                  <c:v>14.84</c:v>
                </c:pt>
                <c:pt idx="2036">
                  <c:v>18.03</c:v>
                </c:pt>
                <c:pt idx="2037">
                  <c:v>15.87</c:v>
                </c:pt>
                <c:pt idx="2038">
                  <c:v>13.94</c:v>
                </c:pt>
                <c:pt idx="2039">
                  <c:v>15.59</c:v>
                </c:pt>
                <c:pt idx="2040">
                  <c:v>12.18</c:v>
                </c:pt>
                <c:pt idx="2041">
                  <c:v>17.510000000000002</c:v>
                </c:pt>
                <c:pt idx="2042">
                  <c:v>13.74</c:v>
                </c:pt>
                <c:pt idx="2043">
                  <c:v>12.76</c:v>
                </c:pt>
                <c:pt idx="2044">
                  <c:v>14.76</c:v>
                </c:pt>
                <c:pt idx="2045">
                  <c:v>10.46</c:v>
                </c:pt>
                <c:pt idx="2046">
                  <c:v>7.48</c:v>
                </c:pt>
                <c:pt idx="2047">
                  <c:v>7.59</c:v>
                </c:pt>
                <c:pt idx="2048">
                  <c:v>11.5</c:v>
                </c:pt>
                <c:pt idx="2049">
                  <c:v>12.55</c:v>
                </c:pt>
                <c:pt idx="2050">
                  <c:v>13.54</c:v>
                </c:pt>
                <c:pt idx="2051">
                  <c:v>17.399999999999999</c:v>
                </c:pt>
                <c:pt idx="2052">
                  <c:v>14.28</c:v>
                </c:pt>
                <c:pt idx="2053">
                  <c:v>12.74</c:v>
                </c:pt>
                <c:pt idx="2054">
                  <c:v>18.46</c:v>
                </c:pt>
                <c:pt idx="2055">
                  <c:v>35.35</c:v>
                </c:pt>
                <c:pt idx="2056">
                  <c:v>10.98</c:v>
                </c:pt>
                <c:pt idx="2057">
                  <c:v>7.18</c:v>
                </c:pt>
                <c:pt idx="2058">
                  <c:v>10.7</c:v>
                </c:pt>
                <c:pt idx="2059">
                  <c:v>8.9700000000000006</c:v>
                </c:pt>
                <c:pt idx="2060">
                  <c:v>15.26</c:v>
                </c:pt>
                <c:pt idx="2061">
                  <c:v>13.416739130434761</c:v>
                </c:pt>
                <c:pt idx="2062">
                  <c:v>13.616865079365079</c:v>
                </c:pt>
                <c:pt idx="2063">
                  <c:v>13.7</c:v>
                </c:pt>
                <c:pt idx="2064">
                  <c:v>15.85</c:v>
                </c:pt>
                <c:pt idx="2065">
                  <c:v>17.28</c:v>
                </c:pt>
                <c:pt idx="2066">
                  <c:v>7.65</c:v>
                </c:pt>
                <c:pt idx="2067">
                  <c:v>9.93</c:v>
                </c:pt>
                <c:pt idx="2068">
                  <c:v>19.61</c:v>
                </c:pt>
                <c:pt idx="2069">
                  <c:v>21.79</c:v>
                </c:pt>
                <c:pt idx="2070">
                  <c:v>22.61</c:v>
                </c:pt>
                <c:pt idx="2071">
                  <c:v>23.43</c:v>
                </c:pt>
                <c:pt idx="2072">
                  <c:v>9.64</c:v>
                </c:pt>
                <c:pt idx="2073">
                  <c:v>8.6</c:v>
                </c:pt>
                <c:pt idx="2074">
                  <c:v>8.77</c:v>
                </c:pt>
                <c:pt idx="2075">
                  <c:v>7.53</c:v>
                </c:pt>
                <c:pt idx="2076">
                  <c:v>8.14</c:v>
                </c:pt>
                <c:pt idx="2077">
                  <c:v>6.87</c:v>
                </c:pt>
                <c:pt idx="2078">
                  <c:v>9.07</c:v>
                </c:pt>
                <c:pt idx="2079">
                  <c:v>12.8</c:v>
                </c:pt>
                <c:pt idx="2080">
                  <c:v>10.83</c:v>
                </c:pt>
                <c:pt idx="2081">
                  <c:v>15.45</c:v>
                </c:pt>
                <c:pt idx="2082">
                  <c:v>15.9</c:v>
                </c:pt>
                <c:pt idx="2083">
                  <c:v>33.07</c:v>
                </c:pt>
                <c:pt idx="2084">
                  <c:v>12.75</c:v>
                </c:pt>
                <c:pt idx="2085">
                  <c:v>5.94</c:v>
                </c:pt>
                <c:pt idx="2086">
                  <c:v>8.23</c:v>
                </c:pt>
                <c:pt idx="2087">
                  <c:v>13.04</c:v>
                </c:pt>
                <c:pt idx="2088">
                  <c:v>15</c:v>
                </c:pt>
                <c:pt idx="2089">
                  <c:v>11.74</c:v>
                </c:pt>
                <c:pt idx="2090">
                  <c:v>24.97</c:v>
                </c:pt>
                <c:pt idx="2091">
                  <c:v>19.34</c:v>
                </c:pt>
                <c:pt idx="2092">
                  <c:v>21.12</c:v>
                </c:pt>
                <c:pt idx="2093">
                  <c:v>22.74413223140499</c:v>
                </c:pt>
                <c:pt idx="2094">
                  <c:v>14.72</c:v>
                </c:pt>
                <c:pt idx="2095">
                  <c:v>26.97</c:v>
                </c:pt>
                <c:pt idx="2096">
                  <c:v>16.079999999999998</c:v>
                </c:pt>
                <c:pt idx="2097">
                  <c:v>16.920000000000002</c:v>
                </c:pt>
                <c:pt idx="2098">
                  <c:v>20.07</c:v>
                </c:pt>
                <c:pt idx="2099">
                  <c:v>20.27</c:v>
                </c:pt>
                <c:pt idx="2100">
                  <c:v>10.4</c:v>
                </c:pt>
                <c:pt idx="2101">
                  <c:v>10.7</c:v>
                </c:pt>
                <c:pt idx="2102">
                  <c:v>11.21</c:v>
                </c:pt>
                <c:pt idx="2103">
                  <c:v>14.81</c:v>
                </c:pt>
                <c:pt idx="2104">
                  <c:v>20.64481884057972</c:v>
                </c:pt>
                <c:pt idx="2105">
                  <c:v>16.649999999999999</c:v>
                </c:pt>
                <c:pt idx="2106">
                  <c:v>18.7</c:v>
                </c:pt>
                <c:pt idx="2107">
                  <c:v>14.89</c:v>
                </c:pt>
                <c:pt idx="2108">
                  <c:v>13.09</c:v>
                </c:pt>
                <c:pt idx="2109">
                  <c:v>15.85</c:v>
                </c:pt>
                <c:pt idx="2110">
                  <c:v>20.43</c:v>
                </c:pt>
                <c:pt idx="2111">
                  <c:v>26.86</c:v>
                </c:pt>
                <c:pt idx="2112">
                  <c:v>12.62</c:v>
                </c:pt>
                <c:pt idx="2113">
                  <c:v>14.78</c:v>
                </c:pt>
                <c:pt idx="2114">
                  <c:v>31.77</c:v>
                </c:pt>
                <c:pt idx="2115">
                  <c:v>16.53</c:v>
                </c:pt>
                <c:pt idx="2116">
                  <c:v>10.74</c:v>
                </c:pt>
                <c:pt idx="2117">
                  <c:v>13.28</c:v>
                </c:pt>
                <c:pt idx="2118">
                  <c:v>7.89</c:v>
                </c:pt>
                <c:pt idx="2119">
                  <c:v>6.74</c:v>
                </c:pt>
                <c:pt idx="2120">
                  <c:v>8.92</c:v>
                </c:pt>
                <c:pt idx="2121">
                  <c:v>12.6</c:v>
                </c:pt>
                <c:pt idx="2122">
                  <c:v>16.73</c:v>
                </c:pt>
                <c:pt idx="2123">
                  <c:v>19.54</c:v>
                </c:pt>
                <c:pt idx="2124">
                  <c:v>19.846956521739141</c:v>
                </c:pt>
                <c:pt idx="2125">
                  <c:v>18.8</c:v>
                </c:pt>
                <c:pt idx="2126">
                  <c:v>20.59</c:v>
                </c:pt>
                <c:pt idx="2127">
                  <c:v>16.46</c:v>
                </c:pt>
                <c:pt idx="2128">
                  <c:v>15.46</c:v>
                </c:pt>
                <c:pt idx="2129">
                  <c:v>15.36</c:v>
                </c:pt>
                <c:pt idx="2130">
                  <c:v>18.14</c:v>
                </c:pt>
                <c:pt idx="2131">
                  <c:v>27.21</c:v>
                </c:pt>
                <c:pt idx="2132">
                  <c:v>34.619999999999997</c:v>
                </c:pt>
                <c:pt idx="2133">
                  <c:v>54.9</c:v>
                </c:pt>
                <c:pt idx="2134">
                  <c:v>34.06</c:v>
                </c:pt>
                <c:pt idx="2135">
                  <c:v>21.11</c:v>
                </c:pt>
                <c:pt idx="2136">
                  <c:v>32.549999999999997</c:v>
                </c:pt>
                <c:pt idx="2137">
                  <c:v>107.29</c:v>
                </c:pt>
                <c:pt idx="2138">
                  <c:v>86.48</c:v>
                </c:pt>
                <c:pt idx="2139">
                  <c:v>46.58</c:v>
                </c:pt>
                <c:pt idx="2140">
                  <c:v>48.46</c:v>
                </c:pt>
                <c:pt idx="2141">
                  <c:v>39.99</c:v>
                </c:pt>
                <c:pt idx="2142">
                  <c:v>8.7932196969999996</c:v>
                </c:pt>
                <c:pt idx="2143">
                  <c:v>13.00039855</c:v>
                </c:pt>
                <c:pt idx="2144">
                  <c:v>15.09</c:v>
                </c:pt>
                <c:pt idx="2145">
                  <c:v>64.626884059999995</c:v>
                </c:pt>
                <c:pt idx="2146">
                  <c:v>34.87971014</c:v>
                </c:pt>
                <c:pt idx="2147">
                  <c:v>12.48826087</c:v>
                </c:pt>
                <c:pt idx="2148">
                  <c:v>16.84155797</c:v>
                </c:pt>
                <c:pt idx="2149">
                  <c:v>43.13</c:v>
                </c:pt>
                <c:pt idx="2150">
                  <c:v>86.151159419999999</c:v>
                </c:pt>
                <c:pt idx="2151">
                  <c:v>24.36026515</c:v>
                </c:pt>
                <c:pt idx="2152">
                  <c:v>0</c:v>
                </c:pt>
                <c:pt idx="2153">
                  <c:v>0</c:v>
                </c:pt>
                <c:pt idx="2154">
                  <c:v>25.57</c:v>
                </c:pt>
                <c:pt idx="2155">
                  <c:v>24.27</c:v>
                </c:pt>
                <c:pt idx="2156">
                  <c:v>26.69</c:v>
                </c:pt>
                <c:pt idx="2157">
                  <c:v>66.069999999999993</c:v>
                </c:pt>
                <c:pt idx="2158">
                  <c:v>22.51</c:v>
                </c:pt>
                <c:pt idx="2159">
                  <c:v>49.28</c:v>
                </c:pt>
                <c:pt idx="2160">
                  <c:v>60.75</c:v>
                </c:pt>
                <c:pt idx="2161">
                  <c:v>31.98</c:v>
                </c:pt>
                <c:pt idx="2162">
                  <c:v>24.94</c:v>
                </c:pt>
                <c:pt idx="2163">
                  <c:v>35.619999999999997</c:v>
                </c:pt>
                <c:pt idx="2164">
                  <c:v>105.94</c:v>
                </c:pt>
                <c:pt idx="2165">
                  <c:v>42.06</c:v>
                </c:pt>
                <c:pt idx="2166">
                  <c:v>52.35</c:v>
                </c:pt>
                <c:pt idx="2167">
                  <c:v>72.86</c:v>
                </c:pt>
                <c:pt idx="2168">
                  <c:v>50.23</c:v>
                </c:pt>
                <c:pt idx="2169">
                  <c:v>27.51</c:v>
                </c:pt>
                <c:pt idx="2170">
                  <c:v>52.18</c:v>
                </c:pt>
                <c:pt idx="2171">
                  <c:v>68.42</c:v>
                </c:pt>
                <c:pt idx="2172">
                  <c:v>97.5</c:v>
                </c:pt>
                <c:pt idx="2173">
                  <c:v>214.76</c:v>
                </c:pt>
                <c:pt idx="2174">
                  <c:v>70.2</c:v>
                </c:pt>
                <c:pt idx="2175">
                  <c:v>38.770000000000003</c:v>
                </c:pt>
                <c:pt idx="2176">
                  <c:v>24.95</c:v>
                </c:pt>
                <c:pt idx="2177">
                  <c:v>28.03</c:v>
                </c:pt>
                <c:pt idx="2178">
                  <c:v>111.49</c:v>
                </c:pt>
                <c:pt idx="2179">
                  <c:v>31.55</c:v>
                </c:pt>
                <c:pt idx="2180">
                  <c:v>20.97</c:v>
                </c:pt>
                <c:pt idx="2181">
                  <c:v>15.59</c:v>
                </c:pt>
                <c:pt idx="2182">
                  <c:v>21.57</c:v>
                </c:pt>
                <c:pt idx="2183">
                  <c:v>24.41</c:v>
                </c:pt>
                <c:pt idx="2184">
                  <c:v>44.22</c:v>
                </c:pt>
                <c:pt idx="2185">
                  <c:v>16</c:v>
                </c:pt>
                <c:pt idx="2186">
                  <c:v>25.85</c:v>
                </c:pt>
                <c:pt idx="2187">
                  <c:v>79.77</c:v>
                </c:pt>
                <c:pt idx="2188">
                  <c:v>32.67</c:v>
                </c:pt>
                <c:pt idx="2189">
                  <c:v>49.04</c:v>
                </c:pt>
                <c:pt idx="2190">
                  <c:v>38.770000000000003</c:v>
                </c:pt>
                <c:pt idx="2191">
                  <c:v>32.46</c:v>
                </c:pt>
                <c:pt idx="2192">
                  <c:v>23.46</c:v>
                </c:pt>
                <c:pt idx="2193">
                  <c:v>21.83</c:v>
                </c:pt>
                <c:pt idx="2194">
                  <c:v>19.38</c:v>
                </c:pt>
                <c:pt idx="2195">
                  <c:v>12.47</c:v>
                </c:pt>
                <c:pt idx="2196">
                  <c:v>22.08</c:v>
                </c:pt>
                <c:pt idx="2197">
                  <c:v>32.450000000000003</c:v>
                </c:pt>
                <c:pt idx="2198">
                  <c:v>32.53</c:v>
                </c:pt>
                <c:pt idx="2199">
                  <c:v>54.05</c:v>
                </c:pt>
                <c:pt idx="2200">
                  <c:v>49.31</c:v>
                </c:pt>
                <c:pt idx="2201">
                  <c:v>38.58</c:v>
                </c:pt>
                <c:pt idx="2202">
                  <c:v>29.905731225296403</c:v>
                </c:pt>
                <c:pt idx="2203">
                  <c:v>52.63</c:v>
                </c:pt>
                <c:pt idx="2204">
                  <c:v>72.53</c:v>
                </c:pt>
                <c:pt idx="2205">
                  <c:v>39.51</c:v>
                </c:pt>
                <c:pt idx="2206">
                  <c:v>28.444545454545473</c:v>
                </c:pt>
                <c:pt idx="2207">
                  <c:v>92.15</c:v>
                </c:pt>
                <c:pt idx="2208">
                  <c:v>26.08</c:v>
                </c:pt>
                <c:pt idx="2209">
                  <c:v>23.19</c:v>
                </c:pt>
                <c:pt idx="2210">
                  <c:v>40.29</c:v>
                </c:pt>
                <c:pt idx="2211">
                  <c:v>45.18</c:v>
                </c:pt>
                <c:pt idx="2212">
                  <c:v>25.14</c:v>
                </c:pt>
                <c:pt idx="2213">
                  <c:v>15.61455645161289</c:v>
                </c:pt>
                <c:pt idx="2214">
                  <c:v>12.87</c:v>
                </c:pt>
                <c:pt idx="2215">
                  <c:v>20.93</c:v>
                </c:pt>
                <c:pt idx="2216">
                  <c:v>37.83</c:v>
                </c:pt>
                <c:pt idx="2217">
                  <c:v>18.04</c:v>
                </c:pt>
                <c:pt idx="2218">
                  <c:v>14.12</c:v>
                </c:pt>
                <c:pt idx="2219">
                  <c:v>15.95</c:v>
                </c:pt>
                <c:pt idx="2220">
                  <c:v>28.07</c:v>
                </c:pt>
                <c:pt idx="2221">
                  <c:v>31.57</c:v>
                </c:pt>
                <c:pt idx="2222">
                  <c:v>45.29</c:v>
                </c:pt>
                <c:pt idx="2223">
                  <c:v>73.86</c:v>
                </c:pt>
                <c:pt idx="2224">
                  <c:v>43.1</c:v>
                </c:pt>
                <c:pt idx="2225">
                  <c:v>19.14</c:v>
                </c:pt>
                <c:pt idx="2226">
                  <c:v>38.29</c:v>
                </c:pt>
                <c:pt idx="2227">
                  <c:v>23.07</c:v>
                </c:pt>
                <c:pt idx="2228">
                  <c:v>32.950000000000003</c:v>
                </c:pt>
                <c:pt idx="2229">
                  <c:v>26.12</c:v>
                </c:pt>
                <c:pt idx="2230">
                  <c:v>17.059999999999999</c:v>
                </c:pt>
                <c:pt idx="2231">
                  <c:v>26.32</c:v>
                </c:pt>
                <c:pt idx="2232">
                  <c:v>34.450000000000003</c:v>
                </c:pt>
                <c:pt idx="2233">
                  <c:v>16.96</c:v>
                </c:pt>
                <c:pt idx="2234">
                  <c:v>41.1</c:v>
                </c:pt>
                <c:pt idx="2235">
                  <c:v>14.02</c:v>
                </c:pt>
                <c:pt idx="2236">
                  <c:v>10.54</c:v>
                </c:pt>
                <c:pt idx="2237">
                  <c:v>11.11</c:v>
                </c:pt>
                <c:pt idx="2238">
                  <c:v>21.41</c:v>
                </c:pt>
                <c:pt idx="2239">
                  <c:v>19.309999999999999</c:v>
                </c:pt>
                <c:pt idx="2240">
                  <c:v>13.44</c:v>
                </c:pt>
                <c:pt idx="2241">
                  <c:v>16.25</c:v>
                </c:pt>
                <c:pt idx="2242">
                  <c:v>14.29</c:v>
                </c:pt>
                <c:pt idx="2243">
                  <c:v>16.16</c:v>
                </c:pt>
                <c:pt idx="2244">
                  <c:v>18.48</c:v>
                </c:pt>
                <c:pt idx="2245">
                  <c:v>18.2</c:v>
                </c:pt>
                <c:pt idx="2246">
                  <c:v>16.350000000000001</c:v>
                </c:pt>
                <c:pt idx="2247">
                  <c:v>11.037222222222239</c:v>
                </c:pt>
                <c:pt idx="2248">
                  <c:v>14.05</c:v>
                </c:pt>
                <c:pt idx="2249">
                  <c:v>39.58</c:v>
                </c:pt>
                <c:pt idx="2250">
                  <c:v>15.93</c:v>
                </c:pt>
                <c:pt idx="2251">
                  <c:v>19.03</c:v>
                </c:pt>
                <c:pt idx="2252">
                  <c:v>13.59</c:v>
                </c:pt>
                <c:pt idx="2253">
                  <c:v>13.82</c:v>
                </c:pt>
                <c:pt idx="2254">
                  <c:v>13.96</c:v>
                </c:pt>
                <c:pt idx="2255">
                  <c:v>15.21</c:v>
                </c:pt>
                <c:pt idx="2256">
                  <c:v>15.51</c:v>
                </c:pt>
                <c:pt idx="2257">
                  <c:v>34.229999999999997</c:v>
                </c:pt>
                <c:pt idx="2258">
                  <c:v>23.53</c:v>
                </c:pt>
                <c:pt idx="2259">
                  <c:v>17.93</c:v>
                </c:pt>
                <c:pt idx="2260">
                  <c:v>22.76</c:v>
                </c:pt>
                <c:pt idx="2261">
                  <c:v>23.52</c:v>
                </c:pt>
                <c:pt idx="2262">
                  <c:v>24.26</c:v>
                </c:pt>
                <c:pt idx="2263">
                  <c:v>17.64</c:v>
                </c:pt>
                <c:pt idx="2264">
                  <c:v>19.89</c:v>
                </c:pt>
                <c:pt idx="2265">
                  <c:v>16.11</c:v>
                </c:pt>
                <c:pt idx="2266">
                  <c:v>17.82</c:v>
                </c:pt>
                <c:pt idx="2267">
                  <c:v>11.39</c:v>
                </c:pt>
                <c:pt idx="2268">
                  <c:v>10.79</c:v>
                </c:pt>
                <c:pt idx="2269">
                  <c:v>11.93</c:v>
                </c:pt>
                <c:pt idx="2270">
                  <c:v>8.99</c:v>
                </c:pt>
                <c:pt idx="2271">
                  <c:v>10.28</c:v>
                </c:pt>
                <c:pt idx="2272">
                  <c:v>11.13</c:v>
                </c:pt>
                <c:pt idx="2273">
                  <c:v>11.97</c:v>
                </c:pt>
                <c:pt idx="2274">
                  <c:v>14.58</c:v>
                </c:pt>
                <c:pt idx="2275">
                  <c:v>10.64</c:v>
                </c:pt>
                <c:pt idx="2276">
                  <c:v>12.05</c:v>
                </c:pt>
                <c:pt idx="2277">
                  <c:v>14.56</c:v>
                </c:pt>
                <c:pt idx="2278">
                  <c:v>18.940000000000001</c:v>
                </c:pt>
                <c:pt idx="2279">
                  <c:v>24.03</c:v>
                </c:pt>
                <c:pt idx="2280">
                  <c:v>27.67</c:v>
                </c:pt>
                <c:pt idx="2281">
                  <c:v>24.22</c:v>
                </c:pt>
                <c:pt idx="2282">
                  <c:v>17.850000000000001</c:v>
                </c:pt>
                <c:pt idx="2283">
                  <c:v>15.99</c:v>
                </c:pt>
                <c:pt idx="2284">
                  <c:v>15.62</c:v>
                </c:pt>
                <c:pt idx="2285">
                  <c:v>15.15</c:v>
                </c:pt>
                <c:pt idx="2286">
                  <c:v>15.9</c:v>
                </c:pt>
                <c:pt idx="2287">
                  <c:v>12.98</c:v>
                </c:pt>
                <c:pt idx="2288">
                  <c:v>12.73</c:v>
                </c:pt>
                <c:pt idx="2289">
                  <c:v>9.68</c:v>
                </c:pt>
                <c:pt idx="2290">
                  <c:v>14.6</c:v>
                </c:pt>
                <c:pt idx="2291">
                  <c:v>13.83</c:v>
                </c:pt>
                <c:pt idx="2292">
                  <c:v>13.97</c:v>
                </c:pt>
                <c:pt idx="2293">
                  <c:v>9.73</c:v>
                </c:pt>
                <c:pt idx="2294">
                  <c:v>10.59</c:v>
                </c:pt>
                <c:pt idx="2295">
                  <c:v>20.84</c:v>
                </c:pt>
                <c:pt idx="2296">
                  <c:v>10.87</c:v>
                </c:pt>
                <c:pt idx="2297">
                  <c:v>11.12</c:v>
                </c:pt>
                <c:pt idx="2298">
                  <c:v>10.67</c:v>
                </c:pt>
                <c:pt idx="2299">
                  <c:v>12.2</c:v>
                </c:pt>
                <c:pt idx="2300">
                  <c:v>7.59</c:v>
                </c:pt>
                <c:pt idx="2301">
                  <c:v>8.7100000000000009</c:v>
                </c:pt>
                <c:pt idx="2302">
                  <c:v>16.18</c:v>
                </c:pt>
                <c:pt idx="2303">
                  <c:v>18.54</c:v>
                </c:pt>
                <c:pt idx="2304">
                  <c:v>20.399999999999999</c:v>
                </c:pt>
                <c:pt idx="2305">
                  <c:v>24.58</c:v>
                </c:pt>
                <c:pt idx="2306">
                  <c:v>22.56</c:v>
                </c:pt>
                <c:pt idx="2307">
                  <c:v>17.96</c:v>
                </c:pt>
                <c:pt idx="2308">
                  <c:v>18.13</c:v>
                </c:pt>
                <c:pt idx="2309">
                  <c:v>23.25</c:v>
                </c:pt>
                <c:pt idx="2310">
                  <c:v>16.170000000000002</c:v>
                </c:pt>
                <c:pt idx="2311">
                  <c:v>21.02</c:v>
                </c:pt>
                <c:pt idx="2312">
                  <c:v>18.16</c:v>
                </c:pt>
                <c:pt idx="2313">
                  <c:v>25.53</c:v>
                </c:pt>
                <c:pt idx="2314">
                  <c:v>28.89</c:v>
                </c:pt>
                <c:pt idx="2315">
                  <c:v>29.09</c:v>
                </c:pt>
                <c:pt idx="2316">
                  <c:v>21.55</c:v>
                </c:pt>
                <c:pt idx="2317">
                  <c:v>14.54</c:v>
                </c:pt>
                <c:pt idx="2318">
                  <c:v>16.72</c:v>
                </c:pt>
                <c:pt idx="2319">
                  <c:v>10.5</c:v>
                </c:pt>
                <c:pt idx="2320">
                  <c:v>7.3678571428571429</c:v>
                </c:pt>
                <c:pt idx="2321">
                  <c:v>5.93</c:v>
                </c:pt>
                <c:pt idx="2322">
                  <c:v>9.98</c:v>
                </c:pt>
                <c:pt idx="2323">
                  <c:v>11.88</c:v>
                </c:pt>
                <c:pt idx="2324">
                  <c:v>15</c:v>
                </c:pt>
                <c:pt idx="2325">
                  <c:v>9.7170472440945019</c:v>
                </c:pt>
                <c:pt idx="2326">
                  <c:v>8.68</c:v>
                </c:pt>
                <c:pt idx="2327">
                  <c:v>13.04</c:v>
                </c:pt>
                <c:pt idx="2328">
                  <c:v>13.69</c:v>
                </c:pt>
                <c:pt idx="2329">
                  <c:v>16.82</c:v>
                </c:pt>
                <c:pt idx="2330">
                  <c:v>10.01</c:v>
                </c:pt>
                <c:pt idx="2331">
                  <c:v>9.89</c:v>
                </c:pt>
                <c:pt idx="2332">
                  <c:v>10.38</c:v>
                </c:pt>
                <c:pt idx="2333">
                  <c:v>11.97</c:v>
                </c:pt>
                <c:pt idx="2334">
                  <c:v>12.93</c:v>
                </c:pt>
                <c:pt idx="2335">
                  <c:v>8.9</c:v>
                </c:pt>
                <c:pt idx="2336">
                  <c:v>11.09</c:v>
                </c:pt>
                <c:pt idx="2337">
                  <c:v>12.11</c:v>
                </c:pt>
                <c:pt idx="2338">
                  <c:v>8.7200000000000006</c:v>
                </c:pt>
                <c:pt idx="2339">
                  <c:v>8.1</c:v>
                </c:pt>
                <c:pt idx="2340">
                  <c:v>10.88</c:v>
                </c:pt>
                <c:pt idx="2341">
                  <c:v>10.31</c:v>
                </c:pt>
                <c:pt idx="2342">
                  <c:v>4.2</c:v>
                </c:pt>
                <c:pt idx="2343">
                  <c:v>5.72</c:v>
                </c:pt>
                <c:pt idx="2344">
                  <c:v>11.08</c:v>
                </c:pt>
                <c:pt idx="2345">
                  <c:v>7.63</c:v>
                </c:pt>
                <c:pt idx="2346">
                  <c:v>14.29</c:v>
                </c:pt>
                <c:pt idx="2347">
                  <c:v>11.04</c:v>
                </c:pt>
                <c:pt idx="2348">
                  <c:v>12.05</c:v>
                </c:pt>
                <c:pt idx="2349">
                  <c:v>12</c:v>
                </c:pt>
                <c:pt idx="2350">
                  <c:v>13.66</c:v>
                </c:pt>
                <c:pt idx="2351">
                  <c:v>10.46</c:v>
                </c:pt>
                <c:pt idx="2352">
                  <c:v>15.56</c:v>
                </c:pt>
                <c:pt idx="2353">
                  <c:v>5.62</c:v>
                </c:pt>
                <c:pt idx="2354">
                  <c:v>10.64</c:v>
                </c:pt>
                <c:pt idx="2355">
                  <c:v>13.84</c:v>
                </c:pt>
                <c:pt idx="2356">
                  <c:v>12.6</c:v>
                </c:pt>
                <c:pt idx="2357">
                  <c:v>15.74</c:v>
                </c:pt>
                <c:pt idx="2358">
                  <c:v>21.25</c:v>
                </c:pt>
                <c:pt idx="2359">
                  <c:v>10.68</c:v>
                </c:pt>
                <c:pt idx="2360">
                  <c:v>8.99</c:v>
                </c:pt>
                <c:pt idx="2361">
                  <c:v>5.3</c:v>
                </c:pt>
                <c:pt idx="2362">
                  <c:v>10.23</c:v>
                </c:pt>
                <c:pt idx="2363">
                  <c:v>11.97</c:v>
                </c:pt>
                <c:pt idx="2364">
                  <c:v>12.41</c:v>
                </c:pt>
                <c:pt idx="2365">
                  <c:v>8.1300000000000008</c:v>
                </c:pt>
                <c:pt idx="2366">
                  <c:v>9.74</c:v>
                </c:pt>
                <c:pt idx="2367">
                  <c:v>9.82</c:v>
                </c:pt>
                <c:pt idx="2368">
                  <c:v>15.92</c:v>
                </c:pt>
                <c:pt idx="2369">
                  <c:v>11.36</c:v>
                </c:pt>
                <c:pt idx="2370">
                  <c:v>8.75</c:v>
                </c:pt>
                <c:pt idx="2371">
                  <c:v>10</c:v>
                </c:pt>
                <c:pt idx="2372">
                  <c:v>7.62</c:v>
                </c:pt>
                <c:pt idx="2373">
                  <c:v>6.95</c:v>
                </c:pt>
                <c:pt idx="2374">
                  <c:v>5.98</c:v>
                </c:pt>
                <c:pt idx="2375">
                  <c:v>7.28</c:v>
                </c:pt>
                <c:pt idx="2376">
                  <c:v>7.45</c:v>
                </c:pt>
                <c:pt idx="2377">
                  <c:v>10.02</c:v>
                </c:pt>
                <c:pt idx="2378">
                  <c:v>11.69</c:v>
                </c:pt>
                <c:pt idx="2379">
                  <c:v>9.2799999999999994</c:v>
                </c:pt>
                <c:pt idx="2380">
                  <c:v>7.63</c:v>
                </c:pt>
                <c:pt idx="2381">
                  <c:v>9.6199999999999992</c:v>
                </c:pt>
                <c:pt idx="2382">
                  <c:v>12.25</c:v>
                </c:pt>
                <c:pt idx="2383">
                  <c:v>15.77</c:v>
                </c:pt>
                <c:pt idx="2384">
                  <c:v>12.48</c:v>
                </c:pt>
                <c:pt idx="2385">
                  <c:v>8.0399999999999991</c:v>
                </c:pt>
                <c:pt idx="2386">
                  <c:v>8.7100000000000009</c:v>
                </c:pt>
                <c:pt idx="2387">
                  <c:v>11.39</c:v>
                </c:pt>
                <c:pt idx="2388">
                  <c:v>11.3</c:v>
                </c:pt>
                <c:pt idx="2389">
                  <c:v>9.42</c:v>
                </c:pt>
                <c:pt idx="2390">
                  <c:v>12.92</c:v>
                </c:pt>
                <c:pt idx="2391">
                  <c:v>10.95</c:v>
                </c:pt>
                <c:pt idx="2392">
                  <c:v>7.4</c:v>
                </c:pt>
                <c:pt idx="2393">
                  <c:v>9.5399999999999991</c:v>
                </c:pt>
                <c:pt idx="2394">
                  <c:v>6.4</c:v>
                </c:pt>
                <c:pt idx="2395">
                  <c:v>11.04</c:v>
                </c:pt>
                <c:pt idx="2396">
                  <c:v>7.08</c:v>
                </c:pt>
                <c:pt idx="2397">
                  <c:v>8.44</c:v>
                </c:pt>
                <c:pt idx="2398">
                  <c:v>11.05</c:v>
                </c:pt>
                <c:pt idx="2399">
                  <c:v>10.68</c:v>
                </c:pt>
                <c:pt idx="2400">
                  <c:v>9.6199999999999992</c:v>
                </c:pt>
                <c:pt idx="2401">
                  <c:v>9.33</c:v>
                </c:pt>
                <c:pt idx="2402">
                  <c:v>12.17</c:v>
                </c:pt>
                <c:pt idx="2403">
                  <c:v>12.53</c:v>
                </c:pt>
                <c:pt idx="2404">
                  <c:v>12.68</c:v>
                </c:pt>
                <c:pt idx="2405">
                  <c:v>13.43</c:v>
                </c:pt>
                <c:pt idx="2406">
                  <c:v>15.49</c:v>
                </c:pt>
                <c:pt idx="2407">
                  <c:v>5.52</c:v>
                </c:pt>
                <c:pt idx="2408">
                  <c:v>2.82</c:v>
                </c:pt>
                <c:pt idx="2409">
                  <c:v>7.51</c:v>
                </c:pt>
                <c:pt idx="2410">
                  <c:v>8.1481159420289782</c:v>
                </c:pt>
                <c:pt idx="2411">
                  <c:v>13</c:v>
                </c:pt>
                <c:pt idx="2412">
                  <c:v>18.45</c:v>
                </c:pt>
                <c:pt idx="2413">
                  <c:v>12.48</c:v>
                </c:pt>
                <c:pt idx="2414">
                  <c:v>16.43</c:v>
                </c:pt>
                <c:pt idx="2415">
                  <c:v>15.12</c:v>
                </c:pt>
                <c:pt idx="2416">
                  <c:v>9.39</c:v>
                </c:pt>
                <c:pt idx="2417">
                  <c:v>6.13</c:v>
                </c:pt>
                <c:pt idx="2418">
                  <c:v>12.4</c:v>
                </c:pt>
                <c:pt idx="2419">
                  <c:v>10.85</c:v>
                </c:pt>
                <c:pt idx="2420">
                  <c:v>6.16</c:v>
                </c:pt>
                <c:pt idx="2421">
                  <c:v>4.79</c:v>
                </c:pt>
                <c:pt idx="2422">
                  <c:v>14.6</c:v>
                </c:pt>
                <c:pt idx="2423">
                  <c:v>10.54</c:v>
                </c:pt>
                <c:pt idx="2424">
                  <c:v>10.74</c:v>
                </c:pt>
                <c:pt idx="2425">
                  <c:v>9.1300000000000008</c:v>
                </c:pt>
                <c:pt idx="2426">
                  <c:v>11.54</c:v>
                </c:pt>
                <c:pt idx="2427">
                  <c:v>4.09</c:v>
                </c:pt>
                <c:pt idx="2428">
                  <c:v>5.28</c:v>
                </c:pt>
                <c:pt idx="2429">
                  <c:v>5.08</c:v>
                </c:pt>
                <c:pt idx="2430">
                  <c:v>8.32</c:v>
                </c:pt>
                <c:pt idx="2431">
                  <c:v>27.05</c:v>
                </c:pt>
                <c:pt idx="2432">
                  <c:v>10.19</c:v>
                </c:pt>
                <c:pt idx="2433">
                  <c:v>8.43</c:v>
                </c:pt>
                <c:pt idx="2434">
                  <c:v>6.89</c:v>
                </c:pt>
                <c:pt idx="2435">
                  <c:v>7</c:v>
                </c:pt>
                <c:pt idx="2436">
                  <c:v>10.96</c:v>
                </c:pt>
                <c:pt idx="2437">
                  <c:v>10.76</c:v>
                </c:pt>
                <c:pt idx="2438">
                  <c:v>11.21</c:v>
                </c:pt>
                <c:pt idx="2439">
                  <c:v>13.17</c:v>
                </c:pt>
                <c:pt idx="2440">
                  <c:v>12.022261904761871</c:v>
                </c:pt>
                <c:pt idx="2441">
                  <c:v>19.77</c:v>
                </c:pt>
                <c:pt idx="2442">
                  <c:v>23.96</c:v>
                </c:pt>
                <c:pt idx="2443">
                  <c:v>19.989999999999998</c:v>
                </c:pt>
                <c:pt idx="2444">
                  <c:v>16.37</c:v>
                </c:pt>
                <c:pt idx="2445">
                  <c:v>19.27</c:v>
                </c:pt>
                <c:pt idx="2446">
                  <c:v>28.54</c:v>
                </c:pt>
                <c:pt idx="2447">
                  <c:v>22.49</c:v>
                </c:pt>
                <c:pt idx="2448">
                  <c:v>13.08</c:v>
                </c:pt>
                <c:pt idx="2449">
                  <c:v>15.75</c:v>
                </c:pt>
                <c:pt idx="2450">
                  <c:v>12.24</c:v>
                </c:pt>
                <c:pt idx="2451">
                  <c:v>13.8</c:v>
                </c:pt>
                <c:pt idx="2452">
                  <c:v>16.03</c:v>
                </c:pt>
                <c:pt idx="2453">
                  <c:v>12.56</c:v>
                </c:pt>
                <c:pt idx="2454">
                  <c:v>11.54</c:v>
                </c:pt>
                <c:pt idx="2455">
                  <c:v>10.47</c:v>
                </c:pt>
                <c:pt idx="2456">
                  <c:v>10.36</c:v>
                </c:pt>
                <c:pt idx="2457">
                  <c:v>14.13</c:v>
                </c:pt>
                <c:pt idx="2458">
                  <c:v>13.45</c:v>
                </c:pt>
                <c:pt idx="2459">
                  <c:v>15.69</c:v>
                </c:pt>
                <c:pt idx="2460">
                  <c:v>19.66</c:v>
                </c:pt>
                <c:pt idx="2461">
                  <c:v>12.85</c:v>
                </c:pt>
                <c:pt idx="2462">
                  <c:v>13.11</c:v>
                </c:pt>
                <c:pt idx="2463">
                  <c:v>9.43</c:v>
                </c:pt>
                <c:pt idx="2464">
                  <c:v>9.65</c:v>
                </c:pt>
                <c:pt idx="2465">
                  <c:v>13.29</c:v>
                </c:pt>
                <c:pt idx="2466">
                  <c:v>15.01</c:v>
                </c:pt>
                <c:pt idx="2467">
                  <c:v>8.59</c:v>
                </c:pt>
                <c:pt idx="2468">
                  <c:v>17.34</c:v>
                </c:pt>
                <c:pt idx="2469">
                  <c:v>6.74</c:v>
                </c:pt>
                <c:pt idx="2470">
                  <c:v>11.22</c:v>
                </c:pt>
                <c:pt idx="2471">
                  <c:v>15.07</c:v>
                </c:pt>
                <c:pt idx="2472">
                  <c:v>14.03</c:v>
                </c:pt>
                <c:pt idx="2473">
                  <c:v>14.61</c:v>
                </c:pt>
                <c:pt idx="2474">
                  <c:v>15.407681818181828</c:v>
                </c:pt>
                <c:pt idx="2475">
                  <c:v>16.89</c:v>
                </c:pt>
                <c:pt idx="2476">
                  <c:v>18.82</c:v>
                </c:pt>
                <c:pt idx="2477">
                  <c:v>19.21</c:v>
                </c:pt>
                <c:pt idx="2478">
                  <c:v>20.58</c:v>
                </c:pt>
                <c:pt idx="2479">
                  <c:v>14.01</c:v>
                </c:pt>
                <c:pt idx="2480">
                  <c:v>11.85</c:v>
                </c:pt>
                <c:pt idx="2481">
                  <c:v>14.21</c:v>
                </c:pt>
                <c:pt idx="2482">
                  <c:v>7.32</c:v>
                </c:pt>
                <c:pt idx="2483">
                  <c:v>9.56</c:v>
                </c:pt>
                <c:pt idx="2484">
                  <c:v>12.59</c:v>
                </c:pt>
                <c:pt idx="2485">
                  <c:v>15.42</c:v>
                </c:pt>
                <c:pt idx="2486">
                  <c:v>13.94</c:v>
                </c:pt>
                <c:pt idx="2487">
                  <c:v>22.67</c:v>
                </c:pt>
                <c:pt idx="2488">
                  <c:v>17.8</c:v>
                </c:pt>
                <c:pt idx="2489">
                  <c:v>19.149999999999999</c:v>
                </c:pt>
                <c:pt idx="2490">
                  <c:v>20.56</c:v>
                </c:pt>
                <c:pt idx="2491">
                  <c:v>11.26</c:v>
                </c:pt>
                <c:pt idx="2492">
                  <c:v>13.4</c:v>
                </c:pt>
                <c:pt idx="2493">
                  <c:v>7.33</c:v>
                </c:pt>
                <c:pt idx="2494">
                  <c:v>11.01</c:v>
                </c:pt>
                <c:pt idx="2495">
                  <c:v>15.2</c:v>
                </c:pt>
                <c:pt idx="2496">
                  <c:v>12.89</c:v>
                </c:pt>
                <c:pt idx="2497">
                  <c:v>9.41</c:v>
                </c:pt>
                <c:pt idx="2498">
                  <c:v>6.01</c:v>
                </c:pt>
                <c:pt idx="2499">
                  <c:v>16.149999999999999</c:v>
                </c:pt>
                <c:pt idx="2500">
                  <c:v>9.75</c:v>
                </c:pt>
                <c:pt idx="2501">
                  <c:v>8.73</c:v>
                </c:pt>
                <c:pt idx="2502">
                  <c:v>7.55</c:v>
                </c:pt>
                <c:pt idx="2503">
                  <c:v>9.94</c:v>
                </c:pt>
                <c:pt idx="2504">
                  <c:v>12.46</c:v>
                </c:pt>
                <c:pt idx="2505">
                  <c:v>9.86</c:v>
                </c:pt>
                <c:pt idx="2506">
                  <c:v>17.72</c:v>
                </c:pt>
                <c:pt idx="2507">
                  <c:v>11.76</c:v>
                </c:pt>
                <c:pt idx="2508">
                  <c:v>14.73</c:v>
                </c:pt>
                <c:pt idx="2509">
                  <c:v>12.55</c:v>
                </c:pt>
                <c:pt idx="2510">
                  <c:v>15.06</c:v>
                </c:pt>
                <c:pt idx="2511">
                  <c:v>16.57</c:v>
                </c:pt>
                <c:pt idx="2512">
                  <c:v>15.49</c:v>
                </c:pt>
                <c:pt idx="2513">
                  <c:v>10.029999999999999</c:v>
                </c:pt>
                <c:pt idx="2514">
                  <c:v>10.08</c:v>
                </c:pt>
                <c:pt idx="2515">
                  <c:v>14.13</c:v>
                </c:pt>
                <c:pt idx="2516">
                  <c:v>20.65</c:v>
                </c:pt>
                <c:pt idx="2517">
                  <c:v>15.53</c:v>
                </c:pt>
                <c:pt idx="2518">
                  <c:v>14.81</c:v>
                </c:pt>
                <c:pt idx="2519">
                  <c:v>19.72</c:v>
                </c:pt>
                <c:pt idx="2520">
                  <c:v>0</c:v>
                </c:pt>
                <c:pt idx="2521">
                  <c:v>0</c:v>
                </c:pt>
                <c:pt idx="2522">
                  <c:v>24.36</c:v>
                </c:pt>
                <c:pt idx="2523">
                  <c:v>19.75</c:v>
                </c:pt>
                <c:pt idx="2524">
                  <c:v>25.29</c:v>
                </c:pt>
                <c:pt idx="2525">
                  <c:v>34.630000000000003</c:v>
                </c:pt>
                <c:pt idx="2526">
                  <c:v>21.38</c:v>
                </c:pt>
                <c:pt idx="2527">
                  <c:v>13.63</c:v>
                </c:pt>
                <c:pt idx="2528">
                  <c:v>18.059999999999999</c:v>
                </c:pt>
                <c:pt idx="2529">
                  <c:v>12.3</c:v>
                </c:pt>
                <c:pt idx="2530">
                  <c:v>18.04</c:v>
                </c:pt>
                <c:pt idx="2531">
                  <c:v>34.36</c:v>
                </c:pt>
                <c:pt idx="2532">
                  <c:v>20.53</c:v>
                </c:pt>
                <c:pt idx="2533">
                  <c:v>39.450000000000003</c:v>
                </c:pt>
                <c:pt idx="2534">
                  <c:v>29.05</c:v>
                </c:pt>
                <c:pt idx="2535">
                  <c:v>31.873682008368199</c:v>
                </c:pt>
                <c:pt idx="2536">
                  <c:v>44.134232558139672</c:v>
                </c:pt>
                <c:pt idx="2537">
                  <c:v>27.17</c:v>
                </c:pt>
                <c:pt idx="2538">
                  <c:v>20.07</c:v>
                </c:pt>
                <c:pt idx="2539">
                  <c:v>21.73</c:v>
                </c:pt>
                <c:pt idx="2540">
                  <c:v>14.78</c:v>
                </c:pt>
                <c:pt idx="2541">
                  <c:v>17.350000000000001</c:v>
                </c:pt>
                <c:pt idx="2542">
                  <c:v>12.35</c:v>
                </c:pt>
                <c:pt idx="2543">
                  <c:v>17.11</c:v>
                </c:pt>
                <c:pt idx="2544">
                  <c:v>19.717154811715414</c:v>
                </c:pt>
                <c:pt idx="2545">
                  <c:v>16.989999999999998</c:v>
                </c:pt>
                <c:pt idx="2546">
                  <c:v>10.96</c:v>
                </c:pt>
                <c:pt idx="2547">
                  <c:v>8.89</c:v>
                </c:pt>
                <c:pt idx="2548">
                  <c:v>15.75</c:v>
                </c:pt>
                <c:pt idx="2549">
                  <c:v>0</c:v>
                </c:pt>
                <c:pt idx="2550">
                  <c:v>14.72</c:v>
                </c:pt>
                <c:pt idx="2551">
                  <c:v>12.24</c:v>
                </c:pt>
                <c:pt idx="2552">
                  <c:v>11.39</c:v>
                </c:pt>
                <c:pt idx="2553">
                  <c:v>23.25</c:v>
                </c:pt>
                <c:pt idx="2554">
                  <c:v>10.01</c:v>
                </c:pt>
                <c:pt idx="2555">
                  <c:v>9.98</c:v>
                </c:pt>
                <c:pt idx="2556">
                  <c:v>0</c:v>
                </c:pt>
                <c:pt idx="2557">
                  <c:v>0</c:v>
                </c:pt>
                <c:pt idx="2558">
                  <c:v>0</c:v>
                </c:pt>
                <c:pt idx="2559">
                  <c:v>0</c:v>
                </c:pt>
                <c:pt idx="2560">
                  <c:v>0</c:v>
                </c:pt>
                <c:pt idx="2561">
                  <c:v>0</c:v>
                </c:pt>
                <c:pt idx="2562">
                  <c:v>0</c:v>
                </c:pt>
                <c:pt idx="2563">
                  <c:v>0</c:v>
                </c:pt>
                <c:pt idx="2564">
                  <c:v>0</c:v>
                </c:pt>
                <c:pt idx="2565">
                  <c:v>0</c:v>
                </c:pt>
                <c:pt idx="2566">
                  <c:v>15.15</c:v>
                </c:pt>
                <c:pt idx="2567">
                  <c:v>14.04</c:v>
                </c:pt>
                <c:pt idx="2568">
                  <c:v>13.67</c:v>
                </c:pt>
                <c:pt idx="2569">
                  <c:v>14.59</c:v>
                </c:pt>
                <c:pt idx="2570">
                  <c:v>15.64</c:v>
                </c:pt>
                <c:pt idx="2571">
                  <c:v>16.64</c:v>
                </c:pt>
                <c:pt idx="2572">
                  <c:v>14.49</c:v>
                </c:pt>
                <c:pt idx="2573">
                  <c:v>15.02</c:v>
                </c:pt>
                <c:pt idx="2574">
                  <c:v>9.9700000000000006</c:v>
                </c:pt>
                <c:pt idx="2575">
                  <c:v>8.69</c:v>
                </c:pt>
                <c:pt idx="2576">
                  <c:v>0</c:v>
                </c:pt>
                <c:pt idx="2577">
                  <c:v>0</c:v>
                </c:pt>
                <c:pt idx="2578">
                  <c:v>0</c:v>
                </c:pt>
                <c:pt idx="2579">
                  <c:v>0</c:v>
                </c:pt>
                <c:pt idx="2580">
                  <c:v>32.54</c:v>
                </c:pt>
                <c:pt idx="2581">
                  <c:v>13.67</c:v>
                </c:pt>
                <c:pt idx="2582">
                  <c:v>15.53</c:v>
                </c:pt>
                <c:pt idx="2583">
                  <c:v>24.74</c:v>
                </c:pt>
                <c:pt idx="2584">
                  <c:v>26.53</c:v>
                </c:pt>
                <c:pt idx="2585">
                  <c:v>13.68</c:v>
                </c:pt>
                <c:pt idx="2586">
                  <c:v>15.61</c:v>
                </c:pt>
                <c:pt idx="2587">
                  <c:v>20.8</c:v>
                </c:pt>
                <c:pt idx="2588">
                  <c:v>23.96</c:v>
                </c:pt>
                <c:pt idx="2589">
                  <c:v>20.12</c:v>
                </c:pt>
                <c:pt idx="2590">
                  <c:v>18.13</c:v>
                </c:pt>
                <c:pt idx="2591">
                  <c:v>21.88</c:v>
                </c:pt>
                <c:pt idx="2592">
                  <c:v>18</c:v>
                </c:pt>
                <c:pt idx="2593">
                  <c:v>8.4499999999999993</c:v>
                </c:pt>
                <c:pt idx="2594">
                  <c:v>10.11</c:v>
                </c:pt>
                <c:pt idx="2595">
                  <c:v>15.22</c:v>
                </c:pt>
                <c:pt idx="2596">
                  <c:v>21.96</c:v>
                </c:pt>
                <c:pt idx="2597">
                  <c:v>16.5</c:v>
                </c:pt>
                <c:pt idx="2598">
                  <c:v>14.28</c:v>
                </c:pt>
                <c:pt idx="2599">
                  <c:v>20.09</c:v>
                </c:pt>
                <c:pt idx="2600">
                  <c:v>22.31</c:v>
                </c:pt>
                <c:pt idx="2601">
                  <c:v>15.88</c:v>
                </c:pt>
                <c:pt idx="2602">
                  <c:v>12.59</c:v>
                </c:pt>
                <c:pt idx="2603">
                  <c:v>15.84</c:v>
                </c:pt>
                <c:pt idx="2604">
                  <c:v>16.68</c:v>
                </c:pt>
                <c:pt idx="2605">
                  <c:v>14.36</c:v>
                </c:pt>
                <c:pt idx="2606">
                  <c:v>12.48</c:v>
                </c:pt>
                <c:pt idx="2607">
                  <c:v>13.19</c:v>
                </c:pt>
                <c:pt idx="2608">
                  <c:v>18.41</c:v>
                </c:pt>
                <c:pt idx="2609">
                  <c:v>17.899999999999999</c:v>
                </c:pt>
                <c:pt idx="2610">
                  <c:v>20.75</c:v>
                </c:pt>
                <c:pt idx="2611">
                  <c:v>16.34</c:v>
                </c:pt>
                <c:pt idx="2612">
                  <c:v>14.51</c:v>
                </c:pt>
                <c:pt idx="2613">
                  <c:v>18.54</c:v>
                </c:pt>
                <c:pt idx="2614">
                  <c:v>22.23</c:v>
                </c:pt>
                <c:pt idx="2615">
                  <c:v>16.54</c:v>
                </c:pt>
                <c:pt idx="2616">
                  <c:v>11.09</c:v>
                </c:pt>
                <c:pt idx="2617">
                  <c:v>10.58</c:v>
                </c:pt>
                <c:pt idx="2618">
                  <c:v>14.61</c:v>
                </c:pt>
                <c:pt idx="2619">
                  <c:v>16.239999999999998</c:v>
                </c:pt>
                <c:pt idx="2620">
                  <c:v>11.62</c:v>
                </c:pt>
                <c:pt idx="2621">
                  <c:v>16.16</c:v>
                </c:pt>
                <c:pt idx="2622">
                  <c:v>20.86</c:v>
                </c:pt>
                <c:pt idx="2623">
                  <c:v>19.239999999999998</c:v>
                </c:pt>
                <c:pt idx="2624">
                  <c:v>19.87</c:v>
                </c:pt>
                <c:pt idx="2625">
                  <c:v>19.241146245059284</c:v>
                </c:pt>
                <c:pt idx="2626">
                  <c:v>29.68</c:v>
                </c:pt>
                <c:pt idx="2627">
                  <c:v>15.22</c:v>
                </c:pt>
                <c:pt idx="2628">
                  <c:v>12.17</c:v>
                </c:pt>
                <c:pt idx="2629">
                  <c:v>20.8</c:v>
                </c:pt>
                <c:pt idx="2630">
                  <c:v>17.98</c:v>
                </c:pt>
                <c:pt idx="2631">
                  <c:v>17.91</c:v>
                </c:pt>
                <c:pt idx="2632">
                  <c:v>13.11</c:v>
                </c:pt>
                <c:pt idx="2633">
                  <c:v>19.12</c:v>
                </c:pt>
                <c:pt idx="2634">
                  <c:v>16.700319999999987</c:v>
                </c:pt>
                <c:pt idx="2635">
                  <c:v>14.58</c:v>
                </c:pt>
                <c:pt idx="2636">
                  <c:v>13.92</c:v>
                </c:pt>
                <c:pt idx="2637">
                  <c:v>12.38</c:v>
                </c:pt>
                <c:pt idx="2638">
                  <c:v>8.9600000000000009</c:v>
                </c:pt>
                <c:pt idx="2639">
                  <c:v>15.84</c:v>
                </c:pt>
                <c:pt idx="2640">
                  <c:v>11.89</c:v>
                </c:pt>
                <c:pt idx="2641">
                  <c:v>16.739999999999998</c:v>
                </c:pt>
                <c:pt idx="2642">
                  <c:v>13.03</c:v>
                </c:pt>
                <c:pt idx="2643">
                  <c:v>20.77</c:v>
                </c:pt>
                <c:pt idx="2644">
                  <c:v>15.25</c:v>
                </c:pt>
                <c:pt idx="2645">
                  <c:v>22.14</c:v>
                </c:pt>
                <c:pt idx="2646">
                  <c:v>11.41</c:v>
                </c:pt>
                <c:pt idx="2647">
                  <c:v>6.5</c:v>
                </c:pt>
                <c:pt idx="2648">
                  <c:v>7.91</c:v>
                </c:pt>
                <c:pt idx="2649">
                  <c:v>11.9</c:v>
                </c:pt>
                <c:pt idx="2650">
                  <c:v>10.91</c:v>
                </c:pt>
                <c:pt idx="2651">
                  <c:v>11.35</c:v>
                </c:pt>
                <c:pt idx="2652">
                  <c:v>12.35</c:v>
                </c:pt>
                <c:pt idx="2653">
                  <c:v>10.75</c:v>
                </c:pt>
                <c:pt idx="2654">
                  <c:v>15.71</c:v>
                </c:pt>
                <c:pt idx="2655">
                  <c:v>13.1</c:v>
                </c:pt>
                <c:pt idx="2656">
                  <c:v>9.4</c:v>
                </c:pt>
                <c:pt idx="2657">
                  <c:v>9.06</c:v>
                </c:pt>
                <c:pt idx="2658">
                  <c:v>9.83</c:v>
                </c:pt>
                <c:pt idx="2659">
                  <c:v>11.5</c:v>
                </c:pt>
                <c:pt idx="2660">
                  <c:v>14.19</c:v>
                </c:pt>
                <c:pt idx="2661">
                  <c:v>9.85</c:v>
                </c:pt>
                <c:pt idx="2662">
                  <c:v>8</c:v>
                </c:pt>
                <c:pt idx="2663">
                  <c:v>7.38</c:v>
                </c:pt>
                <c:pt idx="2664">
                  <c:v>15.91</c:v>
                </c:pt>
                <c:pt idx="2665">
                  <c:v>13.91</c:v>
                </c:pt>
                <c:pt idx="2666">
                  <c:v>11.8</c:v>
                </c:pt>
                <c:pt idx="2667">
                  <c:v>13.11</c:v>
                </c:pt>
                <c:pt idx="2668">
                  <c:v>14.474772727272697</c:v>
                </c:pt>
                <c:pt idx="2669">
                  <c:v>13.92</c:v>
                </c:pt>
                <c:pt idx="2670">
                  <c:v>20.3</c:v>
                </c:pt>
                <c:pt idx="2671">
                  <c:v>21.3</c:v>
                </c:pt>
                <c:pt idx="2672">
                  <c:v>11.81</c:v>
                </c:pt>
                <c:pt idx="2673">
                  <c:v>10.42</c:v>
                </c:pt>
                <c:pt idx="2674">
                  <c:v>14.71</c:v>
                </c:pt>
                <c:pt idx="2675">
                  <c:v>15.85</c:v>
                </c:pt>
                <c:pt idx="2676">
                  <c:v>14.46</c:v>
                </c:pt>
                <c:pt idx="2677">
                  <c:v>12.22</c:v>
                </c:pt>
                <c:pt idx="2678">
                  <c:v>15.87</c:v>
                </c:pt>
                <c:pt idx="2679">
                  <c:v>18.39</c:v>
                </c:pt>
                <c:pt idx="2680">
                  <c:v>17.07</c:v>
                </c:pt>
                <c:pt idx="2681">
                  <c:v>12.49</c:v>
                </c:pt>
                <c:pt idx="2682">
                  <c:v>17.09</c:v>
                </c:pt>
                <c:pt idx="2683">
                  <c:v>14.42</c:v>
                </c:pt>
                <c:pt idx="2684">
                  <c:v>16.690000000000001</c:v>
                </c:pt>
                <c:pt idx="2685">
                  <c:v>12.06</c:v>
                </c:pt>
                <c:pt idx="2686">
                  <c:v>10.99</c:v>
                </c:pt>
                <c:pt idx="2687">
                  <c:v>10.26</c:v>
                </c:pt>
                <c:pt idx="2688">
                  <c:v>10.8</c:v>
                </c:pt>
                <c:pt idx="2689">
                  <c:v>14.633373015873053</c:v>
                </c:pt>
                <c:pt idx="2690">
                  <c:v>8.24</c:v>
                </c:pt>
                <c:pt idx="2691">
                  <c:v>13.78</c:v>
                </c:pt>
                <c:pt idx="2692">
                  <c:v>17.66</c:v>
                </c:pt>
                <c:pt idx="2693">
                  <c:v>12.62</c:v>
                </c:pt>
                <c:pt idx="2694">
                  <c:v>14.77</c:v>
                </c:pt>
                <c:pt idx="2695">
                  <c:v>11.8</c:v>
                </c:pt>
                <c:pt idx="2696">
                  <c:v>11.56</c:v>
                </c:pt>
                <c:pt idx="2697">
                  <c:v>12.47</c:v>
                </c:pt>
                <c:pt idx="2698">
                  <c:v>9.17</c:v>
                </c:pt>
                <c:pt idx="2699">
                  <c:v>9.73</c:v>
                </c:pt>
                <c:pt idx="2700">
                  <c:v>9.48</c:v>
                </c:pt>
                <c:pt idx="2701">
                  <c:v>9.33</c:v>
                </c:pt>
                <c:pt idx="2702">
                  <c:v>11.47</c:v>
                </c:pt>
                <c:pt idx="2703">
                  <c:v>12.22</c:v>
                </c:pt>
                <c:pt idx="2704">
                  <c:v>14.86</c:v>
                </c:pt>
                <c:pt idx="2705">
                  <c:v>14.07</c:v>
                </c:pt>
                <c:pt idx="2706">
                  <c:v>14.8</c:v>
                </c:pt>
                <c:pt idx="2707">
                  <c:v>14.17</c:v>
                </c:pt>
                <c:pt idx="2708">
                  <c:v>12.43</c:v>
                </c:pt>
                <c:pt idx="2709">
                  <c:v>8.3699999999999992</c:v>
                </c:pt>
                <c:pt idx="2710">
                  <c:v>9.6</c:v>
                </c:pt>
                <c:pt idx="2711">
                  <c:v>8.4700000000000006</c:v>
                </c:pt>
                <c:pt idx="2712">
                  <c:v>10.039999999999999</c:v>
                </c:pt>
                <c:pt idx="2713">
                  <c:v>10.199999999999999</c:v>
                </c:pt>
                <c:pt idx="2714">
                  <c:v>12.82</c:v>
                </c:pt>
                <c:pt idx="2715">
                  <c:v>10.42</c:v>
                </c:pt>
                <c:pt idx="2716">
                  <c:v>12.7</c:v>
                </c:pt>
                <c:pt idx="2717">
                  <c:v>14.77</c:v>
                </c:pt>
                <c:pt idx="2718">
                  <c:v>14.3</c:v>
                </c:pt>
                <c:pt idx="2719">
                  <c:v>12.33</c:v>
                </c:pt>
                <c:pt idx="2720">
                  <c:v>7.87</c:v>
                </c:pt>
                <c:pt idx="2721">
                  <c:v>9.26</c:v>
                </c:pt>
                <c:pt idx="2722">
                  <c:v>8.58</c:v>
                </c:pt>
                <c:pt idx="2723">
                  <c:v>9.5500000000000007</c:v>
                </c:pt>
                <c:pt idx="2724">
                  <c:v>10.15</c:v>
                </c:pt>
                <c:pt idx="2725">
                  <c:v>5.38</c:v>
                </c:pt>
                <c:pt idx="2726">
                  <c:v>5.81</c:v>
                </c:pt>
                <c:pt idx="2727">
                  <c:v>6.99</c:v>
                </c:pt>
                <c:pt idx="2728">
                  <c:v>6.81</c:v>
                </c:pt>
                <c:pt idx="2729">
                  <c:v>8.34</c:v>
                </c:pt>
                <c:pt idx="2730">
                  <c:v>10.86</c:v>
                </c:pt>
                <c:pt idx="2731">
                  <c:v>10.95</c:v>
                </c:pt>
                <c:pt idx="2732">
                  <c:v>11.27</c:v>
                </c:pt>
                <c:pt idx="2733">
                  <c:v>5.79</c:v>
                </c:pt>
                <c:pt idx="2734">
                  <c:v>5.65</c:v>
                </c:pt>
                <c:pt idx="2735">
                  <c:v>8.8800000000000008</c:v>
                </c:pt>
                <c:pt idx="2736">
                  <c:v>8.4499999999999993</c:v>
                </c:pt>
                <c:pt idx="2737">
                  <c:v>9.6</c:v>
                </c:pt>
                <c:pt idx="2738">
                  <c:v>7.27</c:v>
                </c:pt>
                <c:pt idx="2739">
                  <c:v>7.94</c:v>
                </c:pt>
                <c:pt idx="2740">
                  <c:v>9.99</c:v>
                </c:pt>
                <c:pt idx="2741">
                  <c:v>6.9</c:v>
                </c:pt>
                <c:pt idx="2742">
                  <c:v>6.97</c:v>
                </c:pt>
                <c:pt idx="2743">
                  <c:v>9.11</c:v>
                </c:pt>
                <c:pt idx="2744">
                  <c:v>10.64</c:v>
                </c:pt>
                <c:pt idx="2745">
                  <c:v>8.6300000000000008</c:v>
                </c:pt>
                <c:pt idx="2746">
                  <c:v>8.15</c:v>
                </c:pt>
                <c:pt idx="2747">
                  <c:v>8.39</c:v>
                </c:pt>
                <c:pt idx="2748">
                  <c:v>7.36</c:v>
                </c:pt>
                <c:pt idx="2749">
                  <c:v>10.32</c:v>
                </c:pt>
                <c:pt idx="2750">
                  <c:v>6.59</c:v>
                </c:pt>
                <c:pt idx="2751">
                  <c:v>6.93</c:v>
                </c:pt>
                <c:pt idx="2752">
                  <c:v>10.42</c:v>
                </c:pt>
                <c:pt idx="2753">
                  <c:v>13.26</c:v>
                </c:pt>
                <c:pt idx="2754">
                  <c:v>16.38</c:v>
                </c:pt>
                <c:pt idx="2755">
                  <c:v>11.02</c:v>
                </c:pt>
                <c:pt idx="2756">
                  <c:v>8.48</c:v>
                </c:pt>
                <c:pt idx="2757">
                  <c:v>10.74</c:v>
                </c:pt>
                <c:pt idx="2758">
                  <c:v>10.45</c:v>
                </c:pt>
                <c:pt idx="2759">
                  <c:v>8</c:v>
                </c:pt>
                <c:pt idx="2760">
                  <c:v>11.76</c:v>
                </c:pt>
                <c:pt idx="2761">
                  <c:v>9.31</c:v>
                </c:pt>
                <c:pt idx="2762">
                  <c:v>13.81</c:v>
                </c:pt>
                <c:pt idx="2763">
                  <c:v>16.079999999999998</c:v>
                </c:pt>
                <c:pt idx="2764">
                  <c:v>7.75</c:v>
                </c:pt>
                <c:pt idx="2765">
                  <c:v>7.54</c:v>
                </c:pt>
                <c:pt idx="2766">
                  <c:v>6.31</c:v>
                </c:pt>
                <c:pt idx="2767">
                  <c:v>11.84</c:v>
                </c:pt>
                <c:pt idx="2768">
                  <c:v>11.89</c:v>
                </c:pt>
                <c:pt idx="2769">
                  <c:v>9.92</c:v>
                </c:pt>
                <c:pt idx="2770">
                  <c:v>7.99</c:v>
                </c:pt>
                <c:pt idx="2771">
                  <c:v>9.61</c:v>
                </c:pt>
                <c:pt idx="2772">
                  <c:v>10.38</c:v>
                </c:pt>
                <c:pt idx="2773">
                  <c:v>11.91</c:v>
                </c:pt>
                <c:pt idx="2774">
                  <c:v>13.5</c:v>
                </c:pt>
                <c:pt idx="2775">
                  <c:v>11.08</c:v>
                </c:pt>
                <c:pt idx="2776">
                  <c:v>13.78</c:v>
                </c:pt>
                <c:pt idx="2777">
                  <c:v>15.64</c:v>
                </c:pt>
                <c:pt idx="2778">
                  <c:v>18.940000000000001</c:v>
                </c:pt>
                <c:pt idx="2779">
                  <c:v>15.46</c:v>
                </c:pt>
                <c:pt idx="2780">
                  <c:v>6.73</c:v>
                </c:pt>
                <c:pt idx="2781">
                  <c:v>7.47</c:v>
                </c:pt>
                <c:pt idx="2782">
                  <c:v>6.26</c:v>
                </c:pt>
                <c:pt idx="2783">
                  <c:v>9.81</c:v>
                </c:pt>
                <c:pt idx="2784">
                  <c:v>13.81</c:v>
                </c:pt>
                <c:pt idx="2785">
                  <c:v>16.7</c:v>
                </c:pt>
                <c:pt idx="2786">
                  <c:v>16.89</c:v>
                </c:pt>
                <c:pt idx="2787">
                  <c:v>13.81</c:v>
                </c:pt>
                <c:pt idx="2788">
                  <c:v>13.91</c:v>
                </c:pt>
                <c:pt idx="2789">
                  <c:v>11.92</c:v>
                </c:pt>
                <c:pt idx="2790">
                  <c:v>12.477391304347817</c:v>
                </c:pt>
                <c:pt idx="2791">
                  <c:v>14.37</c:v>
                </c:pt>
                <c:pt idx="2792">
                  <c:v>20.37</c:v>
                </c:pt>
                <c:pt idx="2793">
                  <c:v>8.83</c:v>
                </c:pt>
                <c:pt idx="2794">
                  <c:v>11.06</c:v>
                </c:pt>
                <c:pt idx="2795">
                  <c:v>15.4</c:v>
                </c:pt>
                <c:pt idx="2796">
                  <c:v>18.510000000000002</c:v>
                </c:pt>
                <c:pt idx="2797">
                  <c:v>16.11</c:v>
                </c:pt>
                <c:pt idx="2798">
                  <c:v>14.07</c:v>
                </c:pt>
                <c:pt idx="2799">
                  <c:v>18.5</c:v>
                </c:pt>
                <c:pt idx="2800">
                  <c:v>20.3</c:v>
                </c:pt>
                <c:pt idx="2801">
                  <c:v>2.34</c:v>
                </c:pt>
                <c:pt idx="2802">
                  <c:v>4.88</c:v>
                </c:pt>
                <c:pt idx="2803">
                  <c:v>9.07</c:v>
                </c:pt>
                <c:pt idx="2804">
                  <c:v>7.076630434782591</c:v>
                </c:pt>
                <c:pt idx="2805">
                  <c:v>11.9</c:v>
                </c:pt>
                <c:pt idx="2806">
                  <c:v>15.005652173913054</c:v>
                </c:pt>
                <c:pt idx="2807">
                  <c:v>9.92</c:v>
                </c:pt>
                <c:pt idx="2808">
                  <c:v>12.57</c:v>
                </c:pt>
                <c:pt idx="2809">
                  <c:v>18.07</c:v>
                </c:pt>
                <c:pt idx="2810">
                  <c:v>17.510000000000002</c:v>
                </c:pt>
                <c:pt idx="2811">
                  <c:v>13.06</c:v>
                </c:pt>
                <c:pt idx="2812">
                  <c:v>15.81</c:v>
                </c:pt>
                <c:pt idx="2813">
                  <c:v>4.4654347826086962</c:v>
                </c:pt>
                <c:pt idx="2814">
                  <c:v>13.88</c:v>
                </c:pt>
                <c:pt idx="2815">
                  <c:v>15.27</c:v>
                </c:pt>
                <c:pt idx="2816">
                  <c:v>21.1</c:v>
                </c:pt>
                <c:pt idx="2817">
                  <c:v>13.326706827309263</c:v>
                </c:pt>
                <c:pt idx="2818">
                  <c:v>26.010866425992823</c:v>
                </c:pt>
                <c:pt idx="2819">
                  <c:v>15.196376811594225</c:v>
                </c:pt>
                <c:pt idx="2820">
                  <c:v>22.43</c:v>
                </c:pt>
                <c:pt idx="2821">
                  <c:v>11.36</c:v>
                </c:pt>
                <c:pt idx="2822">
                  <c:v>7.22</c:v>
                </c:pt>
                <c:pt idx="2823">
                  <c:v>7.2925691699604904</c:v>
                </c:pt>
                <c:pt idx="2824">
                  <c:v>6.68</c:v>
                </c:pt>
                <c:pt idx="2825">
                  <c:v>8.93</c:v>
                </c:pt>
                <c:pt idx="2826">
                  <c:v>13.84</c:v>
                </c:pt>
                <c:pt idx="2827">
                  <c:v>13.11</c:v>
                </c:pt>
                <c:pt idx="2828">
                  <c:v>12.21</c:v>
                </c:pt>
                <c:pt idx="2829">
                  <c:v>12.88</c:v>
                </c:pt>
                <c:pt idx="2830">
                  <c:v>11.74</c:v>
                </c:pt>
                <c:pt idx="2831">
                  <c:v>11.7</c:v>
                </c:pt>
                <c:pt idx="2832">
                  <c:v>10.25</c:v>
                </c:pt>
                <c:pt idx="2833">
                  <c:v>19.43</c:v>
                </c:pt>
                <c:pt idx="2834">
                  <c:v>10.210000000000001</c:v>
                </c:pt>
                <c:pt idx="2835">
                  <c:v>10.67</c:v>
                </c:pt>
                <c:pt idx="2836">
                  <c:v>14.32</c:v>
                </c:pt>
                <c:pt idx="2837">
                  <c:v>14.85</c:v>
                </c:pt>
                <c:pt idx="2838">
                  <c:v>9.0399999999999991</c:v>
                </c:pt>
                <c:pt idx="2839">
                  <c:v>12.62</c:v>
                </c:pt>
                <c:pt idx="2840">
                  <c:v>7.55</c:v>
                </c:pt>
                <c:pt idx="2841">
                  <c:v>8.65</c:v>
                </c:pt>
                <c:pt idx="2842">
                  <c:v>11.24</c:v>
                </c:pt>
                <c:pt idx="2843">
                  <c:v>12.27</c:v>
                </c:pt>
                <c:pt idx="2844">
                  <c:v>17.62</c:v>
                </c:pt>
                <c:pt idx="2845">
                  <c:v>24.59</c:v>
                </c:pt>
                <c:pt idx="2846">
                  <c:v>26.88</c:v>
                </c:pt>
                <c:pt idx="2847">
                  <c:v>22.05</c:v>
                </c:pt>
                <c:pt idx="2848">
                  <c:v>24.7</c:v>
                </c:pt>
                <c:pt idx="2849">
                  <c:v>6.52</c:v>
                </c:pt>
                <c:pt idx="2850">
                  <c:v>15.13</c:v>
                </c:pt>
                <c:pt idx="2851">
                  <c:v>10.29</c:v>
                </c:pt>
                <c:pt idx="2852">
                  <c:v>16.38</c:v>
                </c:pt>
                <c:pt idx="2853">
                  <c:v>12.5</c:v>
                </c:pt>
                <c:pt idx="2854">
                  <c:v>9.25</c:v>
                </c:pt>
                <c:pt idx="2855">
                  <c:v>11.64</c:v>
                </c:pt>
                <c:pt idx="2856">
                  <c:v>15.34</c:v>
                </c:pt>
                <c:pt idx="2857">
                  <c:v>16.850000000000001</c:v>
                </c:pt>
                <c:pt idx="2858">
                  <c:v>9.36</c:v>
                </c:pt>
                <c:pt idx="2859">
                  <c:v>9.99</c:v>
                </c:pt>
                <c:pt idx="2860">
                  <c:v>9.48</c:v>
                </c:pt>
                <c:pt idx="2861">
                  <c:v>14.76</c:v>
                </c:pt>
                <c:pt idx="2862">
                  <c:v>15.87</c:v>
                </c:pt>
                <c:pt idx="2863">
                  <c:v>13.720416666666651</c:v>
                </c:pt>
                <c:pt idx="2864">
                  <c:v>15.36</c:v>
                </c:pt>
                <c:pt idx="2865">
                  <c:v>18.670000000000002</c:v>
                </c:pt>
                <c:pt idx="2866">
                  <c:v>20.49</c:v>
                </c:pt>
                <c:pt idx="2867">
                  <c:v>26.59</c:v>
                </c:pt>
                <c:pt idx="2868">
                  <c:v>22.19</c:v>
                </c:pt>
                <c:pt idx="2869">
                  <c:v>11.04</c:v>
                </c:pt>
                <c:pt idx="2870">
                  <c:v>12.58</c:v>
                </c:pt>
                <c:pt idx="2871">
                  <c:v>10.94</c:v>
                </c:pt>
                <c:pt idx="2872">
                  <c:v>11.61</c:v>
                </c:pt>
                <c:pt idx="2873">
                  <c:v>11.83</c:v>
                </c:pt>
                <c:pt idx="2874">
                  <c:v>9.73</c:v>
                </c:pt>
                <c:pt idx="2875">
                  <c:v>11.94</c:v>
                </c:pt>
                <c:pt idx="2876">
                  <c:v>10.68</c:v>
                </c:pt>
                <c:pt idx="2877">
                  <c:v>9.01</c:v>
                </c:pt>
                <c:pt idx="2878">
                  <c:v>10.87</c:v>
                </c:pt>
                <c:pt idx="2879">
                  <c:v>0</c:v>
                </c:pt>
                <c:pt idx="2880">
                  <c:v>0</c:v>
                </c:pt>
                <c:pt idx="2881">
                  <c:v>9.4700000000000006</c:v>
                </c:pt>
                <c:pt idx="2882">
                  <c:v>7.11</c:v>
                </c:pt>
                <c:pt idx="2883">
                  <c:v>8.4499999999999993</c:v>
                </c:pt>
                <c:pt idx="2884">
                  <c:v>10.94</c:v>
                </c:pt>
                <c:pt idx="2885">
                  <c:v>11.1</c:v>
                </c:pt>
                <c:pt idx="2886">
                  <c:v>13.61</c:v>
                </c:pt>
                <c:pt idx="2887">
                  <c:v>16.809999999999999</c:v>
                </c:pt>
                <c:pt idx="2888">
                  <c:v>18.05</c:v>
                </c:pt>
                <c:pt idx="2889">
                  <c:v>17.600000000000001</c:v>
                </c:pt>
                <c:pt idx="2890">
                  <c:v>7.01</c:v>
                </c:pt>
                <c:pt idx="2891">
                  <c:v>17.16</c:v>
                </c:pt>
                <c:pt idx="2892">
                  <c:v>8.92</c:v>
                </c:pt>
                <c:pt idx="2893">
                  <c:v>15.32</c:v>
                </c:pt>
                <c:pt idx="2894">
                  <c:v>9.5500000000000007</c:v>
                </c:pt>
                <c:pt idx="2895">
                  <c:v>8.6999999999999993</c:v>
                </c:pt>
                <c:pt idx="2896">
                  <c:v>14.31</c:v>
                </c:pt>
                <c:pt idx="2897">
                  <c:v>16.28</c:v>
                </c:pt>
                <c:pt idx="2898">
                  <c:v>19.850000000000001</c:v>
                </c:pt>
                <c:pt idx="2899">
                  <c:v>10.76</c:v>
                </c:pt>
                <c:pt idx="2900">
                  <c:v>6.57</c:v>
                </c:pt>
                <c:pt idx="2901">
                  <c:v>7.43</c:v>
                </c:pt>
                <c:pt idx="2902">
                  <c:v>17.43</c:v>
                </c:pt>
                <c:pt idx="2903">
                  <c:v>18.510000000000002</c:v>
                </c:pt>
                <c:pt idx="2904">
                  <c:v>16.39</c:v>
                </c:pt>
                <c:pt idx="2905">
                  <c:v>15.36</c:v>
                </c:pt>
                <c:pt idx="2906">
                  <c:v>12.24</c:v>
                </c:pt>
                <c:pt idx="2907">
                  <c:v>15.65</c:v>
                </c:pt>
                <c:pt idx="2908">
                  <c:v>10.48</c:v>
                </c:pt>
                <c:pt idx="2909">
                  <c:v>7.73</c:v>
                </c:pt>
                <c:pt idx="2910">
                  <c:v>10.4</c:v>
                </c:pt>
                <c:pt idx="2911">
                  <c:v>14.15</c:v>
                </c:pt>
                <c:pt idx="2912">
                  <c:v>16.89</c:v>
                </c:pt>
                <c:pt idx="2913">
                  <c:v>14.78</c:v>
                </c:pt>
                <c:pt idx="2914">
                  <c:v>17.309999999999999</c:v>
                </c:pt>
                <c:pt idx="2915">
                  <c:v>19.72</c:v>
                </c:pt>
                <c:pt idx="2916">
                  <c:v>17.28</c:v>
                </c:pt>
                <c:pt idx="2917">
                  <c:v>21.95</c:v>
                </c:pt>
                <c:pt idx="2918">
                  <c:v>12.44</c:v>
                </c:pt>
                <c:pt idx="2919">
                  <c:v>15.42</c:v>
                </c:pt>
                <c:pt idx="2920">
                  <c:v>20.27</c:v>
                </c:pt>
                <c:pt idx="2921">
                  <c:v>21.86</c:v>
                </c:pt>
                <c:pt idx="2922">
                  <c:v>18.64</c:v>
                </c:pt>
                <c:pt idx="2923">
                  <c:v>12.24</c:v>
                </c:pt>
                <c:pt idx="2924">
                  <c:v>10.11</c:v>
                </c:pt>
                <c:pt idx="2925">
                  <c:v>13.43</c:v>
                </c:pt>
                <c:pt idx="2926">
                  <c:v>12.12</c:v>
                </c:pt>
                <c:pt idx="2927">
                  <c:v>9.17</c:v>
                </c:pt>
                <c:pt idx="2928">
                  <c:v>8.4</c:v>
                </c:pt>
                <c:pt idx="2929">
                  <c:v>8.68</c:v>
                </c:pt>
                <c:pt idx="2930">
                  <c:v>10.32</c:v>
                </c:pt>
                <c:pt idx="2931">
                  <c:v>12.91</c:v>
                </c:pt>
                <c:pt idx="2932">
                  <c:v>13.23</c:v>
                </c:pt>
                <c:pt idx="2933">
                  <c:v>14.68</c:v>
                </c:pt>
                <c:pt idx="2934">
                  <c:v>17.899999999999999</c:v>
                </c:pt>
                <c:pt idx="2935">
                  <c:v>18.87</c:v>
                </c:pt>
                <c:pt idx="2936">
                  <c:v>24.82</c:v>
                </c:pt>
                <c:pt idx="2937">
                  <c:v>24.04</c:v>
                </c:pt>
                <c:pt idx="2938">
                  <c:v>13.61</c:v>
                </c:pt>
                <c:pt idx="2939">
                  <c:v>15.7</c:v>
                </c:pt>
                <c:pt idx="2940">
                  <c:v>18.07</c:v>
                </c:pt>
                <c:pt idx="2941">
                  <c:v>16.63</c:v>
                </c:pt>
                <c:pt idx="2942">
                  <c:v>14.71</c:v>
                </c:pt>
                <c:pt idx="2943">
                  <c:v>10.37</c:v>
                </c:pt>
                <c:pt idx="2944">
                  <c:v>18.57</c:v>
                </c:pt>
                <c:pt idx="2945">
                  <c:v>17.07</c:v>
                </c:pt>
                <c:pt idx="2946">
                  <c:v>26.77</c:v>
                </c:pt>
                <c:pt idx="2947">
                  <c:v>22.07</c:v>
                </c:pt>
                <c:pt idx="2948">
                  <c:v>17.03</c:v>
                </c:pt>
                <c:pt idx="2949">
                  <c:v>15.79</c:v>
                </c:pt>
                <c:pt idx="2950">
                  <c:v>22.97</c:v>
                </c:pt>
                <c:pt idx="2951">
                  <c:v>18.5</c:v>
                </c:pt>
                <c:pt idx="2952">
                  <c:v>11.78</c:v>
                </c:pt>
                <c:pt idx="2953">
                  <c:v>0</c:v>
                </c:pt>
                <c:pt idx="2954">
                  <c:v>0</c:v>
                </c:pt>
                <c:pt idx="2955">
                  <c:v>13.56</c:v>
                </c:pt>
                <c:pt idx="2956">
                  <c:v>11.76</c:v>
                </c:pt>
                <c:pt idx="2957">
                  <c:v>13.77</c:v>
                </c:pt>
                <c:pt idx="2958">
                  <c:v>15.08</c:v>
                </c:pt>
                <c:pt idx="2959">
                  <c:v>16.350000000000001</c:v>
                </c:pt>
                <c:pt idx="2960">
                  <c:v>13.73</c:v>
                </c:pt>
                <c:pt idx="2961">
                  <c:v>9.52</c:v>
                </c:pt>
                <c:pt idx="2962">
                  <c:v>20.943478260869576</c:v>
                </c:pt>
                <c:pt idx="2963">
                  <c:v>9.02</c:v>
                </c:pt>
                <c:pt idx="2964">
                  <c:v>15.66</c:v>
                </c:pt>
                <c:pt idx="2965">
                  <c:v>15.22</c:v>
                </c:pt>
                <c:pt idx="2966">
                  <c:v>17.68</c:v>
                </c:pt>
                <c:pt idx="2967">
                  <c:v>16.82</c:v>
                </c:pt>
                <c:pt idx="2968">
                  <c:v>15.48</c:v>
                </c:pt>
                <c:pt idx="2969">
                  <c:v>9</c:v>
                </c:pt>
                <c:pt idx="2970">
                  <c:v>18.20478260869568</c:v>
                </c:pt>
                <c:pt idx="2971">
                  <c:v>23.687142857142849</c:v>
                </c:pt>
                <c:pt idx="2972">
                  <c:v>14.49</c:v>
                </c:pt>
                <c:pt idx="2973">
                  <c:v>17.53</c:v>
                </c:pt>
                <c:pt idx="2974">
                  <c:v>16.13</c:v>
                </c:pt>
                <c:pt idx="2975">
                  <c:v>19.600000000000001</c:v>
                </c:pt>
                <c:pt idx="2976">
                  <c:v>23.24</c:v>
                </c:pt>
                <c:pt idx="2977">
                  <c:v>17.36</c:v>
                </c:pt>
                <c:pt idx="2978">
                  <c:v>16.96</c:v>
                </c:pt>
                <c:pt idx="2979">
                  <c:v>16.41</c:v>
                </c:pt>
                <c:pt idx="2980">
                  <c:v>25.46</c:v>
                </c:pt>
                <c:pt idx="2981">
                  <c:v>19.649999999999999</c:v>
                </c:pt>
                <c:pt idx="2982">
                  <c:v>14.41</c:v>
                </c:pt>
                <c:pt idx="2983">
                  <c:v>16.38</c:v>
                </c:pt>
                <c:pt idx="2984">
                  <c:v>11.53</c:v>
                </c:pt>
                <c:pt idx="2985">
                  <c:v>16.059999999999999</c:v>
                </c:pt>
                <c:pt idx="2986">
                  <c:v>20.14</c:v>
                </c:pt>
                <c:pt idx="2987">
                  <c:v>9.61</c:v>
                </c:pt>
                <c:pt idx="2988">
                  <c:v>10.29</c:v>
                </c:pt>
                <c:pt idx="2989">
                  <c:v>12.19</c:v>
                </c:pt>
                <c:pt idx="2990">
                  <c:v>12.06</c:v>
                </c:pt>
                <c:pt idx="2991">
                  <c:v>10.94</c:v>
                </c:pt>
                <c:pt idx="2992">
                  <c:v>19.95</c:v>
                </c:pt>
                <c:pt idx="2993">
                  <c:v>13.42</c:v>
                </c:pt>
                <c:pt idx="2994">
                  <c:v>11.87</c:v>
                </c:pt>
                <c:pt idx="2995">
                  <c:v>12.81</c:v>
                </c:pt>
                <c:pt idx="2996">
                  <c:v>15.79</c:v>
                </c:pt>
                <c:pt idx="2997">
                  <c:v>6.01</c:v>
                </c:pt>
                <c:pt idx="2998">
                  <c:v>10.17</c:v>
                </c:pt>
                <c:pt idx="2999">
                  <c:v>18.72</c:v>
                </c:pt>
                <c:pt idx="3000">
                  <c:v>15.53</c:v>
                </c:pt>
                <c:pt idx="3001">
                  <c:v>11.51</c:v>
                </c:pt>
                <c:pt idx="3002">
                  <c:v>10.14</c:v>
                </c:pt>
                <c:pt idx="3003">
                  <c:v>11.97</c:v>
                </c:pt>
                <c:pt idx="3004">
                  <c:v>12.71</c:v>
                </c:pt>
                <c:pt idx="3005">
                  <c:v>10.24</c:v>
                </c:pt>
                <c:pt idx="3006">
                  <c:v>15.18</c:v>
                </c:pt>
                <c:pt idx="3007">
                  <c:v>15.04</c:v>
                </c:pt>
                <c:pt idx="3008">
                  <c:v>17.82</c:v>
                </c:pt>
                <c:pt idx="3009">
                  <c:v>17.600000000000001</c:v>
                </c:pt>
                <c:pt idx="3010">
                  <c:v>12.4</c:v>
                </c:pt>
                <c:pt idx="3011">
                  <c:v>15.78</c:v>
                </c:pt>
                <c:pt idx="3012">
                  <c:v>20.7</c:v>
                </c:pt>
                <c:pt idx="3013">
                  <c:v>13.14</c:v>
                </c:pt>
                <c:pt idx="3014">
                  <c:v>12.87</c:v>
                </c:pt>
                <c:pt idx="3015">
                  <c:v>11.42</c:v>
                </c:pt>
                <c:pt idx="3016">
                  <c:v>9.65</c:v>
                </c:pt>
                <c:pt idx="3017">
                  <c:v>11.7</c:v>
                </c:pt>
                <c:pt idx="3018">
                  <c:v>9.8800000000000008</c:v>
                </c:pt>
                <c:pt idx="3019">
                  <c:v>15.95</c:v>
                </c:pt>
                <c:pt idx="3020">
                  <c:v>17.12</c:v>
                </c:pt>
                <c:pt idx="3021" formatCode="General">
                  <c:v>7.34</c:v>
                </c:pt>
                <c:pt idx="3022" formatCode="General">
                  <c:v>7.6</c:v>
                </c:pt>
                <c:pt idx="3023" formatCode="General">
                  <c:v>11.56</c:v>
                </c:pt>
                <c:pt idx="3024" formatCode="General">
                  <c:v>14.48</c:v>
                </c:pt>
                <c:pt idx="3025" formatCode="General">
                  <c:v>18.59</c:v>
                </c:pt>
                <c:pt idx="3026" formatCode="General">
                  <c:v>9.81</c:v>
                </c:pt>
                <c:pt idx="3027" formatCode="General">
                  <c:v>10.56</c:v>
                </c:pt>
                <c:pt idx="3028" formatCode="General">
                  <c:v>14.21</c:v>
                </c:pt>
                <c:pt idx="3029" formatCode="General">
                  <c:v>12.67</c:v>
                </c:pt>
                <c:pt idx="3030" formatCode="General">
                  <c:v>11.72</c:v>
                </c:pt>
                <c:pt idx="3031" formatCode="General">
                  <c:v>16.05</c:v>
                </c:pt>
                <c:pt idx="3032" formatCode="General">
                  <c:v>17.05</c:v>
                </c:pt>
                <c:pt idx="3033" formatCode="General">
                  <c:v>7.29</c:v>
                </c:pt>
                <c:pt idx="3034" formatCode="General">
                  <c:v>9.07</c:v>
                </c:pt>
                <c:pt idx="3035" formatCode="General">
                  <c:v>10.99</c:v>
                </c:pt>
                <c:pt idx="3036" formatCode="General">
                  <c:v>10.97</c:v>
                </c:pt>
                <c:pt idx="3037" formatCode="General">
                  <c:v>10.63</c:v>
                </c:pt>
                <c:pt idx="3038" formatCode="General">
                  <c:v>10.49</c:v>
                </c:pt>
                <c:pt idx="3039" formatCode="General">
                  <c:v>11.94</c:v>
                </c:pt>
                <c:pt idx="3040" formatCode="General">
                  <c:v>7.33</c:v>
                </c:pt>
                <c:pt idx="3041" formatCode="General">
                  <c:v>12.52</c:v>
                </c:pt>
                <c:pt idx="3042" formatCode="General">
                  <c:v>9.66</c:v>
                </c:pt>
                <c:pt idx="3043" formatCode="General">
                  <c:v>7.83</c:v>
                </c:pt>
                <c:pt idx="3044" formatCode="General">
                  <c:v>7.26</c:v>
                </c:pt>
                <c:pt idx="3045" formatCode="General">
                  <c:v>8.2200000000000006</c:v>
                </c:pt>
                <c:pt idx="3046" formatCode="General">
                  <c:v>8.6</c:v>
                </c:pt>
                <c:pt idx="3047" formatCode="General">
                  <c:v>10.15</c:v>
                </c:pt>
                <c:pt idx="3048" formatCode="General">
                  <c:v>9.4</c:v>
                </c:pt>
                <c:pt idx="3049" formatCode="General">
                  <c:v>12.99</c:v>
                </c:pt>
                <c:pt idx="3050" formatCode="General">
                  <c:v>7.61</c:v>
                </c:pt>
                <c:pt idx="3051" formatCode="General">
                  <c:v>11.56</c:v>
                </c:pt>
                <c:pt idx="3052" formatCode="General">
                  <c:v>11.76</c:v>
                </c:pt>
                <c:pt idx="3053" formatCode="General">
                  <c:v>12.88</c:v>
                </c:pt>
                <c:pt idx="3054" formatCode="General">
                  <c:v>12.14</c:v>
                </c:pt>
                <c:pt idx="3055" formatCode="General">
                  <c:v>10.17</c:v>
                </c:pt>
                <c:pt idx="3056" formatCode="General">
                  <c:v>7.54</c:v>
                </c:pt>
                <c:pt idx="3057" formatCode="General">
                  <c:v>7.42</c:v>
                </c:pt>
                <c:pt idx="3058" formatCode="General">
                  <c:v>11.3</c:v>
                </c:pt>
                <c:pt idx="3059" formatCode="General">
                  <c:v>9.7799999999999994</c:v>
                </c:pt>
                <c:pt idx="3060" formatCode="General">
                  <c:v>9.11</c:v>
                </c:pt>
                <c:pt idx="3061">
                  <c:v>10.600677290836661</c:v>
                </c:pt>
                <c:pt idx="3062" formatCode="General">
                  <c:v>10.46</c:v>
                </c:pt>
                <c:pt idx="3063" formatCode="General">
                  <c:v>9.15</c:v>
                </c:pt>
                <c:pt idx="3064" formatCode="General">
                  <c:v>8.0399999999999991</c:v>
                </c:pt>
                <c:pt idx="3065" formatCode="General">
                  <c:v>11.49</c:v>
                </c:pt>
                <c:pt idx="3066" formatCode="General">
                  <c:v>7.85</c:v>
                </c:pt>
                <c:pt idx="3067" formatCode="General">
                  <c:v>9.6</c:v>
                </c:pt>
                <c:pt idx="3068" formatCode="General">
                  <c:v>8.0500000000000007</c:v>
                </c:pt>
                <c:pt idx="3069" formatCode="General">
                  <c:v>8.41</c:v>
                </c:pt>
                <c:pt idx="3070" formatCode="General">
                  <c:v>9.33</c:v>
                </c:pt>
                <c:pt idx="3071" formatCode="General">
                  <c:v>9.69</c:v>
                </c:pt>
                <c:pt idx="3072" formatCode="General">
                  <c:v>7.19</c:v>
                </c:pt>
                <c:pt idx="3073" formatCode="General">
                  <c:v>6.12</c:v>
                </c:pt>
                <c:pt idx="3074" formatCode="General">
                  <c:v>5.49</c:v>
                </c:pt>
                <c:pt idx="3075" formatCode="General">
                  <c:v>6.36</c:v>
                </c:pt>
                <c:pt idx="3076" formatCode="General">
                  <c:v>10.6</c:v>
                </c:pt>
                <c:pt idx="3077" formatCode="General">
                  <c:v>10.27</c:v>
                </c:pt>
                <c:pt idx="3078">
                  <c:v>8.9406692913385832</c:v>
                </c:pt>
                <c:pt idx="3079" formatCode="General">
                  <c:v>4.88</c:v>
                </c:pt>
                <c:pt idx="3080" formatCode="General">
                  <c:v>7.45</c:v>
                </c:pt>
                <c:pt idx="3081" formatCode="General">
                  <c:v>9.44</c:v>
                </c:pt>
                <c:pt idx="3082" formatCode="General">
                  <c:v>8.7100000000000009</c:v>
                </c:pt>
                <c:pt idx="3083" formatCode="General">
                  <c:v>7.15</c:v>
                </c:pt>
                <c:pt idx="3084" formatCode="General">
                  <c:v>8.64</c:v>
                </c:pt>
                <c:pt idx="3085" formatCode="General">
                  <c:v>6.1</c:v>
                </c:pt>
                <c:pt idx="3086" formatCode="General">
                  <c:v>8.1199999999999992</c:v>
                </c:pt>
                <c:pt idx="3087" formatCode="General">
                  <c:v>9.09</c:v>
                </c:pt>
                <c:pt idx="3088" formatCode="General">
                  <c:v>8.83</c:v>
                </c:pt>
                <c:pt idx="3089" formatCode="General">
                  <c:v>7.04</c:v>
                </c:pt>
                <c:pt idx="3090" formatCode="General">
                  <c:v>6.75</c:v>
                </c:pt>
                <c:pt idx="3091" formatCode="General">
                  <c:v>8.1999999999999993</c:v>
                </c:pt>
                <c:pt idx="3092" formatCode="General">
                  <c:v>6.02</c:v>
                </c:pt>
                <c:pt idx="3093" formatCode="General">
                  <c:v>10.039999999999999</c:v>
                </c:pt>
                <c:pt idx="3094" formatCode="General">
                  <c:v>14.64</c:v>
                </c:pt>
                <c:pt idx="3095" formatCode="General">
                  <c:v>11.73</c:v>
                </c:pt>
                <c:pt idx="3096" formatCode="General">
                  <c:v>9.9499999999999993</c:v>
                </c:pt>
                <c:pt idx="3097" formatCode="General">
                  <c:v>10.9</c:v>
                </c:pt>
                <c:pt idx="3098" formatCode="General">
                  <c:v>9.5</c:v>
                </c:pt>
                <c:pt idx="3099" formatCode="General">
                  <c:v>11.37</c:v>
                </c:pt>
                <c:pt idx="3100" formatCode="General">
                  <c:v>8.56</c:v>
                </c:pt>
                <c:pt idx="3101" formatCode="General">
                  <c:v>7.65</c:v>
                </c:pt>
                <c:pt idx="3102" formatCode="General">
                  <c:v>10.09</c:v>
                </c:pt>
                <c:pt idx="3103" formatCode="General">
                  <c:v>7.05</c:v>
                </c:pt>
                <c:pt idx="3104" formatCode="General">
                  <c:v>7.9</c:v>
                </c:pt>
                <c:pt idx="3105" formatCode="General">
                  <c:v>7.91</c:v>
                </c:pt>
                <c:pt idx="3106" formatCode="General">
                  <c:v>10.119999999999999</c:v>
                </c:pt>
                <c:pt idx="3107" formatCode="General">
                  <c:v>11.99</c:v>
                </c:pt>
                <c:pt idx="3108" formatCode="General">
                  <c:v>9.91</c:v>
                </c:pt>
                <c:pt idx="3109" formatCode="General">
                  <c:v>7.88</c:v>
                </c:pt>
                <c:pt idx="3110" formatCode="General">
                  <c:v>9.39</c:v>
                </c:pt>
                <c:pt idx="3111" formatCode="General">
                  <c:v>11.78</c:v>
                </c:pt>
                <c:pt idx="3112" formatCode="General">
                  <c:v>10.9</c:v>
                </c:pt>
                <c:pt idx="3113" formatCode="General">
                  <c:v>7.1</c:v>
                </c:pt>
                <c:pt idx="3114" formatCode="General">
                  <c:v>18</c:v>
                </c:pt>
                <c:pt idx="3115" formatCode="General">
                  <c:v>17.399999999999999</c:v>
                </c:pt>
                <c:pt idx="3116" formatCode="General">
                  <c:v>16.399999999999999</c:v>
                </c:pt>
                <c:pt idx="3117" formatCode="General">
                  <c:v>10.5</c:v>
                </c:pt>
                <c:pt idx="3118" formatCode="General">
                  <c:v>7.92</c:v>
                </c:pt>
                <c:pt idx="3119" formatCode="General">
                  <c:v>6.54</c:v>
                </c:pt>
                <c:pt idx="3120" formatCode="General">
                  <c:v>7.49</c:v>
                </c:pt>
                <c:pt idx="3121" formatCode="General">
                  <c:v>11.4</c:v>
                </c:pt>
                <c:pt idx="3122" formatCode="General">
                  <c:v>7.86</c:v>
                </c:pt>
                <c:pt idx="3123" formatCode="General">
                  <c:v>9.1199999999999992</c:v>
                </c:pt>
                <c:pt idx="3124" formatCode="General">
                  <c:v>7.51</c:v>
                </c:pt>
                <c:pt idx="3125" formatCode="General">
                  <c:v>9.5500000000000007</c:v>
                </c:pt>
                <c:pt idx="3126" formatCode="General">
                  <c:v>8.25</c:v>
                </c:pt>
                <c:pt idx="3127" formatCode="General">
                  <c:v>10.8</c:v>
                </c:pt>
                <c:pt idx="3128" formatCode="General">
                  <c:v>15.4</c:v>
                </c:pt>
                <c:pt idx="3129" formatCode="General">
                  <c:v>9.1199999999999992</c:v>
                </c:pt>
                <c:pt idx="3130" formatCode="General">
                  <c:v>9.23</c:v>
                </c:pt>
                <c:pt idx="3131" formatCode="General">
                  <c:v>9.14</c:v>
                </c:pt>
                <c:pt idx="3132" formatCode="General">
                  <c:v>10.9</c:v>
                </c:pt>
                <c:pt idx="3133" formatCode="General">
                  <c:v>15.7</c:v>
                </c:pt>
                <c:pt idx="3134" formatCode="General">
                  <c:v>7.71</c:v>
                </c:pt>
                <c:pt idx="3135" formatCode="General">
                  <c:v>7.38</c:v>
                </c:pt>
                <c:pt idx="3136" formatCode="General">
                  <c:v>11.6</c:v>
                </c:pt>
                <c:pt idx="3137" formatCode="General">
                  <c:v>7.02</c:v>
                </c:pt>
                <c:pt idx="3138" formatCode="General">
                  <c:v>8.8800000000000008</c:v>
                </c:pt>
                <c:pt idx="3139" formatCode="General">
                  <c:v>9.07</c:v>
                </c:pt>
                <c:pt idx="3140" formatCode="General">
                  <c:v>10.5</c:v>
                </c:pt>
                <c:pt idx="3141" formatCode="General">
                  <c:v>13.9</c:v>
                </c:pt>
                <c:pt idx="3142" formatCode="General">
                  <c:v>13.4</c:v>
                </c:pt>
                <c:pt idx="3143" formatCode="General">
                  <c:v>8.31</c:v>
                </c:pt>
                <c:pt idx="3144" formatCode="General">
                  <c:v>8.76</c:v>
                </c:pt>
                <c:pt idx="3145" formatCode="General">
                  <c:v>13.03</c:v>
                </c:pt>
                <c:pt idx="3146" formatCode="General">
                  <c:v>14.06</c:v>
                </c:pt>
                <c:pt idx="3147" formatCode="General">
                  <c:v>9.07</c:v>
                </c:pt>
                <c:pt idx="3148" formatCode="General">
                  <c:v>8.36</c:v>
                </c:pt>
                <c:pt idx="3149" formatCode="General">
                  <c:v>7.82</c:v>
                </c:pt>
                <c:pt idx="3150" formatCode="General">
                  <c:v>9.33</c:v>
                </c:pt>
                <c:pt idx="3151" formatCode="General">
                  <c:v>9.26</c:v>
                </c:pt>
                <c:pt idx="3152" formatCode="General">
                  <c:v>9.51</c:v>
                </c:pt>
                <c:pt idx="3153">
                  <c:v>9.6033333333333051</c:v>
                </c:pt>
                <c:pt idx="3154" formatCode="General">
                  <c:v>9.35</c:v>
                </c:pt>
                <c:pt idx="3155" formatCode="General">
                  <c:v>6.24</c:v>
                </c:pt>
                <c:pt idx="3156" formatCode="General">
                  <c:v>8.4499999999999993</c:v>
                </c:pt>
                <c:pt idx="3157" formatCode="General">
                  <c:v>7.74</c:v>
                </c:pt>
                <c:pt idx="3158" formatCode="General">
                  <c:v>8.0399999999999991</c:v>
                </c:pt>
                <c:pt idx="3159" formatCode="General">
                  <c:v>9.6999999999999993</c:v>
                </c:pt>
                <c:pt idx="3160" formatCode="General">
                  <c:v>12.43</c:v>
                </c:pt>
                <c:pt idx="3161" formatCode="General">
                  <c:v>8.27</c:v>
                </c:pt>
                <c:pt idx="3162" formatCode="General">
                  <c:v>10.119999999999999</c:v>
                </c:pt>
                <c:pt idx="3163" formatCode="General">
                  <c:v>13.41</c:v>
                </c:pt>
                <c:pt idx="3164" formatCode="General">
                  <c:v>13.44</c:v>
                </c:pt>
                <c:pt idx="3165" formatCode="General">
                  <c:v>11.93</c:v>
                </c:pt>
                <c:pt idx="3166" formatCode="General">
                  <c:v>7.94</c:v>
                </c:pt>
                <c:pt idx="3167" formatCode="General">
                  <c:v>8.07</c:v>
                </c:pt>
                <c:pt idx="3168" formatCode="General">
                  <c:v>8.93</c:v>
                </c:pt>
                <c:pt idx="3169" formatCode="General">
                  <c:v>7.22</c:v>
                </c:pt>
                <c:pt idx="3170" formatCode="General">
                  <c:v>10.76</c:v>
                </c:pt>
                <c:pt idx="3171" formatCode="General">
                  <c:v>11.13</c:v>
                </c:pt>
                <c:pt idx="3172" formatCode="General">
                  <c:v>17.149999999999999</c:v>
                </c:pt>
                <c:pt idx="3173" formatCode="General">
                  <c:v>13.86</c:v>
                </c:pt>
                <c:pt idx="3174" formatCode="General">
                  <c:v>13.94</c:v>
                </c:pt>
                <c:pt idx="3175" formatCode="General">
                  <c:v>14.75</c:v>
                </c:pt>
                <c:pt idx="3176" formatCode="General">
                  <c:v>17.02</c:v>
                </c:pt>
                <c:pt idx="3177" formatCode="General">
                  <c:v>14.38</c:v>
                </c:pt>
                <c:pt idx="3178" formatCode="General">
                  <c:v>10.23</c:v>
                </c:pt>
                <c:pt idx="3179" formatCode="General">
                  <c:v>9.6999999999999993</c:v>
                </c:pt>
                <c:pt idx="3180" formatCode="General">
                  <c:v>10.33</c:v>
                </c:pt>
                <c:pt idx="3181" formatCode="General">
                  <c:v>13.01</c:v>
                </c:pt>
                <c:pt idx="3182" formatCode="General">
                  <c:v>6.86</c:v>
                </c:pt>
                <c:pt idx="3183" formatCode="General">
                  <c:v>5.76</c:v>
                </c:pt>
                <c:pt idx="3184" formatCode="General">
                  <c:v>8.41</c:v>
                </c:pt>
                <c:pt idx="3185" formatCode="General">
                  <c:v>12.07</c:v>
                </c:pt>
                <c:pt idx="3186" formatCode="General">
                  <c:v>10.39</c:v>
                </c:pt>
                <c:pt idx="3187" formatCode="General">
                  <c:v>7.73</c:v>
                </c:pt>
                <c:pt idx="3188" formatCode="General">
                  <c:v>8.89</c:v>
                </c:pt>
                <c:pt idx="3189" formatCode="General">
                  <c:v>7.99</c:v>
                </c:pt>
                <c:pt idx="3190" formatCode="General">
                  <c:v>10.47</c:v>
                </c:pt>
                <c:pt idx="3191" formatCode="General">
                  <c:v>8.6</c:v>
                </c:pt>
                <c:pt idx="3192" formatCode="General">
                  <c:v>11.32</c:v>
                </c:pt>
                <c:pt idx="3193" formatCode="General">
                  <c:v>12.65</c:v>
                </c:pt>
                <c:pt idx="3194" formatCode="General">
                  <c:v>18.149999999999999</c:v>
                </c:pt>
                <c:pt idx="3195" formatCode="General">
                  <c:v>12.89</c:v>
                </c:pt>
                <c:pt idx="3196" formatCode="General">
                  <c:v>12.77</c:v>
                </c:pt>
                <c:pt idx="3197" formatCode="General">
                  <c:v>11.51</c:v>
                </c:pt>
                <c:pt idx="3198" formatCode="General">
                  <c:v>9.15</c:v>
                </c:pt>
                <c:pt idx="3199" formatCode="General">
                  <c:v>13.28</c:v>
                </c:pt>
                <c:pt idx="3200" formatCode="General">
                  <c:v>14.66</c:v>
                </c:pt>
                <c:pt idx="3201" formatCode="General">
                  <c:v>10.56</c:v>
                </c:pt>
                <c:pt idx="3202" formatCode="General">
                  <c:v>10.15</c:v>
                </c:pt>
                <c:pt idx="3203" formatCode="General">
                  <c:v>16.48</c:v>
                </c:pt>
                <c:pt idx="3204" formatCode="General">
                  <c:v>15.25</c:v>
                </c:pt>
                <c:pt idx="3205" formatCode="General">
                  <c:v>7.44</c:v>
                </c:pt>
                <c:pt idx="3206" formatCode="General">
                  <c:v>7.61</c:v>
                </c:pt>
                <c:pt idx="3207" formatCode="General">
                  <c:v>10.45</c:v>
                </c:pt>
                <c:pt idx="3208" formatCode="General">
                  <c:v>13.32</c:v>
                </c:pt>
                <c:pt idx="3209" formatCode="General">
                  <c:v>10.59</c:v>
                </c:pt>
                <c:pt idx="3210" formatCode="General">
                  <c:v>11.96</c:v>
                </c:pt>
                <c:pt idx="3211" formatCode="General">
                  <c:v>7.3</c:v>
                </c:pt>
                <c:pt idx="3212" formatCode="General">
                  <c:v>8.41</c:v>
                </c:pt>
                <c:pt idx="3213" formatCode="General">
                  <c:v>11.47</c:v>
                </c:pt>
                <c:pt idx="3214" formatCode="General">
                  <c:v>10.23</c:v>
                </c:pt>
                <c:pt idx="3215" formatCode="General">
                  <c:v>10.72</c:v>
                </c:pt>
                <c:pt idx="3216" formatCode="General">
                  <c:v>15.19</c:v>
                </c:pt>
                <c:pt idx="3217">
                  <c:v>7.59478260869564</c:v>
                </c:pt>
                <c:pt idx="3218">
                  <c:v>11.26</c:v>
                </c:pt>
                <c:pt idx="3219">
                  <c:v>15.16</c:v>
                </c:pt>
                <c:pt idx="3220">
                  <c:v>11.8</c:v>
                </c:pt>
                <c:pt idx="3221">
                  <c:v>11.17</c:v>
                </c:pt>
                <c:pt idx="3222">
                  <c:v>14.11</c:v>
                </c:pt>
                <c:pt idx="3223">
                  <c:v>8.75</c:v>
                </c:pt>
                <c:pt idx="3224">
                  <c:v>11.22</c:v>
                </c:pt>
                <c:pt idx="3225">
                  <c:v>13.22</c:v>
                </c:pt>
                <c:pt idx="3226">
                  <c:v>13.43</c:v>
                </c:pt>
                <c:pt idx="3227">
                  <c:v>7.71</c:v>
                </c:pt>
                <c:pt idx="3228">
                  <c:v>10.67</c:v>
                </c:pt>
                <c:pt idx="3229">
                  <c:v>7.28</c:v>
                </c:pt>
                <c:pt idx="3230">
                  <c:v>9.76</c:v>
                </c:pt>
                <c:pt idx="3231">
                  <c:v>8.4600000000000009</c:v>
                </c:pt>
                <c:pt idx="3232">
                  <c:v>8.94</c:v>
                </c:pt>
                <c:pt idx="3233">
                  <c:v>10.86</c:v>
                </c:pt>
                <c:pt idx="3234">
                  <c:v>20.735217391304349</c:v>
                </c:pt>
                <c:pt idx="3235">
                  <c:v>4.9734782608695518</c:v>
                </c:pt>
                <c:pt idx="3236" formatCode="General">
                  <c:v>0</c:v>
                </c:pt>
                <c:pt idx="3237" formatCode="General">
                  <c:v>0</c:v>
                </c:pt>
                <c:pt idx="3238" formatCode="General">
                  <c:v>12.98</c:v>
                </c:pt>
                <c:pt idx="3239" formatCode="General">
                  <c:v>11.51</c:v>
                </c:pt>
                <c:pt idx="3240" formatCode="General">
                  <c:v>11.01</c:v>
                </c:pt>
                <c:pt idx="3241" formatCode="General">
                  <c:v>10.01</c:v>
                </c:pt>
                <c:pt idx="3242" formatCode="General">
                  <c:v>10.99</c:v>
                </c:pt>
                <c:pt idx="3243" formatCode="General">
                  <c:v>9.89</c:v>
                </c:pt>
                <c:pt idx="3244" formatCode="General">
                  <c:v>8.74</c:v>
                </c:pt>
                <c:pt idx="3245" formatCode="General">
                  <c:v>12.53</c:v>
                </c:pt>
                <c:pt idx="3246" formatCode="General">
                  <c:v>13.95</c:v>
                </c:pt>
                <c:pt idx="3247" formatCode="General">
                  <c:v>14.66</c:v>
                </c:pt>
                <c:pt idx="3248" formatCode="General">
                  <c:v>8.65</c:v>
                </c:pt>
                <c:pt idx="3249" formatCode="General">
                  <c:v>10.74</c:v>
                </c:pt>
                <c:pt idx="3250" formatCode="General">
                  <c:v>8.33</c:v>
                </c:pt>
                <c:pt idx="3251" formatCode="General">
                  <c:v>11.44</c:v>
                </c:pt>
                <c:pt idx="3252" formatCode="General">
                  <c:v>12.81</c:v>
                </c:pt>
                <c:pt idx="3253" formatCode="General">
                  <c:v>17.05</c:v>
                </c:pt>
                <c:pt idx="3254" formatCode="General">
                  <c:v>15.28</c:v>
                </c:pt>
                <c:pt idx="3255" formatCode="General">
                  <c:v>14.91</c:v>
                </c:pt>
                <c:pt idx="3256" formatCode="General">
                  <c:v>10.08</c:v>
                </c:pt>
                <c:pt idx="3257" formatCode="General">
                  <c:v>39.53</c:v>
                </c:pt>
                <c:pt idx="3258" formatCode="General">
                  <c:v>15.03</c:v>
                </c:pt>
                <c:pt idx="3259" formatCode="General">
                  <c:v>16.87</c:v>
                </c:pt>
                <c:pt idx="3260" formatCode="General">
                  <c:v>12.27</c:v>
                </c:pt>
                <c:pt idx="3261" formatCode="General">
                  <c:v>17.559999999999999</c:v>
                </c:pt>
                <c:pt idx="3262" formatCode="General">
                  <c:v>19.420000000000002</c:v>
                </c:pt>
                <c:pt idx="3263" formatCode="General">
                  <c:v>15.6</c:v>
                </c:pt>
                <c:pt idx="3264" formatCode="General">
                  <c:v>23.97</c:v>
                </c:pt>
                <c:pt idx="3265" formatCode="General">
                  <c:v>15.6</c:v>
                </c:pt>
                <c:pt idx="3266" formatCode="General">
                  <c:v>13.68</c:v>
                </c:pt>
                <c:pt idx="3267" formatCode="General">
                  <c:v>10.74</c:v>
                </c:pt>
                <c:pt idx="3268" formatCode="General">
                  <c:v>10.96</c:v>
                </c:pt>
                <c:pt idx="3269" formatCode="General">
                  <c:v>16.850000000000001</c:v>
                </c:pt>
                <c:pt idx="3270" formatCode="General">
                  <c:v>18.02</c:v>
                </c:pt>
                <c:pt idx="3271" formatCode="General">
                  <c:v>12.39</c:v>
                </c:pt>
                <c:pt idx="3272" formatCode="General">
                  <c:v>15.63</c:v>
                </c:pt>
                <c:pt idx="3273" formatCode="General">
                  <c:v>15.27</c:v>
                </c:pt>
                <c:pt idx="3274" formatCode="General">
                  <c:v>13.2</c:v>
                </c:pt>
                <c:pt idx="3275" formatCode="General">
                  <c:v>19.3</c:v>
                </c:pt>
                <c:pt idx="3276">
                  <c:v>12.826268115942035</c:v>
                </c:pt>
                <c:pt idx="3277" formatCode="General">
                  <c:v>14.41</c:v>
                </c:pt>
                <c:pt idx="3278" formatCode="General">
                  <c:v>10.65</c:v>
                </c:pt>
                <c:pt idx="3279" formatCode="General">
                  <c:v>14.04</c:v>
                </c:pt>
                <c:pt idx="3280" formatCode="General">
                  <c:v>14.53</c:v>
                </c:pt>
                <c:pt idx="3281" formatCode="General">
                  <c:v>13.14</c:v>
                </c:pt>
                <c:pt idx="3282" formatCode="General">
                  <c:v>7.53</c:v>
                </c:pt>
                <c:pt idx="3283" formatCode="General">
                  <c:v>19.03</c:v>
                </c:pt>
                <c:pt idx="3284" formatCode="General">
                  <c:v>15.29</c:v>
                </c:pt>
                <c:pt idx="3285" formatCode="General">
                  <c:v>8.11</c:v>
                </c:pt>
                <c:pt idx="3286" formatCode="General">
                  <c:v>11.04</c:v>
                </c:pt>
                <c:pt idx="3287" formatCode="General">
                  <c:v>15.01</c:v>
                </c:pt>
                <c:pt idx="3288" formatCode="General">
                  <c:v>13.42</c:v>
                </c:pt>
                <c:pt idx="3289" formatCode="General">
                  <c:v>20.97</c:v>
                </c:pt>
                <c:pt idx="3290" formatCode="General">
                  <c:v>9.7100000000000009</c:v>
                </c:pt>
                <c:pt idx="3291" formatCode="General">
                  <c:v>7.8</c:v>
                </c:pt>
                <c:pt idx="3292" formatCode="General">
                  <c:v>13.67</c:v>
                </c:pt>
                <c:pt idx="3293" formatCode="General">
                  <c:v>18.78</c:v>
                </c:pt>
                <c:pt idx="3294" formatCode="General">
                  <c:v>15.08</c:v>
                </c:pt>
                <c:pt idx="3295" formatCode="General">
                  <c:v>12.15</c:v>
                </c:pt>
                <c:pt idx="3296" formatCode="0.0">
                  <c:v>15.53</c:v>
                </c:pt>
                <c:pt idx="3297" formatCode="0.0">
                  <c:v>14.45</c:v>
                </c:pt>
                <c:pt idx="3298" formatCode="0.0">
                  <c:v>17.420000000000002</c:v>
                </c:pt>
                <c:pt idx="3299" formatCode="0.0">
                  <c:v>16.649999999999999</c:v>
                </c:pt>
                <c:pt idx="3300" formatCode="0.0">
                  <c:v>12.49</c:v>
                </c:pt>
                <c:pt idx="3301" formatCode="0.0">
                  <c:v>12.18</c:v>
                </c:pt>
                <c:pt idx="3302" formatCode="0.0">
                  <c:v>11.35</c:v>
                </c:pt>
                <c:pt idx="3303" formatCode="0.0">
                  <c:v>12.47</c:v>
                </c:pt>
                <c:pt idx="3304" formatCode="0.0">
                  <c:v>13.05</c:v>
                </c:pt>
                <c:pt idx="3305" formatCode="0.0">
                  <c:v>9.26</c:v>
                </c:pt>
                <c:pt idx="3306" formatCode="0.0">
                  <c:v>12.56</c:v>
                </c:pt>
                <c:pt idx="3307" formatCode="0.0">
                  <c:v>13.46</c:v>
                </c:pt>
                <c:pt idx="3308" formatCode="0.0">
                  <c:v>12.09</c:v>
                </c:pt>
                <c:pt idx="3309" formatCode="0.0">
                  <c:v>11.34</c:v>
                </c:pt>
                <c:pt idx="3310" formatCode="0.0">
                  <c:v>12.97</c:v>
                </c:pt>
                <c:pt idx="3311" formatCode="0.0">
                  <c:v>9.8612781954886888</c:v>
                </c:pt>
                <c:pt idx="3312" formatCode="0.0">
                  <c:v>0</c:v>
                </c:pt>
                <c:pt idx="3313" formatCode="0.0">
                  <c:v>0</c:v>
                </c:pt>
                <c:pt idx="3314" formatCode="0.0">
                  <c:v>0</c:v>
                </c:pt>
                <c:pt idx="3315" formatCode="0.0">
                  <c:v>9.5399999999999991</c:v>
                </c:pt>
                <c:pt idx="3316" formatCode="0.0">
                  <c:v>12.25</c:v>
                </c:pt>
                <c:pt idx="3317" formatCode="0.0">
                  <c:v>9.1300000000000008</c:v>
                </c:pt>
                <c:pt idx="3318" formatCode="0.0">
                  <c:v>8.83</c:v>
                </c:pt>
                <c:pt idx="3319" formatCode="0.0">
                  <c:v>13.17</c:v>
                </c:pt>
                <c:pt idx="3320" formatCode="0.0">
                  <c:v>13.75</c:v>
                </c:pt>
                <c:pt idx="3321" formatCode="0.0">
                  <c:v>16.38</c:v>
                </c:pt>
                <c:pt idx="3322" formatCode="0.0">
                  <c:v>17.27</c:v>
                </c:pt>
                <c:pt idx="3323" formatCode="0.0">
                  <c:v>16.41</c:v>
                </c:pt>
                <c:pt idx="3324" formatCode="0.0">
                  <c:v>15.34</c:v>
                </c:pt>
                <c:pt idx="3325" formatCode="0.0">
                  <c:v>10.61</c:v>
                </c:pt>
                <c:pt idx="3326" formatCode="0.0">
                  <c:v>11.39</c:v>
                </c:pt>
                <c:pt idx="3327" formatCode="0.0">
                  <c:v>12.13</c:v>
                </c:pt>
                <c:pt idx="3328" formatCode="0.0">
                  <c:v>17.18</c:v>
                </c:pt>
                <c:pt idx="3329" formatCode="0.0">
                  <c:v>16.05</c:v>
                </c:pt>
                <c:pt idx="3330" formatCode="0.0">
                  <c:v>9.57</c:v>
                </c:pt>
                <c:pt idx="3331" formatCode="0.0">
                  <c:v>15.2</c:v>
                </c:pt>
                <c:pt idx="3332" formatCode="0.0">
                  <c:v>13.882509960159391</c:v>
                </c:pt>
                <c:pt idx="3333" formatCode="0.0">
                  <c:v>11.89</c:v>
                </c:pt>
                <c:pt idx="3334" formatCode="0.0">
                  <c:v>10.15</c:v>
                </c:pt>
                <c:pt idx="3335" formatCode="0.0">
                  <c:v>10.14</c:v>
                </c:pt>
                <c:pt idx="3336" formatCode="0.0">
                  <c:v>11.89</c:v>
                </c:pt>
                <c:pt idx="3337" formatCode="0.0">
                  <c:v>16.399999999999999</c:v>
                </c:pt>
                <c:pt idx="3338" formatCode="0.0">
                  <c:v>26.32</c:v>
                </c:pt>
                <c:pt idx="3339" formatCode="0.0">
                  <c:v>28.98</c:v>
                </c:pt>
                <c:pt idx="3340" formatCode="0.0">
                  <c:v>14.93</c:v>
                </c:pt>
                <c:pt idx="3341" formatCode="0.0">
                  <c:v>12.49</c:v>
                </c:pt>
                <c:pt idx="3342" formatCode="0.0">
                  <c:v>13.32</c:v>
                </c:pt>
                <c:pt idx="3343" formatCode="0.0">
                  <c:v>12.34</c:v>
                </c:pt>
                <c:pt idx="3344" formatCode="0.0">
                  <c:v>16.902007575757576</c:v>
                </c:pt>
                <c:pt idx="3345" formatCode="0.0">
                  <c:v>24.004090909090937</c:v>
                </c:pt>
                <c:pt idx="3346" formatCode="0.0">
                  <c:v>12.82</c:v>
                </c:pt>
                <c:pt idx="3347" formatCode="0.0">
                  <c:v>15.08</c:v>
                </c:pt>
                <c:pt idx="3348" formatCode="0.0">
                  <c:v>13.57</c:v>
                </c:pt>
                <c:pt idx="3349" formatCode="0.0">
                  <c:v>18.149999999999999</c:v>
                </c:pt>
                <c:pt idx="3350" formatCode="0.0">
                  <c:v>14.29</c:v>
                </c:pt>
                <c:pt idx="3351" formatCode="0.0">
                  <c:v>11.19</c:v>
                </c:pt>
                <c:pt idx="3352" formatCode="0.0">
                  <c:v>12.92</c:v>
                </c:pt>
                <c:pt idx="3353" formatCode="0.0">
                  <c:v>23.39</c:v>
                </c:pt>
                <c:pt idx="3354" formatCode="0.0">
                  <c:v>14.03</c:v>
                </c:pt>
                <c:pt idx="3355" formatCode="0.0">
                  <c:v>16.93</c:v>
                </c:pt>
                <c:pt idx="3356" formatCode="0.0">
                  <c:v>11.44</c:v>
                </c:pt>
                <c:pt idx="3357" formatCode="0.0">
                  <c:v>11.7</c:v>
                </c:pt>
                <c:pt idx="3358" formatCode="0.0">
                  <c:v>11.6</c:v>
                </c:pt>
                <c:pt idx="3359" formatCode="0.0">
                  <c:v>13.77</c:v>
                </c:pt>
                <c:pt idx="3360" formatCode="0.0">
                  <c:v>19.77</c:v>
                </c:pt>
                <c:pt idx="3361" formatCode="0.0">
                  <c:v>27.83</c:v>
                </c:pt>
                <c:pt idx="3362" formatCode="0.0">
                  <c:v>21.53</c:v>
                </c:pt>
                <c:pt idx="3363" formatCode="0.0">
                  <c:v>17.14</c:v>
                </c:pt>
                <c:pt idx="3364" formatCode="0.0">
                  <c:v>17.52</c:v>
                </c:pt>
                <c:pt idx="3365" formatCode="0.0">
                  <c:v>19.07</c:v>
                </c:pt>
                <c:pt idx="3366" formatCode="0.0">
                  <c:v>20.059999999999999</c:v>
                </c:pt>
                <c:pt idx="3367" formatCode="0.0">
                  <c:v>21.09</c:v>
                </c:pt>
                <c:pt idx="3368" formatCode="0.0">
                  <c:v>15.42</c:v>
                </c:pt>
                <c:pt idx="3369" formatCode="0.0">
                  <c:v>14.03</c:v>
                </c:pt>
                <c:pt idx="3370" formatCode="0.0">
                  <c:v>19.704673913043528</c:v>
                </c:pt>
                <c:pt idx="3371" formatCode="0.0">
                  <c:v>21.01</c:v>
                </c:pt>
                <c:pt idx="3372" formatCode="0.0">
                  <c:v>23.89</c:v>
                </c:pt>
                <c:pt idx="3373" formatCode="0.0">
                  <c:v>19.899999999999999</c:v>
                </c:pt>
                <c:pt idx="3374" formatCode="0.0">
                  <c:v>28.6</c:v>
                </c:pt>
                <c:pt idx="3375" formatCode="0.0">
                  <c:v>17.04</c:v>
                </c:pt>
                <c:pt idx="3376" formatCode="0.0">
                  <c:v>17.010000000000002</c:v>
                </c:pt>
                <c:pt idx="3377" formatCode="0.0">
                  <c:v>17.163968253968207</c:v>
                </c:pt>
                <c:pt idx="3378" formatCode="0.0">
                  <c:v>12.9</c:v>
                </c:pt>
                <c:pt idx="3379" formatCode="0.0">
                  <c:v>9.24</c:v>
                </c:pt>
                <c:pt idx="3380" formatCode="0.0">
                  <c:v>14.86</c:v>
                </c:pt>
                <c:pt idx="3381" formatCode="0.0">
                  <c:v>11.84</c:v>
                </c:pt>
                <c:pt idx="3382" formatCode="0.0">
                  <c:v>16.73</c:v>
                </c:pt>
                <c:pt idx="3383" formatCode="0.0">
                  <c:v>11.228836363636356</c:v>
                </c:pt>
                <c:pt idx="3384" formatCode="0.0">
                  <c:v>9.69</c:v>
                </c:pt>
                <c:pt idx="3385" formatCode="0.0">
                  <c:v>12.38</c:v>
                </c:pt>
                <c:pt idx="3386" formatCode="0.0">
                  <c:v>11.27</c:v>
                </c:pt>
                <c:pt idx="3387" formatCode="0.0">
                  <c:v>10.07</c:v>
                </c:pt>
                <c:pt idx="3388" formatCode="0.0">
                  <c:v>10.78</c:v>
                </c:pt>
                <c:pt idx="3389" formatCode="0.0">
                  <c:v>14.33</c:v>
                </c:pt>
                <c:pt idx="3390" formatCode="0.0">
                  <c:v>12.24</c:v>
                </c:pt>
                <c:pt idx="3391" formatCode="0.0">
                  <c:v>11.56</c:v>
                </c:pt>
                <c:pt idx="3392" formatCode="0.0">
                  <c:v>11.45</c:v>
                </c:pt>
                <c:pt idx="3393" formatCode="0.0">
                  <c:v>7.06</c:v>
                </c:pt>
                <c:pt idx="3394" formatCode="0.0">
                  <c:v>7.5</c:v>
                </c:pt>
                <c:pt idx="3395" formatCode="0.0">
                  <c:v>8.17</c:v>
                </c:pt>
                <c:pt idx="3396" formatCode="0.0">
                  <c:v>12.46</c:v>
                </c:pt>
                <c:pt idx="3397" formatCode="0.0">
                  <c:v>12.87</c:v>
                </c:pt>
                <c:pt idx="3398" formatCode="0.0">
                  <c:v>10.38</c:v>
                </c:pt>
                <c:pt idx="3399" formatCode="0.0">
                  <c:v>9.07</c:v>
                </c:pt>
                <c:pt idx="3400" formatCode="0.0">
                  <c:v>11.5</c:v>
                </c:pt>
                <c:pt idx="3401" formatCode="0.0">
                  <c:v>9.82</c:v>
                </c:pt>
                <c:pt idx="3402" formatCode="0.0">
                  <c:v>13.99</c:v>
                </c:pt>
                <c:pt idx="3403" formatCode="0.0">
                  <c:v>13.79</c:v>
                </c:pt>
                <c:pt idx="3404" formatCode="0.0">
                  <c:v>16.66</c:v>
                </c:pt>
                <c:pt idx="3405" formatCode="0.0">
                  <c:v>15.56</c:v>
                </c:pt>
                <c:pt idx="3406" formatCode="0.0">
                  <c:v>14.18</c:v>
                </c:pt>
                <c:pt idx="3407" formatCode="0.0">
                  <c:v>10.48</c:v>
                </c:pt>
                <c:pt idx="3408" formatCode="0.0">
                  <c:v>11</c:v>
                </c:pt>
                <c:pt idx="3409" formatCode="0.0">
                  <c:v>11.95</c:v>
                </c:pt>
                <c:pt idx="3410" formatCode="0.0">
                  <c:v>13.35</c:v>
                </c:pt>
                <c:pt idx="3411" formatCode="0.0">
                  <c:v>13.8</c:v>
                </c:pt>
                <c:pt idx="3412" formatCode="0.0">
                  <c:v>13.31</c:v>
                </c:pt>
                <c:pt idx="3413" formatCode="0.0">
                  <c:v>11.84</c:v>
                </c:pt>
                <c:pt idx="3414" formatCode="0.0">
                  <c:v>9.99</c:v>
                </c:pt>
                <c:pt idx="3415" formatCode="0.0">
                  <c:v>6.12</c:v>
                </c:pt>
                <c:pt idx="3416" formatCode="0.0">
                  <c:v>6.7971014492753747</c:v>
                </c:pt>
                <c:pt idx="3417" formatCode="0.0">
                  <c:v>10.35</c:v>
                </c:pt>
                <c:pt idx="3418" formatCode="0.0">
                  <c:v>9.86</c:v>
                </c:pt>
                <c:pt idx="3419" formatCode="0.0">
                  <c:v>13.01</c:v>
                </c:pt>
                <c:pt idx="3420" formatCode="0.0">
                  <c:v>12.43</c:v>
                </c:pt>
                <c:pt idx="3421" formatCode="0.0">
                  <c:v>12.31</c:v>
                </c:pt>
                <c:pt idx="3422" formatCode="0.0">
                  <c:v>10.238442028985487</c:v>
                </c:pt>
                <c:pt idx="3423" formatCode="0.0">
                  <c:v>6.31</c:v>
                </c:pt>
                <c:pt idx="3424" formatCode="0.0">
                  <c:v>6.7622813688212933</c:v>
                </c:pt>
                <c:pt idx="3425" formatCode="0.0">
                  <c:v>6.6</c:v>
                </c:pt>
                <c:pt idx="3426" formatCode="0.0">
                  <c:v>9.65</c:v>
                </c:pt>
                <c:pt idx="3427" formatCode="0.0">
                  <c:v>11.66</c:v>
                </c:pt>
                <c:pt idx="3428" formatCode="0.0">
                  <c:v>12.57</c:v>
                </c:pt>
                <c:pt idx="3429" formatCode="0.0">
                  <c:v>7.63</c:v>
                </c:pt>
                <c:pt idx="3430" formatCode="0.0">
                  <c:v>5.6</c:v>
                </c:pt>
                <c:pt idx="3431" formatCode="0.0">
                  <c:v>10.34</c:v>
                </c:pt>
                <c:pt idx="3432" formatCode="0.0">
                  <c:v>10.07</c:v>
                </c:pt>
                <c:pt idx="3433" formatCode="0.0">
                  <c:v>7.57</c:v>
                </c:pt>
                <c:pt idx="3434" formatCode="0.0">
                  <c:v>7.4</c:v>
                </c:pt>
                <c:pt idx="3435" formatCode="0.0">
                  <c:v>7.67</c:v>
                </c:pt>
                <c:pt idx="3436" formatCode="0.0">
                  <c:v>7.95</c:v>
                </c:pt>
                <c:pt idx="3437" formatCode="0.0">
                  <c:v>8.5500000000000007</c:v>
                </c:pt>
                <c:pt idx="3438" formatCode="0.0">
                  <c:v>17.97</c:v>
                </c:pt>
                <c:pt idx="3439" formatCode="0.0">
                  <c:v>17.059999999999999</c:v>
                </c:pt>
                <c:pt idx="3440" formatCode="0.0">
                  <c:v>19.09</c:v>
                </c:pt>
                <c:pt idx="3441" formatCode="0.0">
                  <c:v>20.86</c:v>
                </c:pt>
                <c:pt idx="3442" formatCode="0.0">
                  <c:v>6.67</c:v>
                </c:pt>
                <c:pt idx="3443" formatCode="0.0">
                  <c:v>5.79</c:v>
                </c:pt>
                <c:pt idx="3444" formatCode="0.0">
                  <c:v>7.07</c:v>
                </c:pt>
                <c:pt idx="3445" formatCode="0.0">
                  <c:v>10.19</c:v>
                </c:pt>
                <c:pt idx="3446" formatCode="0.0">
                  <c:v>9.41</c:v>
                </c:pt>
                <c:pt idx="3447" formatCode="0.0">
                  <c:v>12.09</c:v>
                </c:pt>
                <c:pt idx="3448" formatCode="0.0">
                  <c:v>17.510000000000002</c:v>
                </c:pt>
                <c:pt idx="3449" formatCode="0.0">
                  <c:v>14.45</c:v>
                </c:pt>
                <c:pt idx="3450" formatCode="0.0">
                  <c:v>17.440000000000001</c:v>
                </c:pt>
                <c:pt idx="3451" formatCode="0.0">
                  <c:v>10.83</c:v>
                </c:pt>
                <c:pt idx="3452" formatCode="0.0">
                  <c:v>7.18</c:v>
                </c:pt>
                <c:pt idx="3453" formatCode="0.0">
                  <c:v>9.5399999999999991</c:v>
                </c:pt>
                <c:pt idx="3454" formatCode="0.0">
                  <c:v>9.01</c:v>
                </c:pt>
                <c:pt idx="3455" formatCode="0.0">
                  <c:v>8.1300000000000008</c:v>
                </c:pt>
                <c:pt idx="3456" formatCode="0.0">
                  <c:v>9.6199999999999992</c:v>
                </c:pt>
                <c:pt idx="3457" formatCode="0.0">
                  <c:v>13.2</c:v>
                </c:pt>
                <c:pt idx="3458" formatCode="0.0">
                  <c:v>19.41</c:v>
                </c:pt>
                <c:pt idx="3459" formatCode="0.0">
                  <c:v>10.33</c:v>
                </c:pt>
                <c:pt idx="3460" formatCode="0.0">
                  <c:v>5.96</c:v>
                </c:pt>
                <c:pt idx="3461" formatCode="0.0">
                  <c:v>8.11</c:v>
                </c:pt>
                <c:pt idx="3462" formatCode="0.0">
                  <c:v>9.1</c:v>
                </c:pt>
                <c:pt idx="3463" formatCode="0.0">
                  <c:v>11.19</c:v>
                </c:pt>
                <c:pt idx="3464" formatCode="0.0">
                  <c:v>9.4</c:v>
                </c:pt>
                <c:pt idx="3465" formatCode="0.0">
                  <c:v>7.8</c:v>
                </c:pt>
                <c:pt idx="3466" formatCode="0.0">
                  <c:v>9.36</c:v>
                </c:pt>
                <c:pt idx="3467" formatCode="0.0">
                  <c:v>9.4</c:v>
                </c:pt>
                <c:pt idx="3468" formatCode="0.0">
                  <c:v>14.44</c:v>
                </c:pt>
                <c:pt idx="3469" formatCode="0.0">
                  <c:v>9.2899999999999991</c:v>
                </c:pt>
                <c:pt idx="3470" formatCode="0.0">
                  <c:v>7.41</c:v>
                </c:pt>
                <c:pt idx="3471" formatCode="0.0">
                  <c:v>7.59</c:v>
                </c:pt>
                <c:pt idx="3472" formatCode="0.0">
                  <c:v>10.44</c:v>
                </c:pt>
                <c:pt idx="3473" formatCode="0.0">
                  <c:v>10.06</c:v>
                </c:pt>
                <c:pt idx="3474" formatCode="0.0">
                  <c:v>8.82</c:v>
                </c:pt>
                <c:pt idx="3475" formatCode="0.0">
                  <c:v>4.28</c:v>
                </c:pt>
                <c:pt idx="3476" formatCode="0.0">
                  <c:v>8.0399999999999991</c:v>
                </c:pt>
                <c:pt idx="3477" formatCode="0.0">
                  <c:v>8.2200000000000006</c:v>
                </c:pt>
                <c:pt idx="3478" formatCode="0.0">
                  <c:v>10.71</c:v>
                </c:pt>
                <c:pt idx="3479" formatCode="0.0">
                  <c:v>12.94</c:v>
                </c:pt>
                <c:pt idx="3480" formatCode="0.0">
                  <c:v>9.11</c:v>
                </c:pt>
                <c:pt idx="3481" formatCode="0.0">
                  <c:v>6.21</c:v>
                </c:pt>
                <c:pt idx="3482" formatCode="0.0">
                  <c:v>5.5</c:v>
                </c:pt>
                <c:pt idx="3483" formatCode="0.0">
                  <c:v>5.78</c:v>
                </c:pt>
                <c:pt idx="3484" formatCode="0.0">
                  <c:v>7.2</c:v>
                </c:pt>
                <c:pt idx="3485" formatCode="0.0">
                  <c:v>11.6</c:v>
                </c:pt>
                <c:pt idx="3486" formatCode="0.0">
                  <c:v>7.78</c:v>
                </c:pt>
                <c:pt idx="3487" formatCode="0.0">
                  <c:v>7.5</c:v>
                </c:pt>
                <c:pt idx="3488" formatCode="0.0">
                  <c:v>11.93</c:v>
                </c:pt>
                <c:pt idx="3489" formatCode="0.0">
                  <c:v>13.83</c:v>
                </c:pt>
                <c:pt idx="3490" formatCode="0.0">
                  <c:v>15.5</c:v>
                </c:pt>
                <c:pt idx="3491" formatCode="0.0">
                  <c:v>14.77</c:v>
                </c:pt>
                <c:pt idx="3492" formatCode="0.0">
                  <c:v>12.47</c:v>
                </c:pt>
                <c:pt idx="3493" formatCode="0.0">
                  <c:v>8.82</c:v>
                </c:pt>
                <c:pt idx="3494" formatCode="0.0">
                  <c:v>9.4</c:v>
                </c:pt>
                <c:pt idx="3495" formatCode="0.0">
                  <c:v>9.2799999999999994</c:v>
                </c:pt>
                <c:pt idx="3496" formatCode="0.0">
                  <c:v>12.58</c:v>
                </c:pt>
                <c:pt idx="3497" formatCode="0.0">
                  <c:v>10.16</c:v>
                </c:pt>
                <c:pt idx="3498" formatCode="0.0">
                  <c:v>10.89</c:v>
                </c:pt>
                <c:pt idx="3499" formatCode="0.0">
                  <c:v>12.3</c:v>
                </c:pt>
                <c:pt idx="3500" formatCode="0.0">
                  <c:v>6.97</c:v>
                </c:pt>
                <c:pt idx="3501" formatCode="0.0">
                  <c:v>10.06</c:v>
                </c:pt>
                <c:pt idx="3502" formatCode="0.0">
                  <c:v>12.95</c:v>
                </c:pt>
                <c:pt idx="3503" formatCode="0.0">
                  <c:v>15.52</c:v>
                </c:pt>
                <c:pt idx="3504" formatCode="0.0">
                  <c:v>12.37</c:v>
                </c:pt>
                <c:pt idx="3505" formatCode="0.0">
                  <c:v>13.42</c:v>
                </c:pt>
                <c:pt idx="3506" formatCode="0.0">
                  <c:v>12.88</c:v>
                </c:pt>
                <c:pt idx="3507" formatCode="0.0">
                  <c:v>8.5</c:v>
                </c:pt>
                <c:pt idx="3508" formatCode="0.0">
                  <c:v>11.37</c:v>
                </c:pt>
                <c:pt idx="3509" formatCode="0.0">
                  <c:v>14.19</c:v>
                </c:pt>
                <c:pt idx="3510" formatCode="0.0">
                  <c:v>11.78</c:v>
                </c:pt>
                <c:pt idx="3511" formatCode="0.0">
                  <c:v>16.54</c:v>
                </c:pt>
                <c:pt idx="3512" formatCode="0.0">
                  <c:v>18.21</c:v>
                </c:pt>
                <c:pt idx="3513" formatCode="0.0">
                  <c:v>10.52</c:v>
                </c:pt>
                <c:pt idx="3514" formatCode="0.0">
                  <c:v>7.77</c:v>
                </c:pt>
                <c:pt idx="3515" formatCode="0.0">
                  <c:v>7.88</c:v>
                </c:pt>
                <c:pt idx="3516" formatCode="0.0">
                  <c:v>9.85</c:v>
                </c:pt>
                <c:pt idx="3517" formatCode="0.0">
                  <c:v>8.98</c:v>
                </c:pt>
                <c:pt idx="3518" formatCode="0.0">
                  <c:v>9.86</c:v>
                </c:pt>
                <c:pt idx="3519" formatCode="0.0">
                  <c:v>13.13</c:v>
                </c:pt>
                <c:pt idx="3520" formatCode="0.0">
                  <c:v>13.62</c:v>
                </c:pt>
                <c:pt idx="3521" formatCode="0.0">
                  <c:v>7.19</c:v>
                </c:pt>
                <c:pt idx="3522" formatCode="0.0">
                  <c:v>6.36</c:v>
                </c:pt>
                <c:pt idx="3523" formatCode="General">
                  <c:v>0</c:v>
                </c:pt>
                <c:pt idx="3524" formatCode="General">
                  <c:v>0</c:v>
                </c:pt>
                <c:pt idx="3525" formatCode="General">
                  <c:v>0</c:v>
                </c:pt>
                <c:pt idx="3526" formatCode="0.0">
                  <c:v>6.39</c:v>
                </c:pt>
                <c:pt idx="3527" formatCode="0.0">
                  <c:v>6.77</c:v>
                </c:pt>
                <c:pt idx="3528" formatCode="0.0">
                  <c:v>10.59</c:v>
                </c:pt>
                <c:pt idx="3529" formatCode="0.0">
                  <c:v>15.36</c:v>
                </c:pt>
                <c:pt idx="3530" formatCode="0.0">
                  <c:v>10.050000000000001</c:v>
                </c:pt>
                <c:pt idx="3531" formatCode="0.0">
                  <c:v>11.96</c:v>
                </c:pt>
                <c:pt idx="3532" formatCode="0.0">
                  <c:v>13.6</c:v>
                </c:pt>
                <c:pt idx="3533" formatCode="0.0">
                  <c:v>12.76</c:v>
                </c:pt>
                <c:pt idx="3534" formatCode="0.0">
                  <c:v>10.87</c:v>
                </c:pt>
                <c:pt idx="3535" formatCode="0.0">
                  <c:v>10.37</c:v>
                </c:pt>
                <c:pt idx="3536" formatCode="0.0">
                  <c:v>12.59</c:v>
                </c:pt>
                <c:pt idx="3537" formatCode="0.0">
                  <c:v>17.05</c:v>
                </c:pt>
                <c:pt idx="3538" formatCode="0.0">
                  <c:v>10.57</c:v>
                </c:pt>
                <c:pt idx="3539" formatCode="0.0">
                  <c:v>11.74</c:v>
                </c:pt>
                <c:pt idx="3540" formatCode="0.0">
                  <c:v>11.2</c:v>
                </c:pt>
                <c:pt idx="3541" formatCode="0.0">
                  <c:v>9.5</c:v>
                </c:pt>
                <c:pt idx="3542" formatCode="0.0">
                  <c:v>22.75</c:v>
                </c:pt>
                <c:pt idx="3543" formatCode="0.0">
                  <c:v>10.220000000000001</c:v>
                </c:pt>
                <c:pt idx="3544" formatCode="0.0">
                  <c:v>15.6</c:v>
                </c:pt>
                <c:pt idx="3545" formatCode="0.0">
                  <c:v>22.92</c:v>
                </c:pt>
                <c:pt idx="3546" formatCode="0.0">
                  <c:v>9.7899999999999991</c:v>
                </c:pt>
                <c:pt idx="3547" formatCode="0.0">
                  <c:v>8.26</c:v>
                </c:pt>
                <c:pt idx="3548" formatCode="0.0">
                  <c:v>10.28</c:v>
                </c:pt>
                <c:pt idx="3549" formatCode="0.0">
                  <c:v>16.329999999999998</c:v>
                </c:pt>
                <c:pt idx="3550" formatCode="0.0">
                  <c:v>16.84</c:v>
                </c:pt>
                <c:pt idx="3551" formatCode="0.0">
                  <c:v>19.010000000000002</c:v>
                </c:pt>
                <c:pt idx="3552" formatCode="0.0">
                  <c:v>16.71</c:v>
                </c:pt>
                <c:pt idx="3553" formatCode="0.0">
                  <c:v>23.1</c:v>
                </c:pt>
                <c:pt idx="3554" formatCode="0.0">
                  <c:v>25.82</c:v>
                </c:pt>
                <c:pt idx="3555" formatCode="0.0">
                  <c:v>18.829999999999998</c:v>
                </c:pt>
                <c:pt idx="3556" formatCode="0.0">
                  <c:v>30.05</c:v>
                </c:pt>
                <c:pt idx="3557" formatCode="0.0">
                  <c:v>31.43</c:v>
                </c:pt>
                <c:pt idx="3558" formatCode="0.0">
                  <c:v>24.03</c:v>
                </c:pt>
                <c:pt idx="3559" formatCode="0.0">
                  <c:v>26.864206349206299</c:v>
                </c:pt>
                <c:pt idx="3560" formatCode="0.0">
                  <c:v>11.7</c:v>
                </c:pt>
                <c:pt idx="3561" formatCode="0.0">
                  <c:v>8.59</c:v>
                </c:pt>
                <c:pt idx="3562" formatCode="0.0">
                  <c:v>8.06</c:v>
                </c:pt>
                <c:pt idx="3563" formatCode="0.0">
                  <c:v>11.72</c:v>
                </c:pt>
                <c:pt idx="3564" formatCode="0.0">
                  <c:v>21.09</c:v>
                </c:pt>
                <c:pt idx="3565" formatCode="0.0">
                  <c:v>14.67173913043478</c:v>
                </c:pt>
                <c:pt idx="3566" formatCode="0.0">
                  <c:v>11.42</c:v>
                </c:pt>
                <c:pt idx="3567" formatCode="0.0">
                  <c:v>13.13</c:v>
                </c:pt>
                <c:pt idx="3568" formatCode="0.0">
                  <c:v>16.260000000000002</c:v>
                </c:pt>
                <c:pt idx="3569" formatCode="0.0">
                  <c:v>27.48</c:v>
                </c:pt>
                <c:pt idx="3570" formatCode="0.0">
                  <c:v>38.9</c:v>
                </c:pt>
                <c:pt idx="3571" formatCode="0.0">
                  <c:v>33.15</c:v>
                </c:pt>
                <c:pt idx="3572" formatCode="0.0">
                  <c:v>30.532000000000078</c:v>
                </c:pt>
                <c:pt idx="3573" formatCode="0.0">
                  <c:v>0</c:v>
                </c:pt>
                <c:pt idx="3574" formatCode="0.0">
                  <c:v>10.09</c:v>
                </c:pt>
                <c:pt idx="3575" formatCode="0.0">
                  <c:v>11.33</c:v>
                </c:pt>
                <c:pt idx="3576" formatCode="0.0">
                  <c:v>9.07</c:v>
                </c:pt>
                <c:pt idx="3577" formatCode="0.0">
                  <c:v>11.85</c:v>
                </c:pt>
                <c:pt idx="3578" formatCode="0.0">
                  <c:v>17.87</c:v>
                </c:pt>
                <c:pt idx="3579" formatCode="0.0">
                  <c:v>16.760000000000002</c:v>
                </c:pt>
                <c:pt idx="3580" formatCode="0.0">
                  <c:v>18.329999999999998</c:v>
                </c:pt>
                <c:pt idx="3581" formatCode="0.0">
                  <c:v>8.7799999999999994</c:v>
                </c:pt>
                <c:pt idx="3582" formatCode="0.0">
                  <c:v>9.7100000000000009</c:v>
                </c:pt>
                <c:pt idx="3583" formatCode="0.0">
                  <c:v>11.6</c:v>
                </c:pt>
                <c:pt idx="3584" formatCode="0.0">
                  <c:v>15.50391304347829</c:v>
                </c:pt>
                <c:pt idx="3585" formatCode="0.0">
                  <c:v>12.9</c:v>
                </c:pt>
                <c:pt idx="3586" formatCode="0.0">
                  <c:v>9.77</c:v>
                </c:pt>
                <c:pt idx="3587" formatCode="0.0">
                  <c:v>12.83</c:v>
                </c:pt>
                <c:pt idx="3588" formatCode="0.0">
                  <c:v>19.32</c:v>
                </c:pt>
                <c:pt idx="3589" formatCode="0.0">
                  <c:v>22.41</c:v>
                </c:pt>
                <c:pt idx="3590" formatCode="0.0">
                  <c:v>29.096956521739138</c:v>
                </c:pt>
                <c:pt idx="3591" formatCode="0.0">
                  <c:v>15.01</c:v>
                </c:pt>
                <c:pt idx="3592" formatCode="0.0">
                  <c:v>25.89</c:v>
                </c:pt>
                <c:pt idx="3593" formatCode="0.0">
                  <c:v>29.84</c:v>
                </c:pt>
                <c:pt idx="3594" formatCode="0.0">
                  <c:v>13.7</c:v>
                </c:pt>
                <c:pt idx="3595" formatCode="0.0">
                  <c:v>11.91</c:v>
                </c:pt>
                <c:pt idx="3596" formatCode="0.0">
                  <c:v>6.94</c:v>
                </c:pt>
                <c:pt idx="3597" formatCode="0.0">
                  <c:v>12.21</c:v>
                </c:pt>
                <c:pt idx="3598" formatCode="0.0">
                  <c:v>16.59</c:v>
                </c:pt>
                <c:pt idx="3599" formatCode="0.0">
                  <c:v>27.59</c:v>
                </c:pt>
                <c:pt idx="3600" formatCode="0.0">
                  <c:v>17.920000000000002</c:v>
                </c:pt>
                <c:pt idx="3601" formatCode="0.0">
                  <c:v>12.56</c:v>
                </c:pt>
                <c:pt idx="3602" formatCode="0.0">
                  <c:v>12.2</c:v>
                </c:pt>
                <c:pt idx="3603" formatCode="0.0">
                  <c:v>12.97</c:v>
                </c:pt>
                <c:pt idx="3604" formatCode="0.0">
                  <c:v>11.65</c:v>
                </c:pt>
                <c:pt idx="3605" formatCode="0.0">
                  <c:v>10.01</c:v>
                </c:pt>
                <c:pt idx="3606" formatCode="0.0">
                  <c:v>10.32</c:v>
                </c:pt>
                <c:pt idx="3607" formatCode="0.0">
                  <c:v>0</c:v>
                </c:pt>
                <c:pt idx="3608" formatCode="0.0">
                  <c:v>0</c:v>
                </c:pt>
                <c:pt idx="3609" formatCode="0.0">
                  <c:v>10.99</c:v>
                </c:pt>
                <c:pt idx="3610" formatCode="0.0">
                  <c:v>16.47</c:v>
                </c:pt>
                <c:pt idx="3611" formatCode="0.0">
                  <c:v>36.93</c:v>
                </c:pt>
                <c:pt idx="3612" formatCode="0.0">
                  <c:v>25.23</c:v>
                </c:pt>
                <c:pt idx="3613" formatCode="0.0">
                  <c:v>20.82</c:v>
                </c:pt>
                <c:pt idx="3614" formatCode="0.0">
                  <c:v>20.7</c:v>
                </c:pt>
                <c:pt idx="3615" formatCode="0.0">
                  <c:v>14.91</c:v>
                </c:pt>
                <c:pt idx="3616" formatCode="0.0">
                  <c:v>13.32</c:v>
                </c:pt>
                <c:pt idx="3617" formatCode="0.0">
                  <c:v>11.21</c:v>
                </c:pt>
                <c:pt idx="3618" formatCode="0.0">
                  <c:v>16.95</c:v>
                </c:pt>
                <c:pt idx="3619" formatCode="0.0">
                  <c:v>15.61</c:v>
                </c:pt>
                <c:pt idx="3620" formatCode="0.0">
                  <c:v>15.63</c:v>
                </c:pt>
                <c:pt idx="3621" formatCode="0.0">
                  <c:v>12.87</c:v>
                </c:pt>
                <c:pt idx="3622" formatCode="0.0">
                  <c:v>12.62</c:v>
                </c:pt>
                <c:pt idx="3623" formatCode="0.0">
                  <c:v>9.35</c:v>
                </c:pt>
                <c:pt idx="3624" formatCode="0.0">
                  <c:v>10.64</c:v>
                </c:pt>
                <c:pt idx="3625" formatCode="0.0">
                  <c:v>9.52</c:v>
                </c:pt>
                <c:pt idx="3626" formatCode="0.0">
                  <c:v>16.38</c:v>
                </c:pt>
                <c:pt idx="3627" formatCode="0.0">
                  <c:v>17.82</c:v>
                </c:pt>
                <c:pt idx="3628" formatCode="0.0">
                  <c:v>14.41</c:v>
                </c:pt>
                <c:pt idx="3629" formatCode="0.0">
                  <c:v>9.4600000000000009</c:v>
                </c:pt>
                <c:pt idx="3630" formatCode="0.0">
                  <c:v>13.66</c:v>
                </c:pt>
                <c:pt idx="3631" formatCode="0.0">
                  <c:v>10.51</c:v>
                </c:pt>
                <c:pt idx="3632" formatCode="0.0">
                  <c:v>12.64</c:v>
                </c:pt>
                <c:pt idx="3633" formatCode="0.0">
                  <c:v>8.9499999999999993</c:v>
                </c:pt>
                <c:pt idx="3634" formatCode="0.0">
                  <c:v>18.3</c:v>
                </c:pt>
                <c:pt idx="3635" formatCode="0.0">
                  <c:v>27.68</c:v>
                </c:pt>
                <c:pt idx="3636" formatCode="0.0">
                  <c:v>27.32</c:v>
                </c:pt>
                <c:pt idx="3637" formatCode="0.0">
                  <c:v>26.79</c:v>
                </c:pt>
                <c:pt idx="3638" formatCode="0.0">
                  <c:v>28.35</c:v>
                </c:pt>
                <c:pt idx="3639" formatCode="0.0">
                  <c:v>18.29</c:v>
                </c:pt>
                <c:pt idx="3640" formatCode="0.0">
                  <c:v>23.06</c:v>
                </c:pt>
                <c:pt idx="3641" formatCode="0.0">
                  <c:v>13.98</c:v>
                </c:pt>
                <c:pt idx="3642" formatCode="0.0">
                  <c:v>18.059999999999999</c:v>
                </c:pt>
                <c:pt idx="3643" formatCode="0.0">
                  <c:v>22.48</c:v>
                </c:pt>
                <c:pt idx="3644" formatCode="0.0">
                  <c:v>24.19</c:v>
                </c:pt>
                <c:pt idx="3645" formatCode="0.0">
                  <c:v>26.623079710144999</c:v>
                </c:pt>
                <c:pt idx="3646" formatCode="0.0">
                  <c:v>22.94</c:v>
                </c:pt>
                <c:pt idx="3647" formatCode="0.0">
                  <c:v>27.4</c:v>
                </c:pt>
                <c:pt idx="3648" formatCode="0.0">
                  <c:v>29.883297101449283</c:v>
                </c:pt>
                <c:pt idx="3649" formatCode="0.0">
                  <c:v>11.25</c:v>
                </c:pt>
                <c:pt idx="3650" formatCode="0.0">
                  <c:v>12.11</c:v>
                </c:pt>
                <c:pt idx="3651" formatCode="0.0">
                  <c:v>19.64</c:v>
                </c:pt>
                <c:pt idx="3652" formatCode="0.0">
                  <c:v>10.93</c:v>
                </c:pt>
                <c:pt idx="3653" formatCode="0.0">
                  <c:v>13.85</c:v>
                </c:pt>
                <c:pt idx="3654" formatCode="0.0">
                  <c:v>12.31</c:v>
                </c:pt>
                <c:pt idx="3655" formatCode="0.0">
                  <c:v>19.8</c:v>
                </c:pt>
                <c:pt idx="3656" formatCode="0.0">
                  <c:v>15.29</c:v>
                </c:pt>
                <c:pt idx="3657" formatCode="0.0">
                  <c:v>12.33</c:v>
                </c:pt>
                <c:pt idx="3658" formatCode="0.0">
                  <c:v>13.218273381294976</c:v>
                </c:pt>
                <c:pt idx="3659" formatCode="0.0">
                  <c:v>10.82</c:v>
                </c:pt>
                <c:pt idx="3660" formatCode="0.0">
                  <c:v>21.02</c:v>
                </c:pt>
                <c:pt idx="3661">
                  <c:v>18</c:v>
                </c:pt>
                <c:pt idx="3662">
                  <c:v>16.2</c:v>
                </c:pt>
                <c:pt idx="3663">
                  <c:v>13.8</c:v>
                </c:pt>
                <c:pt idx="3664">
                  <c:v>18.2</c:v>
                </c:pt>
                <c:pt idx="3665">
                  <c:v>14</c:v>
                </c:pt>
                <c:pt idx="3666">
                  <c:v>13.5</c:v>
                </c:pt>
                <c:pt idx="3667">
                  <c:v>19.399999999999999</c:v>
                </c:pt>
                <c:pt idx="3669">
                  <c:v>9.1999999999999993</c:v>
                </c:pt>
                <c:pt idx="3670">
                  <c:v>11.1</c:v>
                </c:pt>
                <c:pt idx="3671">
                  <c:v>11.6</c:v>
                </c:pt>
                <c:pt idx="3672">
                  <c:v>12.6</c:v>
                </c:pt>
                <c:pt idx="3673">
                  <c:v>16.3</c:v>
                </c:pt>
                <c:pt idx="3674">
                  <c:v>10.4</c:v>
                </c:pt>
                <c:pt idx="3675">
                  <c:v>20.7</c:v>
                </c:pt>
                <c:pt idx="3676">
                  <c:v>20.9</c:v>
                </c:pt>
                <c:pt idx="3677">
                  <c:v>15.8</c:v>
                </c:pt>
                <c:pt idx="3678">
                  <c:v>9.9</c:v>
                </c:pt>
                <c:pt idx="3679">
                  <c:v>10.8</c:v>
                </c:pt>
                <c:pt idx="3680">
                  <c:v>17.8</c:v>
                </c:pt>
                <c:pt idx="3681">
                  <c:v>22.8</c:v>
                </c:pt>
                <c:pt idx="3682">
                  <c:v>24.7</c:v>
                </c:pt>
                <c:pt idx="3683">
                  <c:v>12.2</c:v>
                </c:pt>
                <c:pt idx="3684">
                  <c:v>18.8</c:v>
                </c:pt>
                <c:pt idx="3685">
                  <c:v>24.2</c:v>
                </c:pt>
                <c:pt idx="3686">
                  <c:v>21.3</c:v>
                </c:pt>
                <c:pt idx="3687">
                  <c:v>23.9</c:v>
                </c:pt>
                <c:pt idx="3688">
                  <c:v>20.5</c:v>
                </c:pt>
                <c:pt idx="3689">
                  <c:v>20.6</c:v>
                </c:pt>
                <c:pt idx="3690">
                  <c:v>21.2</c:v>
                </c:pt>
                <c:pt idx="3691">
                  <c:v>14</c:v>
                </c:pt>
                <c:pt idx="3692" formatCode="0.0">
                  <c:v>20.47</c:v>
                </c:pt>
                <c:pt idx="3693" formatCode="0.0">
                  <c:v>17.010000000000002</c:v>
                </c:pt>
                <c:pt idx="3694" formatCode="0.0">
                  <c:v>29.84</c:v>
                </c:pt>
                <c:pt idx="3695" formatCode="0.0">
                  <c:v>34.869999999999997</c:v>
                </c:pt>
                <c:pt idx="3696" formatCode="0.0">
                  <c:v>32.37948207171317</c:v>
                </c:pt>
                <c:pt idx="3697" formatCode="0.0">
                  <c:v>20.57</c:v>
                </c:pt>
                <c:pt idx="3698" formatCode="0.0">
                  <c:v>21.61</c:v>
                </c:pt>
                <c:pt idx="3699" formatCode="0.0">
                  <c:v>18.149999999999999</c:v>
                </c:pt>
                <c:pt idx="3700" formatCode="0.0">
                  <c:v>17.7</c:v>
                </c:pt>
                <c:pt idx="3701" formatCode="0.0">
                  <c:v>20.2</c:v>
                </c:pt>
                <c:pt idx="3702" formatCode="0.0">
                  <c:v>28.08</c:v>
                </c:pt>
                <c:pt idx="3703" formatCode="0.0">
                  <c:v>19.46</c:v>
                </c:pt>
                <c:pt idx="3704" formatCode="0.0">
                  <c:v>21.59</c:v>
                </c:pt>
                <c:pt idx="3705" formatCode="0.0">
                  <c:v>22.4</c:v>
                </c:pt>
                <c:pt idx="3706" formatCode="0.0">
                  <c:v>22.11</c:v>
                </c:pt>
                <c:pt idx="3707" formatCode="0.0">
                  <c:v>12.59</c:v>
                </c:pt>
                <c:pt idx="3708" formatCode="0.0">
                  <c:v>17.18</c:v>
                </c:pt>
                <c:pt idx="3709" formatCode="0.0">
                  <c:v>16.54</c:v>
                </c:pt>
                <c:pt idx="3710" formatCode="0.0">
                  <c:v>13.15</c:v>
                </c:pt>
                <c:pt idx="3711" formatCode="0.0">
                  <c:v>10.87</c:v>
                </c:pt>
                <c:pt idx="3712" formatCode="0.0">
                  <c:v>8.86</c:v>
                </c:pt>
                <c:pt idx="3713" formatCode="0.0">
                  <c:v>13.6</c:v>
                </c:pt>
                <c:pt idx="3714" formatCode="0.0">
                  <c:v>16.22</c:v>
                </c:pt>
                <c:pt idx="3715" formatCode="0.0">
                  <c:v>19.690000000000001</c:v>
                </c:pt>
                <c:pt idx="3716" formatCode="0.0">
                  <c:v>15.44</c:v>
                </c:pt>
                <c:pt idx="3717" formatCode="0.0">
                  <c:v>23.14</c:v>
                </c:pt>
                <c:pt idx="3718" formatCode="0.0">
                  <c:v>19.54</c:v>
                </c:pt>
                <c:pt idx="3719" formatCode="0.0">
                  <c:v>23.91</c:v>
                </c:pt>
                <c:pt idx="3720" formatCode="0.0">
                  <c:v>20.59</c:v>
                </c:pt>
                <c:pt idx="3721" formatCode="0.0">
                  <c:v>38.53</c:v>
                </c:pt>
                <c:pt idx="3722" formatCode="0.0">
                  <c:v>25.69</c:v>
                </c:pt>
                <c:pt idx="3723" formatCode="0.0">
                  <c:v>20.57</c:v>
                </c:pt>
                <c:pt idx="3724" formatCode="0.0">
                  <c:v>24.99</c:v>
                </c:pt>
                <c:pt idx="3725" formatCode="0.0">
                  <c:v>18.45</c:v>
                </c:pt>
                <c:pt idx="3726" formatCode="0.0">
                  <c:v>20.82</c:v>
                </c:pt>
                <c:pt idx="3727" formatCode="0.0">
                  <c:v>17.309999999999999</c:v>
                </c:pt>
                <c:pt idx="3728" formatCode="0.0">
                  <c:v>8.9600000000000009</c:v>
                </c:pt>
                <c:pt idx="3729" formatCode="0.0">
                  <c:v>13.52</c:v>
                </c:pt>
                <c:pt idx="3730" formatCode="0.0">
                  <c:v>15.77</c:v>
                </c:pt>
                <c:pt idx="3731" formatCode="0.0">
                  <c:v>16.54</c:v>
                </c:pt>
                <c:pt idx="3732" formatCode="0.0">
                  <c:v>17.88</c:v>
                </c:pt>
                <c:pt idx="3733" formatCode="0.0">
                  <c:v>18.22</c:v>
                </c:pt>
                <c:pt idx="3734" formatCode="0.0">
                  <c:v>20.77</c:v>
                </c:pt>
                <c:pt idx="3735" formatCode="0.0">
                  <c:v>13.43</c:v>
                </c:pt>
                <c:pt idx="3736" formatCode="0.0">
                  <c:v>11.25</c:v>
                </c:pt>
                <c:pt idx="3737" formatCode="0.0">
                  <c:v>10.039999999999999</c:v>
                </c:pt>
                <c:pt idx="3738" formatCode="0.0">
                  <c:v>10</c:v>
                </c:pt>
                <c:pt idx="3739" formatCode="0.0">
                  <c:v>14.7</c:v>
                </c:pt>
                <c:pt idx="3740" formatCode="0.0">
                  <c:v>16.21</c:v>
                </c:pt>
                <c:pt idx="3741" formatCode="0.0">
                  <c:v>19.03</c:v>
                </c:pt>
                <c:pt idx="3742" formatCode="0.0">
                  <c:v>12.36</c:v>
                </c:pt>
                <c:pt idx="3743" formatCode="0.0">
                  <c:v>13.71</c:v>
                </c:pt>
                <c:pt idx="3744" formatCode="0.0">
                  <c:v>13.01</c:v>
                </c:pt>
                <c:pt idx="3745" formatCode="0.0">
                  <c:v>15.164130434782592</c:v>
                </c:pt>
                <c:pt idx="3746" formatCode="0.0">
                  <c:v>16.88</c:v>
                </c:pt>
                <c:pt idx="3747" formatCode="0.0">
                  <c:v>19.739999999999998</c:v>
                </c:pt>
                <c:pt idx="3748" formatCode="0.0">
                  <c:v>10.94</c:v>
                </c:pt>
                <c:pt idx="3749" formatCode="0.0">
                  <c:v>11.75</c:v>
                </c:pt>
                <c:pt idx="3750" formatCode="0.0">
                  <c:v>14.18</c:v>
                </c:pt>
                <c:pt idx="3751" formatCode="0.0">
                  <c:v>9.42</c:v>
                </c:pt>
                <c:pt idx="3752" formatCode="0.0">
                  <c:v>13.38</c:v>
                </c:pt>
                <c:pt idx="3753" formatCode="0.0">
                  <c:v>13.005652173913026</c:v>
                </c:pt>
                <c:pt idx="3754" formatCode="0.0">
                  <c:v>16.95</c:v>
                </c:pt>
                <c:pt idx="3755" formatCode="0.0">
                  <c:v>9.56</c:v>
                </c:pt>
                <c:pt idx="3756" formatCode="0.0">
                  <c:v>15.08</c:v>
                </c:pt>
                <c:pt idx="3757" formatCode="0.0">
                  <c:v>9.2786956521739103</c:v>
                </c:pt>
                <c:pt idx="3758" formatCode="0.0">
                  <c:v>11.32</c:v>
                </c:pt>
                <c:pt idx="3759" formatCode="0.0">
                  <c:v>10.23</c:v>
                </c:pt>
                <c:pt idx="3760" formatCode="0.0">
                  <c:v>7.67</c:v>
                </c:pt>
                <c:pt idx="3761" formatCode="0.0">
                  <c:v>13.9</c:v>
                </c:pt>
                <c:pt idx="3762" formatCode="0.0">
                  <c:v>12.36</c:v>
                </c:pt>
                <c:pt idx="3763" formatCode="0.0">
                  <c:v>13.66</c:v>
                </c:pt>
                <c:pt idx="3764" formatCode="0.0">
                  <c:v>14.75</c:v>
                </c:pt>
                <c:pt idx="3765" formatCode="0.0">
                  <c:v>15.63</c:v>
                </c:pt>
                <c:pt idx="3766" formatCode="0.0">
                  <c:v>18.75</c:v>
                </c:pt>
                <c:pt idx="3767" formatCode="0.0">
                  <c:v>17.59</c:v>
                </c:pt>
                <c:pt idx="3768" formatCode="0.0">
                  <c:v>17.329999999999998</c:v>
                </c:pt>
                <c:pt idx="3769" formatCode="0.0">
                  <c:v>12.02</c:v>
                </c:pt>
                <c:pt idx="3770" formatCode="0.0">
                  <c:v>15.03</c:v>
                </c:pt>
                <c:pt idx="3771" formatCode="0.0">
                  <c:v>8.6999999999999993</c:v>
                </c:pt>
                <c:pt idx="3772" formatCode="0.0">
                  <c:v>10.97</c:v>
                </c:pt>
                <c:pt idx="3773" formatCode="0.0">
                  <c:v>11.45</c:v>
                </c:pt>
                <c:pt idx="3774" formatCode="0.0">
                  <c:v>11.14</c:v>
                </c:pt>
                <c:pt idx="3775" formatCode="0.0">
                  <c:v>13.5</c:v>
                </c:pt>
                <c:pt idx="3776" formatCode="0.0">
                  <c:v>17.649999999999999</c:v>
                </c:pt>
                <c:pt idx="3777" formatCode="0.0">
                  <c:v>18.72</c:v>
                </c:pt>
                <c:pt idx="3778" formatCode="0.0">
                  <c:v>10.38</c:v>
                </c:pt>
                <c:pt idx="3779" formatCode="0.0">
                  <c:v>11.1</c:v>
                </c:pt>
                <c:pt idx="3780" formatCode="0.0">
                  <c:v>11.48</c:v>
                </c:pt>
                <c:pt idx="3781" formatCode="0.0">
                  <c:v>13.3</c:v>
                </c:pt>
                <c:pt idx="3782" formatCode="0.0">
                  <c:v>7.08</c:v>
                </c:pt>
                <c:pt idx="3783" formatCode="0.0">
                  <c:v>7.99</c:v>
                </c:pt>
                <c:pt idx="3784" formatCode="0.0">
                  <c:v>6.9</c:v>
                </c:pt>
                <c:pt idx="3785" formatCode="0.0">
                  <c:v>7.05</c:v>
                </c:pt>
                <c:pt idx="3786" formatCode="0.0">
                  <c:v>5.95</c:v>
                </c:pt>
                <c:pt idx="3787" formatCode="0.0">
                  <c:v>13.79</c:v>
                </c:pt>
                <c:pt idx="3788" formatCode="0.0">
                  <c:v>11.54</c:v>
                </c:pt>
                <c:pt idx="3789" formatCode="0.0">
                  <c:v>8.4768907563025362</c:v>
                </c:pt>
                <c:pt idx="3790" formatCode="0.0">
                  <c:v>9.23</c:v>
                </c:pt>
                <c:pt idx="3791" formatCode="0.0">
                  <c:v>9.5500000000000007</c:v>
                </c:pt>
                <c:pt idx="3792" formatCode="0.0">
                  <c:v>8.01</c:v>
                </c:pt>
                <c:pt idx="3793" formatCode="0.0">
                  <c:v>7.55</c:v>
                </c:pt>
                <c:pt idx="3794" formatCode="0.0">
                  <c:v>8.4499999999999993</c:v>
                </c:pt>
                <c:pt idx="3795" formatCode="0.0">
                  <c:v>13.27</c:v>
                </c:pt>
                <c:pt idx="3796" formatCode="0.0">
                  <c:v>14.55</c:v>
                </c:pt>
                <c:pt idx="3797" formatCode="0.0">
                  <c:v>14.66</c:v>
                </c:pt>
                <c:pt idx="3798" formatCode="0.0">
                  <c:v>14.54</c:v>
                </c:pt>
                <c:pt idx="3799" formatCode="0.0">
                  <c:v>11.33</c:v>
                </c:pt>
                <c:pt idx="3800" formatCode="0.0">
                  <c:v>9.91</c:v>
                </c:pt>
                <c:pt idx="3801" formatCode="0.0">
                  <c:v>9.57</c:v>
                </c:pt>
                <c:pt idx="3802" formatCode="0.0">
                  <c:v>9.9700000000000006</c:v>
                </c:pt>
                <c:pt idx="3803" formatCode="0.0">
                  <c:v>10.39</c:v>
                </c:pt>
                <c:pt idx="3804" formatCode="0.0">
                  <c:v>11.22</c:v>
                </c:pt>
                <c:pt idx="3805" formatCode="0.0">
                  <c:v>14.04</c:v>
                </c:pt>
                <c:pt idx="3806" formatCode="0.0">
                  <c:v>14.09</c:v>
                </c:pt>
                <c:pt idx="3807" formatCode="0.0">
                  <c:v>15.09</c:v>
                </c:pt>
                <c:pt idx="3808" formatCode="0.0">
                  <c:v>17.059999999999999</c:v>
                </c:pt>
                <c:pt idx="3809" formatCode="0.0">
                  <c:v>13.89</c:v>
                </c:pt>
                <c:pt idx="3810" formatCode="0.0">
                  <c:v>14.56</c:v>
                </c:pt>
                <c:pt idx="3811" formatCode="0.0">
                  <c:v>14.78</c:v>
                </c:pt>
                <c:pt idx="3812" formatCode="0.0">
                  <c:v>13.18</c:v>
                </c:pt>
                <c:pt idx="3813" formatCode="0.0">
                  <c:v>7.7</c:v>
                </c:pt>
                <c:pt idx="3814" formatCode="0.0">
                  <c:v>7.06</c:v>
                </c:pt>
                <c:pt idx="3815" formatCode="0.0">
                  <c:v>7.54</c:v>
                </c:pt>
                <c:pt idx="3816" formatCode="0.0">
                  <c:v>10.19</c:v>
                </c:pt>
                <c:pt idx="3817" formatCode="0.0">
                  <c:v>12.31</c:v>
                </c:pt>
                <c:pt idx="3818" formatCode="0.0">
                  <c:v>5.55</c:v>
                </c:pt>
                <c:pt idx="3819" formatCode="0.0">
                  <c:v>5.83</c:v>
                </c:pt>
                <c:pt idx="3820" formatCode="0.0">
                  <c:v>8.3699999999999992</c:v>
                </c:pt>
                <c:pt idx="3821" formatCode="0.0">
                  <c:v>9.1999999999999993</c:v>
                </c:pt>
                <c:pt idx="3822" formatCode="0.0">
                  <c:v>9.3699999999999992</c:v>
                </c:pt>
                <c:pt idx="3823" formatCode="0.0">
                  <c:v>8.58</c:v>
                </c:pt>
                <c:pt idx="3824" formatCode="0.0">
                  <c:v>10.71</c:v>
                </c:pt>
                <c:pt idx="3825" formatCode="0.0">
                  <c:v>9.7799999999999994</c:v>
                </c:pt>
                <c:pt idx="3826" formatCode="0.0">
                  <c:v>8.3000000000000007</c:v>
                </c:pt>
                <c:pt idx="3827" formatCode="0.0">
                  <c:v>6.17</c:v>
                </c:pt>
                <c:pt idx="3828" formatCode="0.0">
                  <c:v>4.78</c:v>
                </c:pt>
                <c:pt idx="3829" formatCode="0.0">
                  <c:v>6.13</c:v>
                </c:pt>
                <c:pt idx="3830" formatCode="0.0">
                  <c:v>7.86</c:v>
                </c:pt>
                <c:pt idx="3831" formatCode="0.0">
                  <c:v>6.83</c:v>
                </c:pt>
                <c:pt idx="3832" formatCode="0.0">
                  <c:v>11.76</c:v>
                </c:pt>
                <c:pt idx="3833" formatCode="0.0">
                  <c:v>11.43</c:v>
                </c:pt>
                <c:pt idx="3834" formatCode="0.0">
                  <c:v>6.34</c:v>
                </c:pt>
                <c:pt idx="3835" formatCode="0.0">
                  <c:v>6.6</c:v>
                </c:pt>
                <c:pt idx="3836" formatCode="0.0">
                  <c:v>7.86</c:v>
                </c:pt>
                <c:pt idx="3837" formatCode="0.0">
                  <c:v>11.49</c:v>
                </c:pt>
                <c:pt idx="3838" formatCode="0.0">
                  <c:v>14.51</c:v>
                </c:pt>
                <c:pt idx="3839" formatCode="0.0">
                  <c:v>9.83</c:v>
                </c:pt>
                <c:pt idx="3840" formatCode="0.0">
                  <c:v>8.74</c:v>
                </c:pt>
                <c:pt idx="3841" formatCode="0.0">
                  <c:v>14.58</c:v>
                </c:pt>
                <c:pt idx="3842" formatCode="0.0">
                  <c:v>9.92</c:v>
                </c:pt>
                <c:pt idx="3843" formatCode="0.0">
                  <c:v>8.64</c:v>
                </c:pt>
                <c:pt idx="3844" formatCode="0.0">
                  <c:v>7.36</c:v>
                </c:pt>
                <c:pt idx="3845" formatCode="0.0">
                  <c:v>9.08</c:v>
                </c:pt>
                <c:pt idx="3846" formatCode="0.0">
                  <c:v>12.78</c:v>
                </c:pt>
                <c:pt idx="3847" formatCode="0.0">
                  <c:v>13.21</c:v>
                </c:pt>
                <c:pt idx="3848" formatCode="0.0">
                  <c:v>7.98</c:v>
                </c:pt>
                <c:pt idx="3849" formatCode="0.0">
                  <c:v>7.58</c:v>
                </c:pt>
                <c:pt idx="3850" formatCode="0.0">
                  <c:v>7.62</c:v>
                </c:pt>
                <c:pt idx="3851" formatCode="0.0">
                  <c:v>6.56</c:v>
                </c:pt>
                <c:pt idx="3852" formatCode="0.0">
                  <c:v>6.9</c:v>
                </c:pt>
                <c:pt idx="3853" formatCode="0.0">
                  <c:v>9.8800000000000008</c:v>
                </c:pt>
                <c:pt idx="3854" formatCode="0.0">
                  <c:v>10.039999999999999</c:v>
                </c:pt>
                <c:pt idx="3855" formatCode="0.0">
                  <c:v>7.16</c:v>
                </c:pt>
                <c:pt idx="3856" formatCode="0.0">
                  <c:v>5.21</c:v>
                </c:pt>
                <c:pt idx="3857" formatCode="0.0">
                  <c:v>5.18</c:v>
                </c:pt>
                <c:pt idx="3858" formatCode="0.0">
                  <c:v>7.53</c:v>
                </c:pt>
                <c:pt idx="3859" formatCode="0.0">
                  <c:v>6.67</c:v>
                </c:pt>
                <c:pt idx="3860" formatCode="0.0">
                  <c:v>6.22</c:v>
                </c:pt>
                <c:pt idx="3861" formatCode="0.0">
                  <c:v>6.64</c:v>
                </c:pt>
                <c:pt idx="3862" formatCode="0.0">
                  <c:v>12.4</c:v>
                </c:pt>
                <c:pt idx="3863" formatCode="0.0">
                  <c:v>11.11</c:v>
                </c:pt>
                <c:pt idx="3864" formatCode="0.0">
                  <c:v>11.41</c:v>
                </c:pt>
                <c:pt idx="3865" formatCode="0.0">
                  <c:v>10.76</c:v>
                </c:pt>
                <c:pt idx="3866" formatCode="0.0">
                  <c:v>14.96</c:v>
                </c:pt>
                <c:pt idx="3867" formatCode="0.0">
                  <c:v>20</c:v>
                </c:pt>
                <c:pt idx="3868" formatCode="0.0">
                  <c:v>8.49</c:v>
                </c:pt>
                <c:pt idx="3869" formatCode="0.0">
                  <c:v>9.3800000000000008</c:v>
                </c:pt>
                <c:pt idx="3870" formatCode="0.0">
                  <c:v>4.1100000000000003</c:v>
                </c:pt>
                <c:pt idx="3871" formatCode="0.0">
                  <c:v>9.9600000000000009</c:v>
                </c:pt>
                <c:pt idx="3872" formatCode="0.0">
                  <c:v>11.76</c:v>
                </c:pt>
                <c:pt idx="3873" formatCode="0.0">
                  <c:v>14.21</c:v>
                </c:pt>
                <c:pt idx="3874" formatCode="0.0">
                  <c:v>10.98</c:v>
                </c:pt>
                <c:pt idx="3875" formatCode="0.0">
                  <c:v>11</c:v>
                </c:pt>
                <c:pt idx="3876" formatCode="0.0">
                  <c:v>10.89</c:v>
                </c:pt>
                <c:pt idx="3877" formatCode="0.0">
                  <c:v>14.876389891696762</c:v>
                </c:pt>
                <c:pt idx="3878" formatCode="0.0">
                  <c:v>14.36</c:v>
                </c:pt>
                <c:pt idx="3879" formatCode="0.0">
                  <c:v>9.49</c:v>
                </c:pt>
                <c:pt idx="3880" formatCode="0.0">
                  <c:v>10.772454873646222</c:v>
                </c:pt>
                <c:pt idx="3881" formatCode="0.0">
                  <c:v>13.613902439024391</c:v>
                </c:pt>
                <c:pt idx="3882" formatCode="0.0">
                  <c:v>13.08</c:v>
                </c:pt>
                <c:pt idx="3883" formatCode="0.0">
                  <c:v>15.57</c:v>
                </c:pt>
                <c:pt idx="3884" formatCode="0.0">
                  <c:v>10.71</c:v>
                </c:pt>
                <c:pt idx="3885" formatCode="0.0">
                  <c:v>8.74</c:v>
                </c:pt>
                <c:pt idx="3886" formatCode="0.0">
                  <c:v>13.25</c:v>
                </c:pt>
                <c:pt idx="3887" formatCode="0.0">
                  <c:v>9.56</c:v>
                </c:pt>
                <c:pt idx="3888" formatCode="0.0">
                  <c:v>6.27</c:v>
                </c:pt>
                <c:pt idx="3889" formatCode="0.0">
                  <c:v>6.9</c:v>
                </c:pt>
                <c:pt idx="3890" formatCode="0.0">
                  <c:v>6.7</c:v>
                </c:pt>
                <c:pt idx="3891" formatCode="0.0">
                  <c:v>11.02</c:v>
                </c:pt>
                <c:pt idx="3892" formatCode="0.0">
                  <c:v>11.27</c:v>
                </c:pt>
                <c:pt idx="3893" formatCode="0.0">
                  <c:v>12.58</c:v>
                </c:pt>
                <c:pt idx="3894" formatCode="0.0">
                  <c:v>16.71</c:v>
                </c:pt>
                <c:pt idx="3895" formatCode="0.0">
                  <c:v>0</c:v>
                </c:pt>
                <c:pt idx="3896" formatCode="0.0">
                  <c:v>0</c:v>
                </c:pt>
                <c:pt idx="3897" formatCode="0.0">
                  <c:v>0</c:v>
                </c:pt>
                <c:pt idx="3898" formatCode="0.0">
                  <c:v>0</c:v>
                </c:pt>
                <c:pt idx="3899" formatCode="0.0">
                  <c:v>0</c:v>
                </c:pt>
                <c:pt idx="3900" formatCode="0.0">
                  <c:v>0</c:v>
                </c:pt>
                <c:pt idx="3901" formatCode="0.0">
                  <c:v>0</c:v>
                </c:pt>
                <c:pt idx="3902" formatCode="0.0">
                  <c:v>0</c:v>
                </c:pt>
                <c:pt idx="3903" formatCode="0.0">
                  <c:v>0</c:v>
                </c:pt>
                <c:pt idx="3904" formatCode="0.0">
                  <c:v>16.758400000000002</c:v>
                </c:pt>
                <c:pt idx="3905" formatCode="0.0">
                  <c:v>0</c:v>
                </c:pt>
                <c:pt idx="3906" formatCode="0.0">
                  <c:v>0</c:v>
                </c:pt>
                <c:pt idx="3907" formatCode="0.0">
                  <c:v>0</c:v>
                </c:pt>
                <c:pt idx="3908" formatCode="0.0">
                  <c:v>16.649999999999999</c:v>
                </c:pt>
                <c:pt idx="3909" formatCode="0.0">
                  <c:v>25.33</c:v>
                </c:pt>
                <c:pt idx="3910" formatCode="0.0">
                  <c:v>25.16</c:v>
                </c:pt>
                <c:pt idx="3911" formatCode="0.0">
                  <c:v>21.2</c:v>
                </c:pt>
                <c:pt idx="3912" formatCode="0.0">
                  <c:v>13.98</c:v>
                </c:pt>
                <c:pt idx="3913" formatCode="0.0">
                  <c:v>10.62</c:v>
                </c:pt>
                <c:pt idx="3914" formatCode="0.0">
                  <c:v>14.07</c:v>
                </c:pt>
                <c:pt idx="3915" formatCode="0.0">
                  <c:v>20.38</c:v>
                </c:pt>
                <c:pt idx="3916" formatCode="0.0">
                  <c:v>21.85</c:v>
                </c:pt>
                <c:pt idx="3917" formatCode="0.0">
                  <c:v>12.25</c:v>
                </c:pt>
                <c:pt idx="3918" formatCode="0.0">
                  <c:v>11.53</c:v>
                </c:pt>
                <c:pt idx="3919" formatCode="0.0">
                  <c:v>12.07</c:v>
                </c:pt>
                <c:pt idx="3920" formatCode="0.0">
                  <c:v>9.7799999999999994</c:v>
                </c:pt>
                <c:pt idx="3921" formatCode="0.0">
                  <c:v>11.98</c:v>
                </c:pt>
                <c:pt idx="3922" formatCode="0.0">
                  <c:v>9.93</c:v>
                </c:pt>
                <c:pt idx="3923" formatCode="0.0">
                  <c:v>14.16</c:v>
                </c:pt>
                <c:pt idx="3924" formatCode="0.0">
                  <c:v>0</c:v>
                </c:pt>
                <c:pt idx="3925" formatCode="0.0">
                  <c:v>0</c:v>
                </c:pt>
                <c:pt idx="3926" formatCode="0.0">
                  <c:v>0</c:v>
                </c:pt>
                <c:pt idx="3927" formatCode="0.0">
                  <c:v>0</c:v>
                </c:pt>
                <c:pt idx="3928" formatCode="0.0">
                  <c:v>0</c:v>
                </c:pt>
                <c:pt idx="3929" formatCode="0.0">
                  <c:v>0</c:v>
                </c:pt>
                <c:pt idx="3930" formatCode="0.0">
                  <c:v>14.35</c:v>
                </c:pt>
                <c:pt idx="3931" formatCode="0.0">
                  <c:v>13.89</c:v>
                </c:pt>
                <c:pt idx="3932" formatCode="0.0">
                  <c:v>13.24</c:v>
                </c:pt>
                <c:pt idx="3933" formatCode="0.0">
                  <c:v>13.22</c:v>
                </c:pt>
                <c:pt idx="3934" formatCode="0.0">
                  <c:v>12.88</c:v>
                </c:pt>
                <c:pt idx="3935" formatCode="0.0">
                  <c:v>16.46</c:v>
                </c:pt>
                <c:pt idx="3936" formatCode="0.0">
                  <c:v>17.75</c:v>
                </c:pt>
                <c:pt idx="3937" formatCode="0.0">
                  <c:v>11.55</c:v>
                </c:pt>
                <c:pt idx="3938" formatCode="0.0">
                  <c:v>16.260000000000002</c:v>
                </c:pt>
                <c:pt idx="3939" formatCode="0.0">
                  <c:v>12.45</c:v>
                </c:pt>
                <c:pt idx="3940" formatCode="0.0">
                  <c:v>11.483754512635386</c:v>
                </c:pt>
                <c:pt idx="3941" formatCode="0.0">
                  <c:v>12.61</c:v>
                </c:pt>
                <c:pt idx="3942" formatCode="0.0">
                  <c:v>19.64</c:v>
                </c:pt>
                <c:pt idx="3943" formatCode="0.0">
                  <c:v>9.75</c:v>
                </c:pt>
                <c:pt idx="3944" formatCode="0.0">
                  <c:v>12.02</c:v>
                </c:pt>
                <c:pt idx="3945" formatCode="0.0">
                  <c:v>16.82</c:v>
                </c:pt>
                <c:pt idx="3946" formatCode="0.0">
                  <c:v>23.37</c:v>
                </c:pt>
                <c:pt idx="3947" formatCode="0.0">
                  <c:v>11.44</c:v>
                </c:pt>
                <c:pt idx="3948" formatCode="0.0">
                  <c:v>13.19</c:v>
                </c:pt>
                <c:pt idx="3949" formatCode="0.0">
                  <c:v>15.67</c:v>
                </c:pt>
                <c:pt idx="3950" formatCode="0.0">
                  <c:v>14.36</c:v>
                </c:pt>
                <c:pt idx="3951" formatCode="0.0">
                  <c:v>12.17</c:v>
                </c:pt>
                <c:pt idx="3952" formatCode="0.0">
                  <c:v>11.64</c:v>
                </c:pt>
                <c:pt idx="3953" formatCode="0.0">
                  <c:v>9.2799999999999994</c:v>
                </c:pt>
                <c:pt idx="3954" formatCode="0.0">
                  <c:v>16.899999999999999</c:v>
                </c:pt>
                <c:pt idx="3955" formatCode="0.0">
                  <c:v>15.49</c:v>
                </c:pt>
                <c:pt idx="3956" formatCode="0.0">
                  <c:v>17.350000000000001</c:v>
                </c:pt>
                <c:pt idx="3957" formatCode="0.0">
                  <c:v>23.38</c:v>
                </c:pt>
                <c:pt idx="3958" formatCode="0.0">
                  <c:v>23.96</c:v>
                </c:pt>
                <c:pt idx="3959" formatCode="0.0">
                  <c:v>13.09</c:v>
                </c:pt>
                <c:pt idx="3960" formatCode="0.0">
                  <c:v>18.239999999999998</c:v>
                </c:pt>
                <c:pt idx="3961" formatCode="0.0">
                  <c:v>17.2</c:v>
                </c:pt>
                <c:pt idx="3962" formatCode="0.0">
                  <c:v>19.980144927536301</c:v>
                </c:pt>
                <c:pt idx="3963" formatCode="0.0">
                  <c:v>26.03</c:v>
                </c:pt>
                <c:pt idx="3964" formatCode="0.0">
                  <c:v>24.76</c:v>
                </c:pt>
                <c:pt idx="3965" formatCode="0.0">
                  <c:v>21.49</c:v>
                </c:pt>
                <c:pt idx="3966" formatCode="0.0">
                  <c:v>12.59</c:v>
                </c:pt>
                <c:pt idx="3967" formatCode="0.0">
                  <c:v>12.18</c:v>
                </c:pt>
                <c:pt idx="3968" formatCode="0.0">
                  <c:v>22.22</c:v>
                </c:pt>
                <c:pt idx="3969" formatCode="0.0">
                  <c:v>15.045701754385949</c:v>
                </c:pt>
                <c:pt idx="3970" formatCode="0.0">
                  <c:v>12.88</c:v>
                </c:pt>
                <c:pt idx="3971" formatCode="0.0">
                  <c:v>18.98</c:v>
                </c:pt>
                <c:pt idx="3972" formatCode="0.0">
                  <c:v>24.98</c:v>
                </c:pt>
                <c:pt idx="3973" formatCode="0.0">
                  <c:v>11.8</c:v>
                </c:pt>
                <c:pt idx="3974" formatCode="0.0">
                  <c:v>21.15</c:v>
                </c:pt>
                <c:pt idx="3975" formatCode="0.0">
                  <c:v>23.92</c:v>
                </c:pt>
                <c:pt idx="3976" formatCode="0.0">
                  <c:v>24.42</c:v>
                </c:pt>
                <c:pt idx="3977" formatCode="0.0">
                  <c:v>9.91</c:v>
                </c:pt>
                <c:pt idx="3978" formatCode="0.0">
                  <c:v>11.76</c:v>
                </c:pt>
                <c:pt idx="3979" formatCode="0.0">
                  <c:v>18.82</c:v>
                </c:pt>
                <c:pt idx="3980" formatCode="0.0">
                  <c:v>18.170000000000002</c:v>
                </c:pt>
                <c:pt idx="3981" formatCode="0.0">
                  <c:v>23.74</c:v>
                </c:pt>
                <c:pt idx="3982" formatCode="0.0">
                  <c:v>19.95</c:v>
                </c:pt>
                <c:pt idx="3983" formatCode="0.0">
                  <c:v>16.07</c:v>
                </c:pt>
                <c:pt idx="3984" formatCode="0.0">
                  <c:v>24.16</c:v>
                </c:pt>
                <c:pt idx="3985" formatCode="0.0">
                  <c:v>15.88</c:v>
                </c:pt>
                <c:pt idx="3986" formatCode="0.0">
                  <c:v>12.24</c:v>
                </c:pt>
                <c:pt idx="3987" formatCode="0.0">
                  <c:v>14.47</c:v>
                </c:pt>
                <c:pt idx="3988" formatCode="0.0">
                  <c:v>16.27</c:v>
                </c:pt>
                <c:pt idx="3989" formatCode="0.0">
                  <c:v>19.36</c:v>
                </c:pt>
                <c:pt idx="3990" formatCode="0.0">
                  <c:v>20.68</c:v>
                </c:pt>
                <c:pt idx="3991" formatCode="0.0">
                  <c:v>24.57</c:v>
                </c:pt>
                <c:pt idx="3992" formatCode="0.0">
                  <c:v>28.41</c:v>
                </c:pt>
                <c:pt idx="3993" formatCode="0.0">
                  <c:v>21.99</c:v>
                </c:pt>
                <c:pt idx="3994" formatCode="0.0">
                  <c:v>15.95</c:v>
                </c:pt>
                <c:pt idx="3995" formatCode="0.0">
                  <c:v>11.86</c:v>
                </c:pt>
                <c:pt idx="3996" formatCode="0.0">
                  <c:v>12.24</c:v>
                </c:pt>
                <c:pt idx="3997" formatCode="0.0">
                  <c:v>15.26</c:v>
                </c:pt>
                <c:pt idx="3998" formatCode="0.0">
                  <c:v>16.84</c:v>
                </c:pt>
                <c:pt idx="3999" formatCode="0.0">
                  <c:v>25.94</c:v>
                </c:pt>
                <c:pt idx="4000" formatCode="0.0">
                  <c:v>17.41</c:v>
                </c:pt>
                <c:pt idx="4001" formatCode="0.0">
                  <c:v>18.7</c:v>
                </c:pt>
                <c:pt idx="4002" formatCode="0.0">
                  <c:v>20.61</c:v>
                </c:pt>
                <c:pt idx="4003" formatCode="0.0">
                  <c:v>18.825036231884063</c:v>
                </c:pt>
                <c:pt idx="4004" formatCode="0.0">
                  <c:v>25.17</c:v>
                </c:pt>
                <c:pt idx="4005" formatCode="0.0">
                  <c:v>22.16</c:v>
                </c:pt>
                <c:pt idx="4006" formatCode="0.0">
                  <c:v>19.29</c:v>
                </c:pt>
                <c:pt idx="4007" formatCode="0.0">
                  <c:v>24.66</c:v>
                </c:pt>
                <c:pt idx="4008" formatCode="0.0">
                  <c:v>26.95</c:v>
                </c:pt>
                <c:pt idx="4009" formatCode="0.0">
                  <c:v>27.13</c:v>
                </c:pt>
                <c:pt idx="4010" formatCode="0.0">
                  <c:v>25.87</c:v>
                </c:pt>
                <c:pt idx="4011" formatCode="0.0">
                  <c:v>16.440000000000001</c:v>
                </c:pt>
                <c:pt idx="4012" formatCode="0.0">
                  <c:v>17.07</c:v>
                </c:pt>
                <c:pt idx="4013" formatCode="0.0">
                  <c:v>21.82</c:v>
                </c:pt>
                <c:pt idx="4014" formatCode="0.0">
                  <c:v>19.09</c:v>
                </c:pt>
                <c:pt idx="4015" formatCode="0.0">
                  <c:v>17.149999999999999</c:v>
                </c:pt>
                <c:pt idx="4016" formatCode="0.0">
                  <c:v>18.95</c:v>
                </c:pt>
                <c:pt idx="4017" formatCode="0.0">
                  <c:v>26.33</c:v>
                </c:pt>
                <c:pt idx="4018" formatCode="0.0">
                  <c:v>24.37590579710146</c:v>
                </c:pt>
                <c:pt idx="4019" formatCode="0.0">
                  <c:v>15.66</c:v>
                </c:pt>
                <c:pt idx="4020" formatCode="0.0">
                  <c:v>19.59</c:v>
                </c:pt>
                <c:pt idx="4021" formatCode="0.0">
                  <c:v>18.23</c:v>
                </c:pt>
                <c:pt idx="4022" formatCode="0.0">
                  <c:v>22.8</c:v>
                </c:pt>
                <c:pt idx="4023" formatCode="0.0">
                  <c:v>27.73</c:v>
                </c:pt>
                <c:pt idx="4024" formatCode="0.0">
                  <c:v>20.57</c:v>
                </c:pt>
                <c:pt idx="4025" formatCode="0.0">
                  <c:v>16.350000000000001</c:v>
                </c:pt>
                <c:pt idx="4026" formatCode="0.0">
                  <c:v>17.52</c:v>
                </c:pt>
                <c:pt idx="4027" formatCode="0.0">
                  <c:v>16.68</c:v>
                </c:pt>
                <c:pt idx="4028" formatCode="0.0">
                  <c:v>22.14</c:v>
                </c:pt>
                <c:pt idx="4029" formatCode="0.0">
                  <c:v>16.28</c:v>
                </c:pt>
                <c:pt idx="4030" formatCode="0.0">
                  <c:v>15.48</c:v>
                </c:pt>
                <c:pt idx="4031" formatCode="0.0">
                  <c:v>18.38</c:v>
                </c:pt>
                <c:pt idx="4032" formatCode="0.0">
                  <c:v>19.7</c:v>
                </c:pt>
                <c:pt idx="4033" formatCode="0.0">
                  <c:v>14.05</c:v>
                </c:pt>
                <c:pt idx="4034" formatCode="0.0">
                  <c:v>9.52</c:v>
                </c:pt>
                <c:pt idx="4035" formatCode="0.0">
                  <c:v>8.31</c:v>
                </c:pt>
                <c:pt idx="4036" formatCode="0.0">
                  <c:v>11.29</c:v>
                </c:pt>
                <c:pt idx="4037" formatCode="0.0">
                  <c:v>10.818731884057954</c:v>
                </c:pt>
                <c:pt idx="4038" formatCode="0.0">
                  <c:v>13.26</c:v>
                </c:pt>
                <c:pt idx="4039" formatCode="0.0">
                  <c:v>14.021938325991188</c:v>
                </c:pt>
                <c:pt idx="4040" formatCode="0.0">
                  <c:v>13.9</c:v>
                </c:pt>
                <c:pt idx="4041" formatCode="0.0">
                  <c:v>15.273440909090926</c:v>
                </c:pt>
                <c:pt idx="4042" formatCode="0.0">
                  <c:v>14.0693</c:v>
                </c:pt>
                <c:pt idx="4043" formatCode="0.0">
                  <c:v>15.542650079365067</c:v>
                </c:pt>
                <c:pt idx="4044" formatCode="0.0">
                  <c:v>22.075600000000001</c:v>
                </c:pt>
                <c:pt idx="4045" formatCode="0.0">
                  <c:v>16.867000000000001</c:v>
                </c:pt>
                <c:pt idx="4046" formatCode="0.0">
                  <c:v>17.18</c:v>
                </c:pt>
                <c:pt idx="4047" formatCode="0.0">
                  <c:v>17.79</c:v>
                </c:pt>
                <c:pt idx="4048" formatCode="0.0">
                  <c:v>22.57</c:v>
                </c:pt>
                <c:pt idx="4049" formatCode="0.0">
                  <c:v>21.79</c:v>
                </c:pt>
                <c:pt idx="4050" formatCode="0.0">
                  <c:v>12.95</c:v>
                </c:pt>
                <c:pt idx="4051" formatCode="0.0">
                  <c:v>16.690000000000001</c:v>
                </c:pt>
                <c:pt idx="4052" formatCode="0.0">
                  <c:v>17.93</c:v>
                </c:pt>
                <c:pt idx="4053" formatCode="0.0">
                  <c:v>20.54</c:v>
                </c:pt>
                <c:pt idx="4054" formatCode="0.0">
                  <c:v>21.942210144927593</c:v>
                </c:pt>
                <c:pt idx="4055" formatCode="0.0">
                  <c:v>23.72</c:v>
                </c:pt>
                <c:pt idx="4056" formatCode="0.0">
                  <c:v>13.94</c:v>
                </c:pt>
                <c:pt idx="4057" formatCode="0.0">
                  <c:v>11.7</c:v>
                </c:pt>
                <c:pt idx="4058" formatCode="0.0">
                  <c:v>13.656195652173905</c:v>
                </c:pt>
                <c:pt idx="4059" formatCode="0.0">
                  <c:v>13.268592057761722</c:v>
                </c:pt>
                <c:pt idx="4060" formatCode="0.0">
                  <c:v>12.99</c:v>
                </c:pt>
                <c:pt idx="4061" formatCode="0.0">
                  <c:v>19.07</c:v>
                </c:pt>
                <c:pt idx="4062" formatCode="0.0">
                  <c:v>23.1048014440433</c:v>
                </c:pt>
                <c:pt idx="4063" formatCode="0.0">
                  <c:v>20.002065217391277</c:v>
                </c:pt>
                <c:pt idx="4064" formatCode="0.0">
                  <c:v>10.167105263157906</c:v>
                </c:pt>
                <c:pt idx="4065" formatCode="0.0">
                  <c:v>11.32</c:v>
                </c:pt>
                <c:pt idx="4066" formatCode="0.0">
                  <c:v>12.56</c:v>
                </c:pt>
                <c:pt idx="4067" formatCode="0.0">
                  <c:v>9.66</c:v>
                </c:pt>
                <c:pt idx="4068" formatCode="0.0">
                  <c:v>8.2799999999999994</c:v>
                </c:pt>
                <c:pt idx="4069" formatCode="0.0">
                  <c:v>10.41</c:v>
                </c:pt>
                <c:pt idx="4070" formatCode="0.0">
                  <c:v>18.399999999999999</c:v>
                </c:pt>
                <c:pt idx="4071" formatCode="0.0">
                  <c:v>18.84</c:v>
                </c:pt>
                <c:pt idx="4072" formatCode="0.0">
                  <c:v>17.82</c:v>
                </c:pt>
                <c:pt idx="4073" formatCode="0.0">
                  <c:v>13.81</c:v>
                </c:pt>
                <c:pt idx="4074" formatCode="0.0">
                  <c:v>17.260000000000002</c:v>
                </c:pt>
                <c:pt idx="4075" formatCode="0.0">
                  <c:v>15.31</c:v>
                </c:pt>
                <c:pt idx="4076" formatCode="0.0">
                  <c:v>14.42</c:v>
                </c:pt>
                <c:pt idx="4077" formatCode="0.0">
                  <c:v>12.77</c:v>
                </c:pt>
                <c:pt idx="4078" formatCode="0.0">
                  <c:v>14.28</c:v>
                </c:pt>
                <c:pt idx="4079" formatCode="0.0">
                  <c:v>10.88</c:v>
                </c:pt>
                <c:pt idx="4080" formatCode="0.0">
                  <c:v>13.33</c:v>
                </c:pt>
                <c:pt idx="4081" formatCode="0.0">
                  <c:v>21.08</c:v>
                </c:pt>
                <c:pt idx="4082" formatCode="0.0">
                  <c:v>17.32</c:v>
                </c:pt>
                <c:pt idx="4083" formatCode="0.0">
                  <c:v>12.35</c:v>
                </c:pt>
                <c:pt idx="4084" formatCode="0.0">
                  <c:v>13.88</c:v>
                </c:pt>
                <c:pt idx="4085" formatCode="0.0">
                  <c:v>17.46</c:v>
                </c:pt>
                <c:pt idx="4086" formatCode="0.0">
                  <c:v>25.68</c:v>
                </c:pt>
                <c:pt idx="4087" formatCode="0.0">
                  <c:v>21.01</c:v>
                </c:pt>
                <c:pt idx="4088" formatCode="0.0">
                  <c:v>20.76</c:v>
                </c:pt>
                <c:pt idx="4089" formatCode="0.0">
                  <c:v>18.18</c:v>
                </c:pt>
                <c:pt idx="4090" formatCode="0.0">
                  <c:v>24.11</c:v>
                </c:pt>
                <c:pt idx="4091" formatCode="0.0">
                  <c:v>23.68</c:v>
                </c:pt>
                <c:pt idx="4092" formatCode="0.0">
                  <c:v>17.23</c:v>
                </c:pt>
                <c:pt idx="4093" formatCode="0.0">
                  <c:v>17.45</c:v>
                </c:pt>
                <c:pt idx="4094" formatCode="0.0">
                  <c:v>15.89</c:v>
                </c:pt>
                <c:pt idx="4095" formatCode="0.0">
                  <c:v>10.62</c:v>
                </c:pt>
                <c:pt idx="4096" formatCode="0.0">
                  <c:v>7.43</c:v>
                </c:pt>
                <c:pt idx="4097" formatCode="0.0">
                  <c:v>6.95</c:v>
                </c:pt>
                <c:pt idx="4098" formatCode="0.0">
                  <c:v>12.38</c:v>
                </c:pt>
                <c:pt idx="4099" formatCode="0.0">
                  <c:v>16.079999999999998</c:v>
                </c:pt>
                <c:pt idx="4100" formatCode="0.0">
                  <c:v>23.924404332129953</c:v>
                </c:pt>
                <c:pt idx="4101" formatCode="0.0">
                  <c:v>13.66</c:v>
                </c:pt>
                <c:pt idx="4102" formatCode="0.0">
                  <c:v>22.17</c:v>
                </c:pt>
                <c:pt idx="4103" formatCode="0.0">
                  <c:v>17.45</c:v>
                </c:pt>
                <c:pt idx="4104" formatCode="0.0">
                  <c:v>19.86</c:v>
                </c:pt>
                <c:pt idx="4105" formatCode="0.0">
                  <c:v>15.65</c:v>
                </c:pt>
                <c:pt idx="4106" formatCode="0.0">
                  <c:v>11.02</c:v>
                </c:pt>
                <c:pt idx="4107" formatCode="0.0">
                  <c:v>12.83</c:v>
                </c:pt>
                <c:pt idx="4108" formatCode="0.0">
                  <c:v>10.09</c:v>
                </c:pt>
                <c:pt idx="4109" formatCode="0.0">
                  <c:v>13.9</c:v>
                </c:pt>
                <c:pt idx="4110" formatCode="0.0">
                  <c:v>10.27</c:v>
                </c:pt>
                <c:pt idx="4111" formatCode="0.0">
                  <c:v>10.67</c:v>
                </c:pt>
                <c:pt idx="4112" formatCode="0.0">
                  <c:v>10.99</c:v>
                </c:pt>
                <c:pt idx="4113" formatCode="0.0">
                  <c:v>10.42</c:v>
                </c:pt>
                <c:pt idx="4114" formatCode="0.0">
                  <c:v>5.08</c:v>
                </c:pt>
                <c:pt idx="4115" formatCode="0.0">
                  <c:v>10.27</c:v>
                </c:pt>
                <c:pt idx="4116" formatCode="0.0">
                  <c:v>6.91</c:v>
                </c:pt>
                <c:pt idx="4117" formatCode="0.0">
                  <c:v>13.26</c:v>
                </c:pt>
                <c:pt idx="4118" formatCode="0.0">
                  <c:v>17.149999999999999</c:v>
                </c:pt>
                <c:pt idx="4119" formatCode="0.0">
                  <c:v>14.64</c:v>
                </c:pt>
                <c:pt idx="4120" formatCode="0.0">
                  <c:v>21.9</c:v>
                </c:pt>
                <c:pt idx="4121" formatCode="0.0">
                  <c:v>17.57</c:v>
                </c:pt>
                <c:pt idx="4122" formatCode="0.0">
                  <c:v>15.51</c:v>
                </c:pt>
                <c:pt idx="4123" formatCode="0.0">
                  <c:v>17.18</c:v>
                </c:pt>
                <c:pt idx="4124" formatCode="0.0">
                  <c:v>11.4</c:v>
                </c:pt>
                <c:pt idx="4125" formatCode="0.0">
                  <c:v>8.1</c:v>
                </c:pt>
                <c:pt idx="4126" formatCode="0.0">
                  <c:v>10.54</c:v>
                </c:pt>
                <c:pt idx="4127" formatCode="0.0">
                  <c:v>14.53</c:v>
                </c:pt>
                <c:pt idx="4128" formatCode="0.0">
                  <c:v>16.05</c:v>
                </c:pt>
                <c:pt idx="4129" formatCode="0.0">
                  <c:v>9.9499999999999993</c:v>
                </c:pt>
                <c:pt idx="4130" formatCode="0.0">
                  <c:v>16.98</c:v>
                </c:pt>
                <c:pt idx="4131" formatCode="0.0">
                  <c:v>12.29</c:v>
                </c:pt>
                <c:pt idx="4132" formatCode="0.0">
                  <c:v>14.31</c:v>
                </c:pt>
                <c:pt idx="4133" formatCode="0.0">
                  <c:v>12.42</c:v>
                </c:pt>
                <c:pt idx="4134" formatCode="0.0">
                  <c:v>15.69</c:v>
                </c:pt>
                <c:pt idx="4135" formatCode="0.0">
                  <c:v>19.7</c:v>
                </c:pt>
                <c:pt idx="4136" formatCode="0.0">
                  <c:v>17.424873646209335</c:v>
                </c:pt>
                <c:pt idx="4137" formatCode="0.0">
                  <c:v>13.48</c:v>
                </c:pt>
                <c:pt idx="4138" formatCode="0.0">
                  <c:v>11.11</c:v>
                </c:pt>
                <c:pt idx="4139" formatCode="0.0">
                  <c:v>18.59</c:v>
                </c:pt>
                <c:pt idx="4140" formatCode="0.0">
                  <c:v>15.24</c:v>
                </c:pt>
                <c:pt idx="4141" formatCode="0.0">
                  <c:v>10.23</c:v>
                </c:pt>
                <c:pt idx="4142" formatCode="0.0">
                  <c:v>12.94</c:v>
                </c:pt>
                <c:pt idx="4143" formatCode="0.0">
                  <c:v>12.15</c:v>
                </c:pt>
                <c:pt idx="4144" formatCode="0.0">
                  <c:v>10.46</c:v>
                </c:pt>
                <c:pt idx="4145" formatCode="0.0">
                  <c:v>11.26</c:v>
                </c:pt>
                <c:pt idx="4146" formatCode="0.0">
                  <c:v>8.93</c:v>
                </c:pt>
                <c:pt idx="4147" formatCode="0.0">
                  <c:v>9.23</c:v>
                </c:pt>
                <c:pt idx="4148" formatCode="0.0">
                  <c:v>8.16</c:v>
                </c:pt>
                <c:pt idx="4149" formatCode="0.0">
                  <c:v>9.82</c:v>
                </c:pt>
                <c:pt idx="4150" formatCode="0.0">
                  <c:v>11.44</c:v>
                </c:pt>
                <c:pt idx="4151" formatCode="0.0">
                  <c:v>10.439782608695687</c:v>
                </c:pt>
                <c:pt idx="4152" formatCode="0.0">
                  <c:v>10.93</c:v>
                </c:pt>
                <c:pt idx="4153" formatCode="0.0">
                  <c:v>10.43</c:v>
                </c:pt>
                <c:pt idx="4154" formatCode="0.0">
                  <c:v>15.37</c:v>
                </c:pt>
                <c:pt idx="4155" formatCode="0.0">
                  <c:v>11.09</c:v>
                </c:pt>
                <c:pt idx="4156" formatCode="0.0">
                  <c:v>8.33</c:v>
                </c:pt>
                <c:pt idx="4157" formatCode="0.0">
                  <c:v>7.07</c:v>
                </c:pt>
                <c:pt idx="4158" formatCode="0.0">
                  <c:v>1.9470305676855892</c:v>
                </c:pt>
                <c:pt idx="4159" formatCode="0.0">
                  <c:v>6.87</c:v>
                </c:pt>
                <c:pt idx="4160" formatCode="0.0">
                  <c:v>10.81</c:v>
                </c:pt>
                <c:pt idx="4161" formatCode="0.0">
                  <c:v>10.3</c:v>
                </c:pt>
                <c:pt idx="4162" formatCode="0.0">
                  <c:v>4.9800000000000004</c:v>
                </c:pt>
                <c:pt idx="4163" formatCode="0.0">
                  <c:v>10.08</c:v>
                </c:pt>
                <c:pt idx="4164" formatCode="0.0">
                  <c:v>8.4600000000000009</c:v>
                </c:pt>
                <c:pt idx="4165" formatCode="0.0">
                  <c:v>19.260000000000002</c:v>
                </c:pt>
                <c:pt idx="4166" formatCode="0.0">
                  <c:v>22.4</c:v>
                </c:pt>
                <c:pt idx="4167" formatCode="0.0">
                  <c:v>11.18</c:v>
                </c:pt>
                <c:pt idx="4168" formatCode="0.0">
                  <c:v>16.09</c:v>
                </c:pt>
                <c:pt idx="4169" formatCode="0.0">
                  <c:v>8.66</c:v>
                </c:pt>
                <c:pt idx="4170" formatCode="0.0">
                  <c:v>9.8000000000000007</c:v>
                </c:pt>
                <c:pt idx="4171" formatCode="0.0">
                  <c:v>10.75</c:v>
                </c:pt>
                <c:pt idx="4172" formatCode="0.0">
                  <c:v>11.18</c:v>
                </c:pt>
                <c:pt idx="4173" formatCode="0.0">
                  <c:v>42.25</c:v>
                </c:pt>
                <c:pt idx="4174" formatCode="0.0">
                  <c:v>8.57</c:v>
                </c:pt>
                <c:pt idx="4175" formatCode="0.0">
                  <c:v>11.94</c:v>
                </c:pt>
                <c:pt idx="4176" formatCode="0.0">
                  <c:v>16.350000000000001</c:v>
                </c:pt>
                <c:pt idx="4177" formatCode="0.0">
                  <c:v>12.25</c:v>
                </c:pt>
                <c:pt idx="4178" formatCode="0.0">
                  <c:v>10.41</c:v>
                </c:pt>
                <c:pt idx="4179" formatCode="0.0">
                  <c:v>9.73</c:v>
                </c:pt>
                <c:pt idx="4180" formatCode="0.0">
                  <c:v>10.54</c:v>
                </c:pt>
                <c:pt idx="4181" formatCode="0.0">
                  <c:v>9.25</c:v>
                </c:pt>
                <c:pt idx="4182" formatCode="0.0">
                  <c:v>10.19</c:v>
                </c:pt>
                <c:pt idx="4183" formatCode="0.0">
                  <c:v>9.68</c:v>
                </c:pt>
                <c:pt idx="4184" formatCode="0.0">
                  <c:v>8.56</c:v>
                </c:pt>
                <c:pt idx="4185" formatCode="0.0">
                  <c:v>10.81</c:v>
                </c:pt>
                <c:pt idx="4186" formatCode="0.0">
                  <c:v>6.7</c:v>
                </c:pt>
                <c:pt idx="4187" formatCode="0.0">
                  <c:v>5.57</c:v>
                </c:pt>
                <c:pt idx="4188" formatCode="0.0">
                  <c:v>6.7</c:v>
                </c:pt>
                <c:pt idx="4189" formatCode="0.0">
                  <c:v>9.19</c:v>
                </c:pt>
                <c:pt idx="4190" formatCode="0.0">
                  <c:v>8.18</c:v>
                </c:pt>
                <c:pt idx="4191" formatCode="0.0">
                  <c:v>9.0500000000000007</c:v>
                </c:pt>
                <c:pt idx="4192" formatCode="0.0">
                  <c:v>8.1</c:v>
                </c:pt>
                <c:pt idx="4193" formatCode="0.0">
                  <c:v>7.24</c:v>
                </c:pt>
                <c:pt idx="4194" formatCode="0.0">
                  <c:v>9.8876449275362237</c:v>
                </c:pt>
                <c:pt idx="4195" formatCode="0.0">
                  <c:v>9.5299999999999994</c:v>
                </c:pt>
                <c:pt idx="4196" formatCode="0.0">
                  <c:v>11.53</c:v>
                </c:pt>
                <c:pt idx="4197" formatCode="0.0">
                  <c:v>12.67</c:v>
                </c:pt>
                <c:pt idx="4198" formatCode="0.0">
                  <c:v>14.34</c:v>
                </c:pt>
                <c:pt idx="4199" formatCode="0.0">
                  <c:v>12.74</c:v>
                </c:pt>
                <c:pt idx="4200" formatCode="0.0">
                  <c:v>11.24</c:v>
                </c:pt>
                <c:pt idx="4201" formatCode="0.0">
                  <c:v>7.23</c:v>
                </c:pt>
                <c:pt idx="4202" formatCode="0.0">
                  <c:v>11.56</c:v>
                </c:pt>
                <c:pt idx="4203" formatCode="0.0">
                  <c:v>10.48</c:v>
                </c:pt>
                <c:pt idx="4204" formatCode="0.0">
                  <c:v>10.7</c:v>
                </c:pt>
                <c:pt idx="4205" formatCode="0.0">
                  <c:v>9.08</c:v>
                </c:pt>
                <c:pt idx="4206" formatCode="0.0">
                  <c:v>12.42</c:v>
                </c:pt>
                <c:pt idx="4207" formatCode="0.0">
                  <c:v>14.11</c:v>
                </c:pt>
                <c:pt idx="4208" formatCode="0.0">
                  <c:v>0</c:v>
                </c:pt>
                <c:pt idx="4209" formatCode="0.0">
                  <c:v>0</c:v>
                </c:pt>
                <c:pt idx="4210" formatCode="0.0">
                  <c:v>3.7587772925764202</c:v>
                </c:pt>
                <c:pt idx="4211" formatCode="0.0">
                  <c:v>9</c:v>
                </c:pt>
                <c:pt idx="4212" formatCode="0.0">
                  <c:v>13.41</c:v>
                </c:pt>
                <c:pt idx="4213" formatCode="0.0">
                  <c:v>13.22</c:v>
                </c:pt>
                <c:pt idx="4214" formatCode="0.0">
                  <c:v>7.79</c:v>
                </c:pt>
                <c:pt idx="4215" formatCode="0.0">
                  <c:v>10.9</c:v>
                </c:pt>
                <c:pt idx="4216" formatCode="0.0">
                  <c:v>10.84</c:v>
                </c:pt>
                <c:pt idx="4217" formatCode="0.0">
                  <c:v>16.39</c:v>
                </c:pt>
                <c:pt idx="4218" formatCode="0.0">
                  <c:v>7.06</c:v>
                </c:pt>
                <c:pt idx="4219" formatCode="0.0">
                  <c:v>9.3699999999999992</c:v>
                </c:pt>
                <c:pt idx="4220" formatCode="0.0">
                  <c:v>9.69</c:v>
                </c:pt>
                <c:pt idx="4221" formatCode="0.0">
                  <c:v>11.92</c:v>
                </c:pt>
                <c:pt idx="4222" formatCode="0.0">
                  <c:v>9.44</c:v>
                </c:pt>
                <c:pt idx="4223" formatCode="0.0">
                  <c:v>8.36</c:v>
                </c:pt>
                <c:pt idx="4224" formatCode="0.0">
                  <c:v>11.14</c:v>
                </c:pt>
                <c:pt idx="4225" formatCode="0.0">
                  <c:v>11.15</c:v>
                </c:pt>
                <c:pt idx="4226" formatCode="0.0">
                  <c:v>13.49</c:v>
                </c:pt>
                <c:pt idx="4227" formatCode="0.0">
                  <c:v>13.72</c:v>
                </c:pt>
                <c:pt idx="4228" formatCode="0.0">
                  <c:v>9.65</c:v>
                </c:pt>
                <c:pt idx="4229" formatCode="0.0">
                  <c:v>8.5399999999999991</c:v>
                </c:pt>
                <c:pt idx="4230" formatCode="0.0">
                  <c:v>7.47</c:v>
                </c:pt>
                <c:pt idx="4231" formatCode="0.0">
                  <c:v>7.02</c:v>
                </c:pt>
                <c:pt idx="4232" formatCode="0.0">
                  <c:v>9.91</c:v>
                </c:pt>
                <c:pt idx="4233" formatCode="0.0">
                  <c:v>8.0299999999999994</c:v>
                </c:pt>
                <c:pt idx="4234" formatCode="0.0">
                  <c:v>5.9</c:v>
                </c:pt>
                <c:pt idx="4235" formatCode="0.0">
                  <c:v>5.65</c:v>
                </c:pt>
                <c:pt idx="4236" formatCode="0.0">
                  <c:v>8.57</c:v>
                </c:pt>
                <c:pt idx="4237" formatCode="0.0">
                  <c:v>8.5</c:v>
                </c:pt>
                <c:pt idx="4238" formatCode="0.0">
                  <c:v>6.96</c:v>
                </c:pt>
                <c:pt idx="4239" formatCode="0.0">
                  <c:v>6.89</c:v>
                </c:pt>
                <c:pt idx="4240" formatCode="0.0">
                  <c:v>14.21</c:v>
                </c:pt>
                <c:pt idx="4241" formatCode="0.0">
                  <c:v>23.06</c:v>
                </c:pt>
                <c:pt idx="4242" formatCode="0.0">
                  <c:v>14.17</c:v>
                </c:pt>
                <c:pt idx="4243" formatCode="0.0">
                  <c:v>8.52</c:v>
                </c:pt>
                <c:pt idx="4244" formatCode="0.0">
                  <c:v>9.18</c:v>
                </c:pt>
                <c:pt idx="4245" formatCode="0.0">
                  <c:v>11.07</c:v>
                </c:pt>
                <c:pt idx="4246" formatCode="0.0">
                  <c:v>13.02</c:v>
                </c:pt>
                <c:pt idx="4247" formatCode="0.0">
                  <c:v>5.78</c:v>
                </c:pt>
                <c:pt idx="4248" formatCode="0.0">
                  <c:v>5.12</c:v>
                </c:pt>
                <c:pt idx="4249" formatCode="0.0">
                  <c:v>6.01</c:v>
                </c:pt>
                <c:pt idx="4250" formatCode="0.0">
                  <c:v>6.3</c:v>
                </c:pt>
                <c:pt idx="4251" formatCode="0.0">
                  <c:v>8.9700000000000006</c:v>
                </c:pt>
                <c:pt idx="4252" formatCode="0.0">
                  <c:v>7.72</c:v>
                </c:pt>
                <c:pt idx="4253" formatCode="0.0">
                  <c:v>6.49</c:v>
                </c:pt>
                <c:pt idx="4254" formatCode="0.0">
                  <c:v>7.74</c:v>
                </c:pt>
                <c:pt idx="4255" formatCode="0.0">
                  <c:v>7.09</c:v>
                </c:pt>
                <c:pt idx="4256" formatCode="0.0">
                  <c:v>3.3261264822134509</c:v>
                </c:pt>
                <c:pt idx="4257" formatCode="0.0">
                  <c:v>2.98</c:v>
                </c:pt>
                <c:pt idx="4258" formatCode="0.0">
                  <c:v>4.09</c:v>
                </c:pt>
                <c:pt idx="4259" formatCode="0.0">
                  <c:v>6.53</c:v>
                </c:pt>
                <c:pt idx="4260" formatCode="0.0">
                  <c:v>4.41</c:v>
                </c:pt>
                <c:pt idx="4261" formatCode="0.0">
                  <c:v>9.36</c:v>
                </c:pt>
                <c:pt idx="4262" formatCode="0.0">
                  <c:v>7.93</c:v>
                </c:pt>
                <c:pt idx="4263" formatCode="0.0">
                  <c:v>6.91</c:v>
                </c:pt>
                <c:pt idx="4264" formatCode="0.0">
                  <c:v>12.1</c:v>
                </c:pt>
                <c:pt idx="4265" formatCode="0.0">
                  <c:v>8.42</c:v>
                </c:pt>
                <c:pt idx="4266" formatCode="0.0">
                  <c:v>7.14</c:v>
                </c:pt>
                <c:pt idx="4267" formatCode="0.0">
                  <c:v>9.33</c:v>
                </c:pt>
                <c:pt idx="4268" formatCode="0.0">
                  <c:v>8.68</c:v>
                </c:pt>
                <c:pt idx="4269" formatCode="0.0">
                  <c:v>9.08</c:v>
                </c:pt>
                <c:pt idx="4270" formatCode="0.0">
                  <c:v>14.16</c:v>
                </c:pt>
                <c:pt idx="4271" formatCode="0.0">
                  <c:v>11.83</c:v>
                </c:pt>
                <c:pt idx="4272" formatCode="0.0">
                  <c:v>11.23</c:v>
                </c:pt>
                <c:pt idx="4273" formatCode="0.0">
                  <c:v>12.38</c:v>
                </c:pt>
                <c:pt idx="4274" formatCode="0.0">
                  <c:v>16.690000000000001</c:v>
                </c:pt>
                <c:pt idx="4275" formatCode="0.0">
                  <c:v>15.93</c:v>
                </c:pt>
                <c:pt idx="4276" formatCode="0.0">
                  <c:v>16.73</c:v>
                </c:pt>
                <c:pt idx="4277" formatCode="0.0">
                  <c:v>20.38</c:v>
                </c:pt>
                <c:pt idx="4278" formatCode="0.0">
                  <c:v>16.399999999999999</c:v>
                </c:pt>
                <c:pt idx="4279" formatCode="0.0">
                  <c:v>9.34</c:v>
                </c:pt>
                <c:pt idx="4280" formatCode="0.0">
                  <c:v>8.4</c:v>
                </c:pt>
                <c:pt idx="4281" formatCode="0.0">
                  <c:v>9.31</c:v>
                </c:pt>
                <c:pt idx="4282" formatCode="0.0">
                  <c:v>13.21</c:v>
                </c:pt>
                <c:pt idx="4283" formatCode="0.0">
                  <c:v>12.15</c:v>
                </c:pt>
                <c:pt idx="4284" formatCode="0.0">
                  <c:v>13.52</c:v>
                </c:pt>
                <c:pt idx="4285" formatCode="0.0">
                  <c:v>20.13</c:v>
                </c:pt>
                <c:pt idx="4286" formatCode="0.0">
                  <c:v>14.58</c:v>
                </c:pt>
                <c:pt idx="4287" formatCode="0.0">
                  <c:v>12.61</c:v>
                </c:pt>
                <c:pt idx="4288" formatCode="0.0">
                  <c:v>14</c:v>
                </c:pt>
                <c:pt idx="4289" formatCode="0.0">
                  <c:v>8.61</c:v>
                </c:pt>
                <c:pt idx="4290" formatCode="0.0">
                  <c:v>13.39</c:v>
                </c:pt>
                <c:pt idx="4291" formatCode="0.0">
                  <c:v>10.81</c:v>
                </c:pt>
                <c:pt idx="4292" formatCode="0.0">
                  <c:v>9.75</c:v>
                </c:pt>
                <c:pt idx="4293" formatCode="0.0">
                  <c:v>12.28</c:v>
                </c:pt>
                <c:pt idx="4294" formatCode="0.0">
                  <c:v>13.15</c:v>
                </c:pt>
                <c:pt idx="4295" formatCode="0.0">
                  <c:v>18.02</c:v>
                </c:pt>
                <c:pt idx="4296" formatCode="0.0">
                  <c:v>18.850000000000001</c:v>
                </c:pt>
                <c:pt idx="4297" formatCode="0.0">
                  <c:v>29.84</c:v>
                </c:pt>
                <c:pt idx="4298" formatCode="0.0">
                  <c:v>16.28</c:v>
                </c:pt>
                <c:pt idx="4299" formatCode="0.0">
                  <c:v>25.01</c:v>
                </c:pt>
                <c:pt idx="4300" formatCode="0.0">
                  <c:v>17.05</c:v>
                </c:pt>
                <c:pt idx="4301" formatCode="0.0">
                  <c:v>12.73</c:v>
                </c:pt>
                <c:pt idx="4302" formatCode="0.0">
                  <c:v>14.66</c:v>
                </c:pt>
                <c:pt idx="4303" formatCode="0.0">
                  <c:v>13.58</c:v>
                </c:pt>
                <c:pt idx="4304" formatCode="0.0">
                  <c:v>13.664476534296039</c:v>
                </c:pt>
                <c:pt idx="4305" formatCode="0.0">
                  <c:v>22.77</c:v>
                </c:pt>
                <c:pt idx="4306" formatCode="0.0">
                  <c:v>15.18</c:v>
                </c:pt>
                <c:pt idx="4307" formatCode="0.0">
                  <c:v>14.28</c:v>
                </c:pt>
                <c:pt idx="4308" formatCode="0.0">
                  <c:v>15.69</c:v>
                </c:pt>
                <c:pt idx="4309" formatCode="0.0">
                  <c:v>9.73</c:v>
                </c:pt>
                <c:pt idx="4310" formatCode="0.0">
                  <c:v>13.896064981949436</c:v>
                </c:pt>
                <c:pt idx="4311" formatCode="0.0">
                  <c:v>14.2</c:v>
                </c:pt>
                <c:pt idx="4312" formatCode="0.0">
                  <c:v>11.88</c:v>
                </c:pt>
                <c:pt idx="4313" formatCode="0.0">
                  <c:v>20.23</c:v>
                </c:pt>
                <c:pt idx="4314" formatCode="0.0">
                  <c:v>19.600000000000001</c:v>
                </c:pt>
                <c:pt idx="4315" formatCode="0.0">
                  <c:v>21.09</c:v>
                </c:pt>
                <c:pt idx="4316" formatCode="0.0">
                  <c:v>19.72</c:v>
                </c:pt>
                <c:pt idx="4317" formatCode="0.0">
                  <c:v>19.29</c:v>
                </c:pt>
                <c:pt idx="4318" formatCode="0.0">
                  <c:v>18.940000000000001</c:v>
                </c:pt>
                <c:pt idx="4319" formatCode="0.0">
                  <c:v>18.93</c:v>
                </c:pt>
                <c:pt idx="4320" formatCode="0.0">
                  <c:v>24.32</c:v>
                </c:pt>
                <c:pt idx="4321" formatCode="0.0">
                  <c:v>31.12</c:v>
                </c:pt>
                <c:pt idx="4322" formatCode="0.0">
                  <c:v>27.04</c:v>
                </c:pt>
                <c:pt idx="4323" formatCode="0.0">
                  <c:v>17.98</c:v>
                </c:pt>
                <c:pt idx="4324" formatCode="0.0">
                  <c:v>18</c:v>
                </c:pt>
                <c:pt idx="4325" formatCode="0.0">
                  <c:v>16.55</c:v>
                </c:pt>
                <c:pt idx="4326" formatCode="0.0">
                  <c:v>11.42</c:v>
                </c:pt>
                <c:pt idx="4327" formatCode="0.0">
                  <c:v>12.52</c:v>
                </c:pt>
                <c:pt idx="4328" formatCode="0.0">
                  <c:v>6.07</c:v>
                </c:pt>
                <c:pt idx="4329" formatCode="0.0">
                  <c:v>8.86</c:v>
                </c:pt>
                <c:pt idx="4330" formatCode="0.0">
                  <c:v>10.85</c:v>
                </c:pt>
                <c:pt idx="4331" formatCode="0.0">
                  <c:v>10.199999999999999</c:v>
                </c:pt>
                <c:pt idx="4332" formatCode="0.0">
                  <c:v>14.59</c:v>
                </c:pt>
                <c:pt idx="4333" formatCode="0.0">
                  <c:v>19.23</c:v>
                </c:pt>
                <c:pt idx="4334" formatCode="0.0">
                  <c:v>0.10512499999999814</c:v>
                </c:pt>
                <c:pt idx="4335" formatCode="0.0">
                  <c:v>9.65</c:v>
                </c:pt>
                <c:pt idx="4336" formatCode="0.0">
                  <c:v>12.07</c:v>
                </c:pt>
                <c:pt idx="4337" formatCode="0.0">
                  <c:v>16.41</c:v>
                </c:pt>
                <c:pt idx="4338" formatCode="0.0">
                  <c:v>22.5</c:v>
                </c:pt>
                <c:pt idx="4339" formatCode="0.0">
                  <c:v>16.75</c:v>
                </c:pt>
                <c:pt idx="4340" formatCode="0.0">
                  <c:v>14.7</c:v>
                </c:pt>
                <c:pt idx="4341" formatCode="0.0">
                  <c:v>15.45</c:v>
                </c:pt>
                <c:pt idx="4342" formatCode="0.0">
                  <c:v>9.9</c:v>
                </c:pt>
                <c:pt idx="4343" formatCode="0.0">
                  <c:v>21.91</c:v>
                </c:pt>
                <c:pt idx="4344" formatCode="0.0">
                  <c:v>31.61</c:v>
                </c:pt>
                <c:pt idx="4345" formatCode="0.0">
                  <c:v>26.17</c:v>
                </c:pt>
                <c:pt idx="4346" formatCode="0.0">
                  <c:v>13.51</c:v>
                </c:pt>
                <c:pt idx="4347" formatCode="0.0">
                  <c:v>12.59</c:v>
                </c:pt>
                <c:pt idx="4348" formatCode="0.0">
                  <c:v>16.04</c:v>
                </c:pt>
                <c:pt idx="4349" formatCode="0.0">
                  <c:v>24.6</c:v>
                </c:pt>
                <c:pt idx="4350" formatCode="0.0">
                  <c:v>26.21</c:v>
                </c:pt>
                <c:pt idx="4351" formatCode="0.0">
                  <c:v>0</c:v>
                </c:pt>
                <c:pt idx="4352" formatCode="0.0">
                  <c:v>0</c:v>
                </c:pt>
                <c:pt idx="4353" formatCode="0.0">
                  <c:v>0</c:v>
                </c:pt>
                <c:pt idx="4354" formatCode="0.0">
                  <c:v>0</c:v>
                </c:pt>
                <c:pt idx="4355" formatCode="0.0">
                  <c:v>15.4</c:v>
                </c:pt>
                <c:pt idx="4356" formatCode="0.0">
                  <c:v>10.75</c:v>
                </c:pt>
                <c:pt idx="4357" formatCode="0.0">
                  <c:v>36.03</c:v>
                </c:pt>
                <c:pt idx="4358" formatCode="0.0">
                  <c:v>25.16</c:v>
                </c:pt>
                <c:pt idx="4359" formatCode="0.0">
                  <c:v>17.86</c:v>
                </c:pt>
                <c:pt idx="4360" formatCode="0.0">
                  <c:v>15.81</c:v>
                </c:pt>
                <c:pt idx="4361" formatCode="0.0">
                  <c:v>10.86</c:v>
                </c:pt>
                <c:pt idx="4362" formatCode="0.0">
                  <c:v>10.89</c:v>
                </c:pt>
                <c:pt idx="4363" formatCode="0.0">
                  <c:v>16.59</c:v>
                </c:pt>
                <c:pt idx="4364" formatCode="0.0">
                  <c:v>22.58</c:v>
                </c:pt>
                <c:pt idx="4365" formatCode="0.0">
                  <c:v>26.16</c:v>
                </c:pt>
                <c:pt idx="4366" formatCode="0.0">
                  <c:v>36.450000000000003</c:v>
                </c:pt>
                <c:pt idx="4367" formatCode="0.0">
                  <c:v>24.09</c:v>
                </c:pt>
                <c:pt idx="4368" formatCode="0.0">
                  <c:v>30.25</c:v>
                </c:pt>
                <c:pt idx="4369" formatCode="0.0">
                  <c:v>59.38</c:v>
                </c:pt>
                <c:pt idx="4370" formatCode="0.0">
                  <c:v>28.237184115523416</c:v>
                </c:pt>
                <c:pt idx="4371" formatCode="0.0">
                  <c:v>0</c:v>
                </c:pt>
                <c:pt idx="4372" formatCode="0.0">
                  <c:v>6.84</c:v>
                </c:pt>
                <c:pt idx="4373" formatCode="0.0">
                  <c:v>8.43</c:v>
                </c:pt>
                <c:pt idx="4374" formatCode="0.0">
                  <c:v>10.7</c:v>
                </c:pt>
                <c:pt idx="4375" formatCode="0.0">
                  <c:v>34.47</c:v>
                </c:pt>
                <c:pt idx="4376" formatCode="0.0">
                  <c:v>17.43</c:v>
                </c:pt>
                <c:pt idx="4377" formatCode="0.0">
                  <c:v>18.28</c:v>
                </c:pt>
                <c:pt idx="4378" formatCode="0.0">
                  <c:v>18.440000000000001</c:v>
                </c:pt>
                <c:pt idx="4379" formatCode="0.0">
                  <c:v>20.12</c:v>
                </c:pt>
                <c:pt idx="4380" formatCode="0.0">
                  <c:v>15.13</c:v>
                </c:pt>
                <c:pt idx="4381" formatCode="0.0">
                  <c:v>23.66</c:v>
                </c:pt>
                <c:pt idx="4382" formatCode="0.0">
                  <c:v>15.05</c:v>
                </c:pt>
                <c:pt idx="4383" formatCode="0.0">
                  <c:v>15.57</c:v>
                </c:pt>
                <c:pt idx="4384" formatCode="0.0">
                  <c:v>23.54</c:v>
                </c:pt>
                <c:pt idx="4385" formatCode="0.0">
                  <c:v>22.7</c:v>
                </c:pt>
                <c:pt idx="4386" formatCode="0.0">
                  <c:v>12.38</c:v>
                </c:pt>
                <c:pt idx="4387" formatCode="0.0">
                  <c:v>10.61</c:v>
                </c:pt>
                <c:pt idx="4388" formatCode="0.0">
                  <c:v>14.17</c:v>
                </c:pt>
                <c:pt idx="4389" formatCode="0.0">
                  <c:v>11.4</c:v>
                </c:pt>
                <c:pt idx="4390" formatCode="0.0">
                  <c:v>11.77</c:v>
                </c:pt>
                <c:pt idx="4391" formatCode="0.0">
                  <c:v>12.83</c:v>
                </c:pt>
                <c:pt idx="4392" formatCode="0.0">
                  <c:v>15.05</c:v>
                </c:pt>
                <c:pt idx="4393" formatCode="0.0">
                  <c:v>9.19</c:v>
                </c:pt>
                <c:pt idx="4394" formatCode="0.0">
                  <c:v>9.0399999999999991</c:v>
                </c:pt>
                <c:pt idx="4395" formatCode="0.0">
                  <c:v>11.79</c:v>
                </c:pt>
                <c:pt idx="4396" formatCode="0.0">
                  <c:v>14.31</c:v>
                </c:pt>
                <c:pt idx="4397" formatCode="0.0">
                  <c:v>13.12</c:v>
                </c:pt>
                <c:pt idx="4398" formatCode="0.0">
                  <c:v>10.29</c:v>
                </c:pt>
                <c:pt idx="4399" formatCode="0.0">
                  <c:v>13.1</c:v>
                </c:pt>
                <c:pt idx="4400" formatCode="0.0">
                  <c:v>17</c:v>
                </c:pt>
                <c:pt idx="4401" formatCode="0.0">
                  <c:v>21.940036231884051</c:v>
                </c:pt>
                <c:pt idx="4402" formatCode="0.0">
                  <c:v>34.44</c:v>
                </c:pt>
                <c:pt idx="4403" formatCode="0.0">
                  <c:v>12.55</c:v>
                </c:pt>
                <c:pt idx="4404" formatCode="0.0">
                  <c:v>14.14</c:v>
                </c:pt>
                <c:pt idx="4405" formatCode="0.0">
                  <c:v>13.58</c:v>
                </c:pt>
                <c:pt idx="4406" formatCode="0.0">
                  <c:v>17.015714285714282</c:v>
                </c:pt>
                <c:pt idx="4407" formatCode="0.0">
                  <c:v>0</c:v>
                </c:pt>
                <c:pt idx="4408" formatCode="0.0">
                  <c:v>13.59</c:v>
                </c:pt>
                <c:pt idx="4409" formatCode="0.0">
                  <c:v>18.380316205533589</c:v>
                </c:pt>
                <c:pt idx="4410" formatCode="0.0">
                  <c:v>12.77</c:v>
                </c:pt>
                <c:pt idx="4411" formatCode="0.0">
                  <c:v>10.85</c:v>
                </c:pt>
                <c:pt idx="4412" formatCode="0.0">
                  <c:v>12.24</c:v>
                </c:pt>
                <c:pt idx="4413" formatCode="0.0">
                  <c:v>17.350000000000001</c:v>
                </c:pt>
                <c:pt idx="4414" formatCode="0.0">
                  <c:v>20.81</c:v>
                </c:pt>
                <c:pt idx="4415" formatCode="0.0">
                  <c:v>16.36</c:v>
                </c:pt>
                <c:pt idx="4416" formatCode="0.0">
                  <c:v>20.38</c:v>
                </c:pt>
                <c:pt idx="4417" formatCode="0.0">
                  <c:v>23.01</c:v>
                </c:pt>
                <c:pt idx="4418" formatCode="0.0">
                  <c:v>14.99</c:v>
                </c:pt>
                <c:pt idx="4419" formatCode="0.0">
                  <c:v>17.93</c:v>
                </c:pt>
                <c:pt idx="4420" formatCode="0.0">
                  <c:v>14.84</c:v>
                </c:pt>
                <c:pt idx="4421" formatCode="0.0">
                  <c:v>15.66</c:v>
                </c:pt>
                <c:pt idx="4422" formatCode="0.0">
                  <c:v>50.48</c:v>
                </c:pt>
              </c:numCache>
            </c:numRef>
          </c:val>
          <c:extLst>
            <c:ext xmlns:c16="http://schemas.microsoft.com/office/drawing/2014/chart" uri="{C3380CC4-5D6E-409C-BE32-E72D297353CC}">
              <c16:uniqueId val="{00000000-F616-4C72-A622-D5455DDD9B24}"/>
            </c:ext>
          </c:extLst>
        </c:ser>
        <c:dLbls>
          <c:showLegendKey val="0"/>
          <c:showVal val="0"/>
          <c:showCatName val="0"/>
          <c:showSerName val="0"/>
          <c:showPercent val="0"/>
          <c:showBubbleSize val="0"/>
        </c:dLbls>
        <c:gapWidth val="219"/>
        <c:overlap val="-27"/>
        <c:axId val="730738776"/>
        <c:axId val="730739760"/>
      </c:barChart>
      <c:lineChart>
        <c:grouping val="standard"/>
        <c:varyColors val="0"/>
        <c:ser>
          <c:idx val="1"/>
          <c:order val="1"/>
          <c:tx>
            <c:strRef>
              <c:f>'PM10'!$C$1</c:f>
              <c:strCache>
                <c:ptCount val="1"/>
                <c:pt idx="0">
                  <c:v>24hr Max Criteria</c:v>
                </c:pt>
              </c:strCache>
            </c:strRef>
          </c:tx>
          <c:spPr>
            <a:ln w="28575" cap="rnd">
              <a:solidFill>
                <a:schemeClr val="tx1"/>
              </a:solidFill>
              <a:round/>
            </a:ln>
            <a:effectLst/>
          </c:spPr>
          <c:marker>
            <c:symbol val="none"/>
          </c:marker>
          <c:cat>
            <c:numRef>
              <c:f>'PM10'!$A$2:$A$4629</c:f>
              <c:numCache>
                <c:formatCode>m/d/yyyy</c:formatCode>
                <c:ptCount val="4628"/>
                <c:pt idx="0">
                  <c:v>41631</c:v>
                </c:pt>
                <c:pt idx="1">
                  <c:v>41632</c:v>
                </c:pt>
                <c:pt idx="2">
                  <c:v>41633</c:v>
                </c:pt>
                <c:pt idx="3">
                  <c:v>41634</c:v>
                </c:pt>
                <c:pt idx="4">
                  <c:v>41635</c:v>
                </c:pt>
                <c:pt idx="5">
                  <c:v>41636</c:v>
                </c:pt>
                <c:pt idx="6">
                  <c:v>41637</c:v>
                </c:pt>
                <c:pt idx="7">
                  <c:v>41638</c:v>
                </c:pt>
                <c:pt idx="8">
                  <c:v>41639</c:v>
                </c:pt>
                <c:pt idx="9">
                  <c:v>41640</c:v>
                </c:pt>
                <c:pt idx="10">
                  <c:v>41641</c:v>
                </c:pt>
                <c:pt idx="11">
                  <c:v>41642</c:v>
                </c:pt>
                <c:pt idx="12">
                  <c:v>41643</c:v>
                </c:pt>
                <c:pt idx="13">
                  <c:v>41644</c:v>
                </c:pt>
                <c:pt idx="14">
                  <c:v>41645</c:v>
                </c:pt>
                <c:pt idx="15">
                  <c:v>41646</c:v>
                </c:pt>
                <c:pt idx="16">
                  <c:v>41647</c:v>
                </c:pt>
                <c:pt idx="17">
                  <c:v>41648</c:v>
                </c:pt>
                <c:pt idx="18">
                  <c:v>41649</c:v>
                </c:pt>
                <c:pt idx="19">
                  <c:v>41650</c:v>
                </c:pt>
                <c:pt idx="20">
                  <c:v>41651</c:v>
                </c:pt>
                <c:pt idx="21">
                  <c:v>41652</c:v>
                </c:pt>
                <c:pt idx="22">
                  <c:v>41653</c:v>
                </c:pt>
                <c:pt idx="23">
                  <c:v>41654</c:v>
                </c:pt>
                <c:pt idx="24">
                  <c:v>41655</c:v>
                </c:pt>
                <c:pt idx="25">
                  <c:v>41656</c:v>
                </c:pt>
                <c:pt idx="26">
                  <c:v>41657</c:v>
                </c:pt>
                <c:pt idx="27">
                  <c:v>41658</c:v>
                </c:pt>
                <c:pt idx="28">
                  <c:v>41659</c:v>
                </c:pt>
                <c:pt idx="29">
                  <c:v>41660</c:v>
                </c:pt>
                <c:pt idx="30">
                  <c:v>41661</c:v>
                </c:pt>
                <c:pt idx="31">
                  <c:v>41662</c:v>
                </c:pt>
                <c:pt idx="32">
                  <c:v>41663</c:v>
                </c:pt>
                <c:pt idx="33">
                  <c:v>41664</c:v>
                </c:pt>
                <c:pt idx="34">
                  <c:v>41665</c:v>
                </c:pt>
                <c:pt idx="35">
                  <c:v>41666</c:v>
                </c:pt>
                <c:pt idx="36">
                  <c:v>41667</c:v>
                </c:pt>
                <c:pt idx="37">
                  <c:v>41668</c:v>
                </c:pt>
                <c:pt idx="38">
                  <c:v>41669</c:v>
                </c:pt>
                <c:pt idx="39">
                  <c:v>41670</c:v>
                </c:pt>
                <c:pt idx="40">
                  <c:v>41671</c:v>
                </c:pt>
                <c:pt idx="41">
                  <c:v>41672</c:v>
                </c:pt>
                <c:pt idx="42">
                  <c:v>41673</c:v>
                </c:pt>
                <c:pt idx="43">
                  <c:v>41674</c:v>
                </c:pt>
                <c:pt idx="44">
                  <c:v>41675</c:v>
                </c:pt>
                <c:pt idx="45">
                  <c:v>41676</c:v>
                </c:pt>
                <c:pt idx="46">
                  <c:v>41677</c:v>
                </c:pt>
                <c:pt idx="47">
                  <c:v>41678</c:v>
                </c:pt>
                <c:pt idx="48">
                  <c:v>41679</c:v>
                </c:pt>
                <c:pt idx="49">
                  <c:v>41680</c:v>
                </c:pt>
                <c:pt idx="50">
                  <c:v>41681</c:v>
                </c:pt>
                <c:pt idx="51">
                  <c:v>41682</c:v>
                </c:pt>
                <c:pt idx="52">
                  <c:v>41683</c:v>
                </c:pt>
                <c:pt idx="53">
                  <c:v>41684</c:v>
                </c:pt>
                <c:pt idx="54">
                  <c:v>41685</c:v>
                </c:pt>
                <c:pt idx="55">
                  <c:v>41686</c:v>
                </c:pt>
                <c:pt idx="56">
                  <c:v>41687</c:v>
                </c:pt>
                <c:pt idx="57">
                  <c:v>41688</c:v>
                </c:pt>
                <c:pt idx="58">
                  <c:v>41689</c:v>
                </c:pt>
                <c:pt idx="59">
                  <c:v>41690</c:v>
                </c:pt>
                <c:pt idx="60">
                  <c:v>41691</c:v>
                </c:pt>
                <c:pt idx="61">
                  <c:v>41692</c:v>
                </c:pt>
                <c:pt idx="62">
                  <c:v>41693</c:v>
                </c:pt>
                <c:pt idx="63">
                  <c:v>41694</c:v>
                </c:pt>
                <c:pt idx="64">
                  <c:v>41695</c:v>
                </c:pt>
                <c:pt idx="65">
                  <c:v>41696</c:v>
                </c:pt>
                <c:pt idx="66">
                  <c:v>41697</c:v>
                </c:pt>
                <c:pt idx="67">
                  <c:v>41698</c:v>
                </c:pt>
                <c:pt idx="68">
                  <c:v>41699</c:v>
                </c:pt>
                <c:pt idx="69">
                  <c:v>41700</c:v>
                </c:pt>
                <c:pt idx="70">
                  <c:v>41701</c:v>
                </c:pt>
                <c:pt idx="71">
                  <c:v>41702</c:v>
                </c:pt>
                <c:pt idx="72">
                  <c:v>41703</c:v>
                </c:pt>
                <c:pt idx="73">
                  <c:v>41704</c:v>
                </c:pt>
                <c:pt idx="74">
                  <c:v>41705</c:v>
                </c:pt>
                <c:pt idx="75">
                  <c:v>41706</c:v>
                </c:pt>
                <c:pt idx="76">
                  <c:v>41707</c:v>
                </c:pt>
                <c:pt idx="77">
                  <c:v>41708</c:v>
                </c:pt>
                <c:pt idx="78">
                  <c:v>41709</c:v>
                </c:pt>
                <c:pt idx="79">
                  <c:v>41710</c:v>
                </c:pt>
                <c:pt idx="80">
                  <c:v>41711</c:v>
                </c:pt>
                <c:pt idx="81">
                  <c:v>41712</c:v>
                </c:pt>
                <c:pt idx="82">
                  <c:v>41713</c:v>
                </c:pt>
                <c:pt idx="83">
                  <c:v>41714</c:v>
                </c:pt>
                <c:pt idx="84">
                  <c:v>41715</c:v>
                </c:pt>
                <c:pt idx="85">
                  <c:v>41716</c:v>
                </c:pt>
                <c:pt idx="86">
                  <c:v>41717</c:v>
                </c:pt>
                <c:pt idx="87">
                  <c:v>41718</c:v>
                </c:pt>
                <c:pt idx="88">
                  <c:v>41719</c:v>
                </c:pt>
                <c:pt idx="89">
                  <c:v>41720</c:v>
                </c:pt>
                <c:pt idx="90">
                  <c:v>41721</c:v>
                </c:pt>
                <c:pt idx="91">
                  <c:v>41722</c:v>
                </c:pt>
                <c:pt idx="92">
                  <c:v>41723</c:v>
                </c:pt>
                <c:pt idx="93">
                  <c:v>41724</c:v>
                </c:pt>
                <c:pt idx="94">
                  <c:v>41725</c:v>
                </c:pt>
                <c:pt idx="95">
                  <c:v>41726</c:v>
                </c:pt>
                <c:pt idx="96">
                  <c:v>41727</c:v>
                </c:pt>
                <c:pt idx="97">
                  <c:v>41728</c:v>
                </c:pt>
                <c:pt idx="98">
                  <c:v>41729</c:v>
                </c:pt>
                <c:pt idx="99">
                  <c:v>41730</c:v>
                </c:pt>
                <c:pt idx="100">
                  <c:v>41731</c:v>
                </c:pt>
                <c:pt idx="101">
                  <c:v>41732</c:v>
                </c:pt>
                <c:pt idx="102">
                  <c:v>41733</c:v>
                </c:pt>
                <c:pt idx="103">
                  <c:v>41734</c:v>
                </c:pt>
                <c:pt idx="104">
                  <c:v>41735</c:v>
                </c:pt>
                <c:pt idx="105">
                  <c:v>41736</c:v>
                </c:pt>
                <c:pt idx="106">
                  <c:v>41737</c:v>
                </c:pt>
                <c:pt idx="107">
                  <c:v>41738</c:v>
                </c:pt>
                <c:pt idx="108">
                  <c:v>41739</c:v>
                </c:pt>
                <c:pt idx="109">
                  <c:v>41740</c:v>
                </c:pt>
                <c:pt idx="110">
                  <c:v>41741</c:v>
                </c:pt>
                <c:pt idx="111">
                  <c:v>41742</c:v>
                </c:pt>
                <c:pt idx="112">
                  <c:v>41743</c:v>
                </c:pt>
                <c:pt idx="113">
                  <c:v>41744</c:v>
                </c:pt>
                <c:pt idx="114">
                  <c:v>41745</c:v>
                </c:pt>
                <c:pt idx="115">
                  <c:v>41746</c:v>
                </c:pt>
                <c:pt idx="116">
                  <c:v>41747</c:v>
                </c:pt>
                <c:pt idx="117">
                  <c:v>41748</c:v>
                </c:pt>
                <c:pt idx="118">
                  <c:v>41749</c:v>
                </c:pt>
                <c:pt idx="119">
                  <c:v>41750</c:v>
                </c:pt>
                <c:pt idx="120">
                  <c:v>41751</c:v>
                </c:pt>
                <c:pt idx="121">
                  <c:v>41752</c:v>
                </c:pt>
                <c:pt idx="122">
                  <c:v>41753</c:v>
                </c:pt>
                <c:pt idx="123">
                  <c:v>41754</c:v>
                </c:pt>
                <c:pt idx="124">
                  <c:v>41755</c:v>
                </c:pt>
                <c:pt idx="125">
                  <c:v>41756</c:v>
                </c:pt>
                <c:pt idx="126">
                  <c:v>41757</c:v>
                </c:pt>
                <c:pt idx="127">
                  <c:v>41758</c:v>
                </c:pt>
                <c:pt idx="128">
                  <c:v>41759</c:v>
                </c:pt>
                <c:pt idx="129">
                  <c:v>41760</c:v>
                </c:pt>
                <c:pt idx="130">
                  <c:v>41761</c:v>
                </c:pt>
                <c:pt idx="131">
                  <c:v>41762</c:v>
                </c:pt>
                <c:pt idx="132">
                  <c:v>41763</c:v>
                </c:pt>
                <c:pt idx="133">
                  <c:v>41764</c:v>
                </c:pt>
                <c:pt idx="134">
                  <c:v>41765</c:v>
                </c:pt>
                <c:pt idx="135">
                  <c:v>41766</c:v>
                </c:pt>
                <c:pt idx="136">
                  <c:v>41767</c:v>
                </c:pt>
                <c:pt idx="137">
                  <c:v>41768</c:v>
                </c:pt>
                <c:pt idx="138">
                  <c:v>41769</c:v>
                </c:pt>
                <c:pt idx="139">
                  <c:v>41770</c:v>
                </c:pt>
                <c:pt idx="140">
                  <c:v>41771</c:v>
                </c:pt>
                <c:pt idx="141">
                  <c:v>41772</c:v>
                </c:pt>
                <c:pt idx="142">
                  <c:v>41773</c:v>
                </c:pt>
                <c:pt idx="143">
                  <c:v>41774</c:v>
                </c:pt>
                <c:pt idx="144">
                  <c:v>41775</c:v>
                </c:pt>
                <c:pt idx="145">
                  <c:v>41776</c:v>
                </c:pt>
                <c:pt idx="146">
                  <c:v>41777</c:v>
                </c:pt>
                <c:pt idx="147">
                  <c:v>41778</c:v>
                </c:pt>
                <c:pt idx="148">
                  <c:v>41779</c:v>
                </c:pt>
                <c:pt idx="149">
                  <c:v>41780</c:v>
                </c:pt>
                <c:pt idx="150">
                  <c:v>41781</c:v>
                </c:pt>
                <c:pt idx="151">
                  <c:v>41782</c:v>
                </c:pt>
                <c:pt idx="152">
                  <c:v>41783</c:v>
                </c:pt>
                <c:pt idx="153">
                  <c:v>41784</c:v>
                </c:pt>
                <c:pt idx="154">
                  <c:v>41785</c:v>
                </c:pt>
                <c:pt idx="155">
                  <c:v>41786</c:v>
                </c:pt>
                <c:pt idx="156">
                  <c:v>41787</c:v>
                </c:pt>
                <c:pt idx="157">
                  <c:v>41788</c:v>
                </c:pt>
                <c:pt idx="158">
                  <c:v>41789</c:v>
                </c:pt>
                <c:pt idx="159">
                  <c:v>41790</c:v>
                </c:pt>
                <c:pt idx="160">
                  <c:v>41791</c:v>
                </c:pt>
                <c:pt idx="161">
                  <c:v>41792</c:v>
                </c:pt>
                <c:pt idx="162">
                  <c:v>41793</c:v>
                </c:pt>
                <c:pt idx="163">
                  <c:v>41794</c:v>
                </c:pt>
                <c:pt idx="164">
                  <c:v>41795</c:v>
                </c:pt>
                <c:pt idx="165">
                  <c:v>41796</c:v>
                </c:pt>
                <c:pt idx="166">
                  <c:v>41797</c:v>
                </c:pt>
                <c:pt idx="167">
                  <c:v>41798</c:v>
                </c:pt>
                <c:pt idx="168">
                  <c:v>41799</c:v>
                </c:pt>
                <c:pt idx="169">
                  <c:v>41800</c:v>
                </c:pt>
                <c:pt idx="170">
                  <c:v>41801</c:v>
                </c:pt>
                <c:pt idx="171">
                  <c:v>41802</c:v>
                </c:pt>
                <c:pt idx="172">
                  <c:v>41803</c:v>
                </c:pt>
                <c:pt idx="173">
                  <c:v>41804</c:v>
                </c:pt>
                <c:pt idx="174">
                  <c:v>41805</c:v>
                </c:pt>
                <c:pt idx="175">
                  <c:v>41806</c:v>
                </c:pt>
                <c:pt idx="176">
                  <c:v>41807</c:v>
                </c:pt>
                <c:pt idx="177">
                  <c:v>41808</c:v>
                </c:pt>
                <c:pt idx="178">
                  <c:v>41809</c:v>
                </c:pt>
                <c:pt idx="179">
                  <c:v>41810</c:v>
                </c:pt>
                <c:pt idx="180">
                  <c:v>41811</c:v>
                </c:pt>
                <c:pt idx="181">
                  <c:v>41812</c:v>
                </c:pt>
                <c:pt idx="182">
                  <c:v>41813</c:v>
                </c:pt>
                <c:pt idx="183">
                  <c:v>41814</c:v>
                </c:pt>
                <c:pt idx="184">
                  <c:v>41815</c:v>
                </c:pt>
                <c:pt idx="185">
                  <c:v>41816</c:v>
                </c:pt>
                <c:pt idx="186">
                  <c:v>41817</c:v>
                </c:pt>
                <c:pt idx="187">
                  <c:v>41818</c:v>
                </c:pt>
                <c:pt idx="188">
                  <c:v>41819</c:v>
                </c:pt>
                <c:pt idx="189">
                  <c:v>41820</c:v>
                </c:pt>
                <c:pt idx="190">
                  <c:v>41821</c:v>
                </c:pt>
                <c:pt idx="191">
                  <c:v>41822</c:v>
                </c:pt>
                <c:pt idx="192">
                  <c:v>41823</c:v>
                </c:pt>
                <c:pt idx="193">
                  <c:v>41824</c:v>
                </c:pt>
                <c:pt idx="194">
                  <c:v>41825</c:v>
                </c:pt>
                <c:pt idx="195">
                  <c:v>41826</c:v>
                </c:pt>
                <c:pt idx="196">
                  <c:v>41827</c:v>
                </c:pt>
                <c:pt idx="197">
                  <c:v>41828</c:v>
                </c:pt>
                <c:pt idx="198">
                  <c:v>41829</c:v>
                </c:pt>
                <c:pt idx="199">
                  <c:v>41830</c:v>
                </c:pt>
                <c:pt idx="200">
                  <c:v>41831</c:v>
                </c:pt>
                <c:pt idx="201">
                  <c:v>41832</c:v>
                </c:pt>
                <c:pt idx="202">
                  <c:v>41833</c:v>
                </c:pt>
                <c:pt idx="203">
                  <c:v>41834</c:v>
                </c:pt>
                <c:pt idx="204">
                  <c:v>41835</c:v>
                </c:pt>
                <c:pt idx="205">
                  <c:v>41836</c:v>
                </c:pt>
                <c:pt idx="206">
                  <c:v>41837</c:v>
                </c:pt>
                <c:pt idx="207">
                  <c:v>41838</c:v>
                </c:pt>
                <c:pt idx="208">
                  <c:v>41839</c:v>
                </c:pt>
                <c:pt idx="209">
                  <c:v>41840</c:v>
                </c:pt>
                <c:pt idx="210">
                  <c:v>41841</c:v>
                </c:pt>
                <c:pt idx="211">
                  <c:v>41842</c:v>
                </c:pt>
                <c:pt idx="212">
                  <c:v>41843</c:v>
                </c:pt>
                <c:pt idx="213">
                  <c:v>41844</c:v>
                </c:pt>
                <c:pt idx="214">
                  <c:v>41845</c:v>
                </c:pt>
                <c:pt idx="215">
                  <c:v>41846</c:v>
                </c:pt>
                <c:pt idx="216">
                  <c:v>41847</c:v>
                </c:pt>
                <c:pt idx="217">
                  <c:v>41848</c:v>
                </c:pt>
                <c:pt idx="218">
                  <c:v>41849</c:v>
                </c:pt>
                <c:pt idx="219">
                  <c:v>41850</c:v>
                </c:pt>
                <c:pt idx="220">
                  <c:v>41851</c:v>
                </c:pt>
                <c:pt idx="221">
                  <c:v>41852</c:v>
                </c:pt>
                <c:pt idx="222">
                  <c:v>41853</c:v>
                </c:pt>
                <c:pt idx="223">
                  <c:v>41854</c:v>
                </c:pt>
                <c:pt idx="224">
                  <c:v>41855</c:v>
                </c:pt>
                <c:pt idx="225">
                  <c:v>41856</c:v>
                </c:pt>
                <c:pt idx="226">
                  <c:v>41857</c:v>
                </c:pt>
                <c:pt idx="227">
                  <c:v>41858</c:v>
                </c:pt>
                <c:pt idx="228">
                  <c:v>41859</c:v>
                </c:pt>
                <c:pt idx="229">
                  <c:v>41860</c:v>
                </c:pt>
                <c:pt idx="230">
                  <c:v>41861</c:v>
                </c:pt>
                <c:pt idx="231">
                  <c:v>41862</c:v>
                </c:pt>
                <c:pt idx="232">
                  <c:v>41863</c:v>
                </c:pt>
                <c:pt idx="233">
                  <c:v>41864</c:v>
                </c:pt>
                <c:pt idx="234">
                  <c:v>41865</c:v>
                </c:pt>
                <c:pt idx="235">
                  <c:v>41866</c:v>
                </c:pt>
                <c:pt idx="236">
                  <c:v>41867</c:v>
                </c:pt>
                <c:pt idx="237">
                  <c:v>41868</c:v>
                </c:pt>
                <c:pt idx="238">
                  <c:v>41869</c:v>
                </c:pt>
                <c:pt idx="239">
                  <c:v>41870</c:v>
                </c:pt>
                <c:pt idx="240">
                  <c:v>41871</c:v>
                </c:pt>
                <c:pt idx="241">
                  <c:v>41872</c:v>
                </c:pt>
                <c:pt idx="242">
                  <c:v>41873</c:v>
                </c:pt>
                <c:pt idx="243">
                  <c:v>41874</c:v>
                </c:pt>
                <c:pt idx="244">
                  <c:v>41875</c:v>
                </c:pt>
                <c:pt idx="245">
                  <c:v>41876</c:v>
                </c:pt>
                <c:pt idx="246">
                  <c:v>41877</c:v>
                </c:pt>
                <c:pt idx="247">
                  <c:v>41878</c:v>
                </c:pt>
                <c:pt idx="248">
                  <c:v>41879</c:v>
                </c:pt>
                <c:pt idx="249">
                  <c:v>41880</c:v>
                </c:pt>
                <c:pt idx="250">
                  <c:v>41881</c:v>
                </c:pt>
                <c:pt idx="251">
                  <c:v>41882</c:v>
                </c:pt>
                <c:pt idx="252">
                  <c:v>41883</c:v>
                </c:pt>
                <c:pt idx="253">
                  <c:v>41884</c:v>
                </c:pt>
                <c:pt idx="254">
                  <c:v>41885</c:v>
                </c:pt>
                <c:pt idx="255">
                  <c:v>41886</c:v>
                </c:pt>
                <c:pt idx="256">
                  <c:v>41887</c:v>
                </c:pt>
                <c:pt idx="257">
                  <c:v>41888</c:v>
                </c:pt>
                <c:pt idx="258">
                  <c:v>41889</c:v>
                </c:pt>
                <c:pt idx="259">
                  <c:v>41890</c:v>
                </c:pt>
                <c:pt idx="260">
                  <c:v>41891</c:v>
                </c:pt>
                <c:pt idx="261">
                  <c:v>41892</c:v>
                </c:pt>
                <c:pt idx="262">
                  <c:v>41893</c:v>
                </c:pt>
                <c:pt idx="263">
                  <c:v>41894</c:v>
                </c:pt>
                <c:pt idx="264">
                  <c:v>41895</c:v>
                </c:pt>
                <c:pt idx="265">
                  <c:v>41896</c:v>
                </c:pt>
                <c:pt idx="266">
                  <c:v>41897</c:v>
                </c:pt>
                <c:pt idx="267">
                  <c:v>41898</c:v>
                </c:pt>
                <c:pt idx="268">
                  <c:v>41899</c:v>
                </c:pt>
                <c:pt idx="269">
                  <c:v>41900</c:v>
                </c:pt>
                <c:pt idx="270">
                  <c:v>41901</c:v>
                </c:pt>
                <c:pt idx="271">
                  <c:v>41902</c:v>
                </c:pt>
                <c:pt idx="272">
                  <c:v>41903</c:v>
                </c:pt>
                <c:pt idx="273">
                  <c:v>41904</c:v>
                </c:pt>
                <c:pt idx="274">
                  <c:v>41905</c:v>
                </c:pt>
                <c:pt idx="275">
                  <c:v>41906</c:v>
                </c:pt>
                <c:pt idx="276">
                  <c:v>41907</c:v>
                </c:pt>
                <c:pt idx="277">
                  <c:v>41908</c:v>
                </c:pt>
                <c:pt idx="278">
                  <c:v>41909</c:v>
                </c:pt>
                <c:pt idx="279">
                  <c:v>41910</c:v>
                </c:pt>
                <c:pt idx="280">
                  <c:v>41911</c:v>
                </c:pt>
                <c:pt idx="281">
                  <c:v>41912</c:v>
                </c:pt>
                <c:pt idx="282">
                  <c:v>41913</c:v>
                </c:pt>
                <c:pt idx="283">
                  <c:v>41914</c:v>
                </c:pt>
                <c:pt idx="284">
                  <c:v>41915</c:v>
                </c:pt>
                <c:pt idx="285">
                  <c:v>41916</c:v>
                </c:pt>
                <c:pt idx="286">
                  <c:v>41917</c:v>
                </c:pt>
                <c:pt idx="287">
                  <c:v>41918</c:v>
                </c:pt>
                <c:pt idx="288">
                  <c:v>41919</c:v>
                </c:pt>
                <c:pt idx="289">
                  <c:v>41920</c:v>
                </c:pt>
                <c:pt idx="290">
                  <c:v>41921</c:v>
                </c:pt>
                <c:pt idx="291">
                  <c:v>41922</c:v>
                </c:pt>
                <c:pt idx="292">
                  <c:v>41923</c:v>
                </c:pt>
                <c:pt idx="293">
                  <c:v>41924</c:v>
                </c:pt>
                <c:pt idx="294">
                  <c:v>41925</c:v>
                </c:pt>
                <c:pt idx="295">
                  <c:v>41926</c:v>
                </c:pt>
                <c:pt idx="296">
                  <c:v>41927</c:v>
                </c:pt>
                <c:pt idx="297">
                  <c:v>41928</c:v>
                </c:pt>
                <c:pt idx="298">
                  <c:v>41929</c:v>
                </c:pt>
                <c:pt idx="299">
                  <c:v>41930</c:v>
                </c:pt>
                <c:pt idx="300">
                  <c:v>41931</c:v>
                </c:pt>
                <c:pt idx="301">
                  <c:v>41932</c:v>
                </c:pt>
                <c:pt idx="302">
                  <c:v>41933</c:v>
                </c:pt>
                <c:pt idx="303">
                  <c:v>41934</c:v>
                </c:pt>
                <c:pt idx="304">
                  <c:v>41935</c:v>
                </c:pt>
                <c:pt idx="305">
                  <c:v>41936</c:v>
                </c:pt>
                <c:pt idx="306">
                  <c:v>41937</c:v>
                </c:pt>
                <c:pt idx="307">
                  <c:v>41938</c:v>
                </c:pt>
                <c:pt idx="308">
                  <c:v>41939</c:v>
                </c:pt>
                <c:pt idx="309">
                  <c:v>41940</c:v>
                </c:pt>
                <c:pt idx="310">
                  <c:v>41941</c:v>
                </c:pt>
                <c:pt idx="311">
                  <c:v>41942</c:v>
                </c:pt>
                <c:pt idx="312">
                  <c:v>41943</c:v>
                </c:pt>
                <c:pt idx="313">
                  <c:v>41944</c:v>
                </c:pt>
                <c:pt idx="314">
                  <c:v>41945</c:v>
                </c:pt>
                <c:pt idx="315">
                  <c:v>41946</c:v>
                </c:pt>
                <c:pt idx="316">
                  <c:v>41947</c:v>
                </c:pt>
                <c:pt idx="317">
                  <c:v>41948</c:v>
                </c:pt>
                <c:pt idx="318">
                  <c:v>41949</c:v>
                </c:pt>
                <c:pt idx="319">
                  <c:v>41950</c:v>
                </c:pt>
                <c:pt idx="320">
                  <c:v>41951</c:v>
                </c:pt>
                <c:pt idx="321">
                  <c:v>41952</c:v>
                </c:pt>
                <c:pt idx="322">
                  <c:v>41953</c:v>
                </c:pt>
                <c:pt idx="323">
                  <c:v>41954</c:v>
                </c:pt>
                <c:pt idx="324">
                  <c:v>41955</c:v>
                </c:pt>
                <c:pt idx="325">
                  <c:v>41956</c:v>
                </c:pt>
                <c:pt idx="326">
                  <c:v>41957</c:v>
                </c:pt>
                <c:pt idx="327">
                  <c:v>41958</c:v>
                </c:pt>
                <c:pt idx="328">
                  <c:v>41959</c:v>
                </c:pt>
                <c:pt idx="329">
                  <c:v>41960</c:v>
                </c:pt>
                <c:pt idx="330">
                  <c:v>41961</c:v>
                </c:pt>
                <c:pt idx="331">
                  <c:v>41962</c:v>
                </c:pt>
                <c:pt idx="332">
                  <c:v>41963</c:v>
                </c:pt>
                <c:pt idx="333">
                  <c:v>41964</c:v>
                </c:pt>
                <c:pt idx="334">
                  <c:v>41965</c:v>
                </c:pt>
                <c:pt idx="335">
                  <c:v>41966</c:v>
                </c:pt>
                <c:pt idx="336">
                  <c:v>41967</c:v>
                </c:pt>
                <c:pt idx="337">
                  <c:v>41968</c:v>
                </c:pt>
                <c:pt idx="338">
                  <c:v>41969</c:v>
                </c:pt>
                <c:pt idx="339">
                  <c:v>41970</c:v>
                </c:pt>
                <c:pt idx="340">
                  <c:v>41971</c:v>
                </c:pt>
                <c:pt idx="341">
                  <c:v>41972</c:v>
                </c:pt>
                <c:pt idx="342">
                  <c:v>41973</c:v>
                </c:pt>
                <c:pt idx="343">
                  <c:v>41974</c:v>
                </c:pt>
                <c:pt idx="344">
                  <c:v>41975</c:v>
                </c:pt>
                <c:pt idx="345">
                  <c:v>41976</c:v>
                </c:pt>
                <c:pt idx="346">
                  <c:v>41977</c:v>
                </c:pt>
                <c:pt idx="347">
                  <c:v>41978</c:v>
                </c:pt>
                <c:pt idx="348">
                  <c:v>41979</c:v>
                </c:pt>
                <c:pt idx="349">
                  <c:v>41980</c:v>
                </c:pt>
                <c:pt idx="350">
                  <c:v>41981</c:v>
                </c:pt>
                <c:pt idx="351">
                  <c:v>41982</c:v>
                </c:pt>
                <c:pt idx="352">
                  <c:v>41983</c:v>
                </c:pt>
                <c:pt idx="353">
                  <c:v>41984</c:v>
                </c:pt>
                <c:pt idx="354">
                  <c:v>41985</c:v>
                </c:pt>
                <c:pt idx="355">
                  <c:v>41986</c:v>
                </c:pt>
                <c:pt idx="356">
                  <c:v>41987</c:v>
                </c:pt>
                <c:pt idx="357">
                  <c:v>41988</c:v>
                </c:pt>
                <c:pt idx="358">
                  <c:v>41989</c:v>
                </c:pt>
                <c:pt idx="359">
                  <c:v>41990</c:v>
                </c:pt>
                <c:pt idx="360">
                  <c:v>41991</c:v>
                </c:pt>
                <c:pt idx="361">
                  <c:v>41992</c:v>
                </c:pt>
                <c:pt idx="362">
                  <c:v>41993</c:v>
                </c:pt>
                <c:pt idx="363">
                  <c:v>41994</c:v>
                </c:pt>
                <c:pt idx="364">
                  <c:v>41995</c:v>
                </c:pt>
                <c:pt idx="365">
                  <c:v>41996</c:v>
                </c:pt>
                <c:pt idx="366">
                  <c:v>41997</c:v>
                </c:pt>
                <c:pt idx="367">
                  <c:v>41998</c:v>
                </c:pt>
                <c:pt idx="368">
                  <c:v>41999</c:v>
                </c:pt>
                <c:pt idx="369">
                  <c:v>42000</c:v>
                </c:pt>
                <c:pt idx="370">
                  <c:v>42001</c:v>
                </c:pt>
                <c:pt idx="371">
                  <c:v>42002</c:v>
                </c:pt>
                <c:pt idx="372">
                  <c:v>42003</c:v>
                </c:pt>
                <c:pt idx="373">
                  <c:v>42004</c:v>
                </c:pt>
                <c:pt idx="374">
                  <c:v>42005</c:v>
                </c:pt>
                <c:pt idx="375">
                  <c:v>42006</c:v>
                </c:pt>
                <c:pt idx="376">
                  <c:v>42007</c:v>
                </c:pt>
                <c:pt idx="377">
                  <c:v>42008</c:v>
                </c:pt>
                <c:pt idx="378">
                  <c:v>42009</c:v>
                </c:pt>
                <c:pt idx="379">
                  <c:v>42010</c:v>
                </c:pt>
                <c:pt idx="380">
                  <c:v>42011</c:v>
                </c:pt>
                <c:pt idx="381">
                  <c:v>42012</c:v>
                </c:pt>
                <c:pt idx="382">
                  <c:v>42013</c:v>
                </c:pt>
                <c:pt idx="383">
                  <c:v>42014</c:v>
                </c:pt>
                <c:pt idx="384">
                  <c:v>42015</c:v>
                </c:pt>
                <c:pt idx="385">
                  <c:v>42016</c:v>
                </c:pt>
                <c:pt idx="386">
                  <c:v>42017</c:v>
                </c:pt>
                <c:pt idx="387">
                  <c:v>42018</c:v>
                </c:pt>
                <c:pt idx="388">
                  <c:v>42019</c:v>
                </c:pt>
                <c:pt idx="389">
                  <c:v>42020</c:v>
                </c:pt>
                <c:pt idx="390">
                  <c:v>42021</c:v>
                </c:pt>
                <c:pt idx="391">
                  <c:v>42022</c:v>
                </c:pt>
                <c:pt idx="392">
                  <c:v>42023</c:v>
                </c:pt>
                <c:pt idx="393">
                  <c:v>42024</c:v>
                </c:pt>
                <c:pt idx="394">
                  <c:v>42025</c:v>
                </c:pt>
                <c:pt idx="395">
                  <c:v>42026</c:v>
                </c:pt>
                <c:pt idx="396">
                  <c:v>42027</c:v>
                </c:pt>
                <c:pt idx="397">
                  <c:v>42028</c:v>
                </c:pt>
                <c:pt idx="398">
                  <c:v>42029</c:v>
                </c:pt>
                <c:pt idx="399">
                  <c:v>42030</c:v>
                </c:pt>
                <c:pt idx="400">
                  <c:v>42031</c:v>
                </c:pt>
                <c:pt idx="401">
                  <c:v>42032</c:v>
                </c:pt>
                <c:pt idx="402">
                  <c:v>42033</c:v>
                </c:pt>
                <c:pt idx="403">
                  <c:v>42034</c:v>
                </c:pt>
                <c:pt idx="404">
                  <c:v>42035</c:v>
                </c:pt>
                <c:pt idx="405">
                  <c:v>42036</c:v>
                </c:pt>
                <c:pt idx="406">
                  <c:v>42037</c:v>
                </c:pt>
                <c:pt idx="407">
                  <c:v>42038</c:v>
                </c:pt>
                <c:pt idx="408">
                  <c:v>42039</c:v>
                </c:pt>
                <c:pt idx="409">
                  <c:v>42040</c:v>
                </c:pt>
                <c:pt idx="410">
                  <c:v>42041</c:v>
                </c:pt>
                <c:pt idx="411">
                  <c:v>42042</c:v>
                </c:pt>
                <c:pt idx="412">
                  <c:v>42043</c:v>
                </c:pt>
                <c:pt idx="413">
                  <c:v>42044</c:v>
                </c:pt>
                <c:pt idx="414">
                  <c:v>42045</c:v>
                </c:pt>
                <c:pt idx="415">
                  <c:v>42046</c:v>
                </c:pt>
                <c:pt idx="416">
                  <c:v>42047</c:v>
                </c:pt>
                <c:pt idx="417">
                  <c:v>42048</c:v>
                </c:pt>
                <c:pt idx="418">
                  <c:v>42049</c:v>
                </c:pt>
                <c:pt idx="419">
                  <c:v>42050</c:v>
                </c:pt>
                <c:pt idx="420">
                  <c:v>42051</c:v>
                </c:pt>
                <c:pt idx="421">
                  <c:v>42052</c:v>
                </c:pt>
                <c:pt idx="422">
                  <c:v>42053</c:v>
                </c:pt>
                <c:pt idx="423">
                  <c:v>42054</c:v>
                </c:pt>
                <c:pt idx="424">
                  <c:v>42055</c:v>
                </c:pt>
                <c:pt idx="425">
                  <c:v>42056</c:v>
                </c:pt>
                <c:pt idx="426">
                  <c:v>42057</c:v>
                </c:pt>
                <c:pt idx="427">
                  <c:v>42058</c:v>
                </c:pt>
                <c:pt idx="428">
                  <c:v>42059</c:v>
                </c:pt>
                <c:pt idx="429">
                  <c:v>42060</c:v>
                </c:pt>
                <c:pt idx="430">
                  <c:v>42061</c:v>
                </c:pt>
                <c:pt idx="431">
                  <c:v>42062</c:v>
                </c:pt>
                <c:pt idx="432">
                  <c:v>42063</c:v>
                </c:pt>
                <c:pt idx="433">
                  <c:v>42064</c:v>
                </c:pt>
                <c:pt idx="434">
                  <c:v>42065</c:v>
                </c:pt>
                <c:pt idx="435">
                  <c:v>42066</c:v>
                </c:pt>
                <c:pt idx="436">
                  <c:v>42067</c:v>
                </c:pt>
                <c:pt idx="437">
                  <c:v>42068</c:v>
                </c:pt>
                <c:pt idx="438">
                  <c:v>42069</c:v>
                </c:pt>
                <c:pt idx="439">
                  <c:v>42070</c:v>
                </c:pt>
                <c:pt idx="440">
                  <c:v>42071</c:v>
                </c:pt>
                <c:pt idx="441">
                  <c:v>42072</c:v>
                </c:pt>
                <c:pt idx="442">
                  <c:v>42073</c:v>
                </c:pt>
                <c:pt idx="443">
                  <c:v>42074</c:v>
                </c:pt>
                <c:pt idx="444">
                  <c:v>42075</c:v>
                </c:pt>
                <c:pt idx="445">
                  <c:v>42076</c:v>
                </c:pt>
                <c:pt idx="446">
                  <c:v>42077</c:v>
                </c:pt>
                <c:pt idx="447">
                  <c:v>42078</c:v>
                </c:pt>
                <c:pt idx="448">
                  <c:v>42079</c:v>
                </c:pt>
                <c:pt idx="449">
                  <c:v>42080</c:v>
                </c:pt>
                <c:pt idx="450">
                  <c:v>42081</c:v>
                </c:pt>
                <c:pt idx="451">
                  <c:v>42082</c:v>
                </c:pt>
                <c:pt idx="452">
                  <c:v>42083</c:v>
                </c:pt>
                <c:pt idx="453">
                  <c:v>42084</c:v>
                </c:pt>
                <c:pt idx="454">
                  <c:v>42085</c:v>
                </c:pt>
                <c:pt idx="455">
                  <c:v>42086</c:v>
                </c:pt>
                <c:pt idx="456">
                  <c:v>42087</c:v>
                </c:pt>
                <c:pt idx="457">
                  <c:v>42088</c:v>
                </c:pt>
                <c:pt idx="458">
                  <c:v>42089</c:v>
                </c:pt>
                <c:pt idx="459">
                  <c:v>42090</c:v>
                </c:pt>
                <c:pt idx="460">
                  <c:v>42091</c:v>
                </c:pt>
                <c:pt idx="461">
                  <c:v>42092</c:v>
                </c:pt>
                <c:pt idx="462">
                  <c:v>42093</c:v>
                </c:pt>
                <c:pt idx="463">
                  <c:v>42094</c:v>
                </c:pt>
                <c:pt idx="464">
                  <c:v>42095</c:v>
                </c:pt>
                <c:pt idx="465">
                  <c:v>42096</c:v>
                </c:pt>
                <c:pt idx="466">
                  <c:v>42097</c:v>
                </c:pt>
                <c:pt idx="467">
                  <c:v>42098</c:v>
                </c:pt>
                <c:pt idx="468">
                  <c:v>42099</c:v>
                </c:pt>
                <c:pt idx="469">
                  <c:v>42100</c:v>
                </c:pt>
                <c:pt idx="470">
                  <c:v>42101</c:v>
                </c:pt>
                <c:pt idx="471">
                  <c:v>42102</c:v>
                </c:pt>
                <c:pt idx="472">
                  <c:v>42103</c:v>
                </c:pt>
                <c:pt idx="473">
                  <c:v>42104</c:v>
                </c:pt>
                <c:pt idx="474">
                  <c:v>42105</c:v>
                </c:pt>
                <c:pt idx="475">
                  <c:v>42106</c:v>
                </c:pt>
                <c:pt idx="476">
                  <c:v>42107</c:v>
                </c:pt>
                <c:pt idx="477">
                  <c:v>42108</c:v>
                </c:pt>
                <c:pt idx="478">
                  <c:v>42109</c:v>
                </c:pt>
                <c:pt idx="479">
                  <c:v>42110</c:v>
                </c:pt>
                <c:pt idx="480">
                  <c:v>42111</c:v>
                </c:pt>
                <c:pt idx="481">
                  <c:v>42112</c:v>
                </c:pt>
                <c:pt idx="482">
                  <c:v>42113</c:v>
                </c:pt>
                <c:pt idx="483">
                  <c:v>42114</c:v>
                </c:pt>
                <c:pt idx="484">
                  <c:v>42115</c:v>
                </c:pt>
                <c:pt idx="485">
                  <c:v>42116</c:v>
                </c:pt>
                <c:pt idx="486">
                  <c:v>42117</c:v>
                </c:pt>
                <c:pt idx="487">
                  <c:v>42118</c:v>
                </c:pt>
                <c:pt idx="488">
                  <c:v>42119</c:v>
                </c:pt>
                <c:pt idx="489">
                  <c:v>42120</c:v>
                </c:pt>
                <c:pt idx="490">
                  <c:v>42121</c:v>
                </c:pt>
                <c:pt idx="491">
                  <c:v>42122</c:v>
                </c:pt>
                <c:pt idx="492">
                  <c:v>42123</c:v>
                </c:pt>
                <c:pt idx="493">
                  <c:v>42124</c:v>
                </c:pt>
                <c:pt idx="494">
                  <c:v>42125</c:v>
                </c:pt>
                <c:pt idx="495">
                  <c:v>42126</c:v>
                </c:pt>
                <c:pt idx="496">
                  <c:v>42127</c:v>
                </c:pt>
                <c:pt idx="497">
                  <c:v>42128</c:v>
                </c:pt>
                <c:pt idx="498">
                  <c:v>42129</c:v>
                </c:pt>
                <c:pt idx="499">
                  <c:v>42130</c:v>
                </c:pt>
                <c:pt idx="500">
                  <c:v>42131</c:v>
                </c:pt>
                <c:pt idx="501">
                  <c:v>42132</c:v>
                </c:pt>
                <c:pt idx="502">
                  <c:v>42133</c:v>
                </c:pt>
                <c:pt idx="503">
                  <c:v>42134</c:v>
                </c:pt>
                <c:pt idx="504">
                  <c:v>42135</c:v>
                </c:pt>
                <c:pt idx="505">
                  <c:v>42136</c:v>
                </c:pt>
                <c:pt idx="506">
                  <c:v>42137</c:v>
                </c:pt>
                <c:pt idx="507">
                  <c:v>42138</c:v>
                </c:pt>
                <c:pt idx="508">
                  <c:v>42139</c:v>
                </c:pt>
                <c:pt idx="509">
                  <c:v>42140</c:v>
                </c:pt>
                <c:pt idx="510">
                  <c:v>42141</c:v>
                </c:pt>
                <c:pt idx="511">
                  <c:v>42142</c:v>
                </c:pt>
                <c:pt idx="512">
                  <c:v>42143</c:v>
                </c:pt>
                <c:pt idx="513">
                  <c:v>42144</c:v>
                </c:pt>
                <c:pt idx="514">
                  <c:v>42145</c:v>
                </c:pt>
                <c:pt idx="515">
                  <c:v>42146</c:v>
                </c:pt>
                <c:pt idx="516">
                  <c:v>42147</c:v>
                </c:pt>
                <c:pt idx="517">
                  <c:v>42148</c:v>
                </c:pt>
                <c:pt idx="518">
                  <c:v>42149</c:v>
                </c:pt>
                <c:pt idx="519">
                  <c:v>42150</c:v>
                </c:pt>
                <c:pt idx="520">
                  <c:v>42151</c:v>
                </c:pt>
                <c:pt idx="521">
                  <c:v>42152</c:v>
                </c:pt>
                <c:pt idx="522">
                  <c:v>42153</c:v>
                </c:pt>
                <c:pt idx="523">
                  <c:v>42154</c:v>
                </c:pt>
                <c:pt idx="524">
                  <c:v>42155</c:v>
                </c:pt>
                <c:pt idx="525">
                  <c:v>42156</c:v>
                </c:pt>
                <c:pt idx="526">
                  <c:v>42157</c:v>
                </c:pt>
                <c:pt idx="527">
                  <c:v>42158</c:v>
                </c:pt>
                <c:pt idx="528">
                  <c:v>42159</c:v>
                </c:pt>
                <c:pt idx="529">
                  <c:v>42160</c:v>
                </c:pt>
                <c:pt idx="530">
                  <c:v>42161</c:v>
                </c:pt>
                <c:pt idx="531">
                  <c:v>42162</c:v>
                </c:pt>
                <c:pt idx="532">
                  <c:v>42163</c:v>
                </c:pt>
                <c:pt idx="533">
                  <c:v>42164</c:v>
                </c:pt>
                <c:pt idx="534">
                  <c:v>42165</c:v>
                </c:pt>
                <c:pt idx="535">
                  <c:v>42166</c:v>
                </c:pt>
                <c:pt idx="536">
                  <c:v>42167</c:v>
                </c:pt>
                <c:pt idx="537">
                  <c:v>42168</c:v>
                </c:pt>
                <c:pt idx="538">
                  <c:v>42169</c:v>
                </c:pt>
                <c:pt idx="539">
                  <c:v>42170</c:v>
                </c:pt>
                <c:pt idx="540">
                  <c:v>42171</c:v>
                </c:pt>
                <c:pt idx="541">
                  <c:v>42172</c:v>
                </c:pt>
                <c:pt idx="542">
                  <c:v>42173</c:v>
                </c:pt>
                <c:pt idx="543">
                  <c:v>42174</c:v>
                </c:pt>
                <c:pt idx="544">
                  <c:v>42175</c:v>
                </c:pt>
                <c:pt idx="545">
                  <c:v>42176</c:v>
                </c:pt>
                <c:pt idx="546">
                  <c:v>42177</c:v>
                </c:pt>
                <c:pt idx="547">
                  <c:v>42178</c:v>
                </c:pt>
                <c:pt idx="548">
                  <c:v>42179</c:v>
                </c:pt>
                <c:pt idx="549">
                  <c:v>42180</c:v>
                </c:pt>
                <c:pt idx="550">
                  <c:v>42181</c:v>
                </c:pt>
                <c:pt idx="551">
                  <c:v>42182</c:v>
                </c:pt>
                <c:pt idx="552">
                  <c:v>42183</c:v>
                </c:pt>
                <c:pt idx="553">
                  <c:v>42184</c:v>
                </c:pt>
                <c:pt idx="554">
                  <c:v>42185</c:v>
                </c:pt>
                <c:pt idx="555">
                  <c:v>42186</c:v>
                </c:pt>
                <c:pt idx="556">
                  <c:v>42187</c:v>
                </c:pt>
                <c:pt idx="557">
                  <c:v>42188</c:v>
                </c:pt>
                <c:pt idx="558">
                  <c:v>42189</c:v>
                </c:pt>
                <c:pt idx="559">
                  <c:v>42190</c:v>
                </c:pt>
                <c:pt idx="560">
                  <c:v>42191</c:v>
                </c:pt>
                <c:pt idx="561">
                  <c:v>42192</c:v>
                </c:pt>
                <c:pt idx="562">
                  <c:v>42193</c:v>
                </c:pt>
                <c:pt idx="563">
                  <c:v>42194</c:v>
                </c:pt>
                <c:pt idx="564">
                  <c:v>42195</c:v>
                </c:pt>
                <c:pt idx="565">
                  <c:v>42196</c:v>
                </c:pt>
                <c:pt idx="566">
                  <c:v>42197</c:v>
                </c:pt>
                <c:pt idx="567">
                  <c:v>42198</c:v>
                </c:pt>
                <c:pt idx="568">
                  <c:v>42199</c:v>
                </c:pt>
                <c:pt idx="569">
                  <c:v>42200</c:v>
                </c:pt>
                <c:pt idx="570">
                  <c:v>42201</c:v>
                </c:pt>
                <c:pt idx="571">
                  <c:v>42202</c:v>
                </c:pt>
                <c:pt idx="572">
                  <c:v>42203</c:v>
                </c:pt>
                <c:pt idx="573">
                  <c:v>42204</c:v>
                </c:pt>
                <c:pt idx="574">
                  <c:v>42205</c:v>
                </c:pt>
                <c:pt idx="575">
                  <c:v>42206</c:v>
                </c:pt>
                <c:pt idx="576">
                  <c:v>42207</c:v>
                </c:pt>
                <c:pt idx="577">
                  <c:v>42208</c:v>
                </c:pt>
                <c:pt idx="578">
                  <c:v>42209</c:v>
                </c:pt>
                <c:pt idx="579">
                  <c:v>42210</c:v>
                </c:pt>
                <c:pt idx="580">
                  <c:v>42211</c:v>
                </c:pt>
                <c:pt idx="581">
                  <c:v>42212</c:v>
                </c:pt>
                <c:pt idx="582">
                  <c:v>42213</c:v>
                </c:pt>
                <c:pt idx="583">
                  <c:v>42214</c:v>
                </c:pt>
                <c:pt idx="584">
                  <c:v>42215</c:v>
                </c:pt>
                <c:pt idx="585">
                  <c:v>42216</c:v>
                </c:pt>
                <c:pt idx="586">
                  <c:v>42217</c:v>
                </c:pt>
                <c:pt idx="587">
                  <c:v>42218</c:v>
                </c:pt>
                <c:pt idx="588">
                  <c:v>42219</c:v>
                </c:pt>
                <c:pt idx="589">
                  <c:v>42220</c:v>
                </c:pt>
                <c:pt idx="590">
                  <c:v>42221</c:v>
                </c:pt>
                <c:pt idx="591">
                  <c:v>42222</c:v>
                </c:pt>
                <c:pt idx="592">
                  <c:v>42223</c:v>
                </c:pt>
                <c:pt idx="593">
                  <c:v>42224</c:v>
                </c:pt>
                <c:pt idx="594">
                  <c:v>42225</c:v>
                </c:pt>
                <c:pt idx="595">
                  <c:v>42226</c:v>
                </c:pt>
                <c:pt idx="596">
                  <c:v>42227</c:v>
                </c:pt>
                <c:pt idx="597">
                  <c:v>42228</c:v>
                </c:pt>
                <c:pt idx="598">
                  <c:v>42229</c:v>
                </c:pt>
                <c:pt idx="599">
                  <c:v>42230</c:v>
                </c:pt>
                <c:pt idx="600">
                  <c:v>42231</c:v>
                </c:pt>
                <c:pt idx="601">
                  <c:v>42232</c:v>
                </c:pt>
                <c:pt idx="602">
                  <c:v>42233</c:v>
                </c:pt>
                <c:pt idx="603">
                  <c:v>42234</c:v>
                </c:pt>
                <c:pt idx="604">
                  <c:v>42235</c:v>
                </c:pt>
                <c:pt idx="605">
                  <c:v>42236</c:v>
                </c:pt>
                <c:pt idx="606">
                  <c:v>42237</c:v>
                </c:pt>
                <c:pt idx="607">
                  <c:v>42238</c:v>
                </c:pt>
                <c:pt idx="608">
                  <c:v>42239</c:v>
                </c:pt>
                <c:pt idx="609">
                  <c:v>42240</c:v>
                </c:pt>
                <c:pt idx="610">
                  <c:v>42241</c:v>
                </c:pt>
                <c:pt idx="611">
                  <c:v>42242</c:v>
                </c:pt>
                <c:pt idx="612">
                  <c:v>42243</c:v>
                </c:pt>
                <c:pt idx="613">
                  <c:v>42244</c:v>
                </c:pt>
                <c:pt idx="614">
                  <c:v>42245</c:v>
                </c:pt>
                <c:pt idx="615">
                  <c:v>42246</c:v>
                </c:pt>
                <c:pt idx="616">
                  <c:v>42247</c:v>
                </c:pt>
                <c:pt idx="617">
                  <c:v>42248</c:v>
                </c:pt>
                <c:pt idx="618">
                  <c:v>42249</c:v>
                </c:pt>
                <c:pt idx="619">
                  <c:v>42250</c:v>
                </c:pt>
                <c:pt idx="620">
                  <c:v>42251</c:v>
                </c:pt>
                <c:pt idx="621">
                  <c:v>42252</c:v>
                </c:pt>
                <c:pt idx="622">
                  <c:v>42253</c:v>
                </c:pt>
                <c:pt idx="623">
                  <c:v>42254</c:v>
                </c:pt>
                <c:pt idx="624">
                  <c:v>42255</c:v>
                </c:pt>
                <c:pt idx="625">
                  <c:v>42256</c:v>
                </c:pt>
                <c:pt idx="626">
                  <c:v>42257</c:v>
                </c:pt>
                <c:pt idx="627">
                  <c:v>42258</c:v>
                </c:pt>
                <c:pt idx="628">
                  <c:v>42259</c:v>
                </c:pt>
                <c:pt idx="629">
                  <c:v>42260</c:v>
                </c:pt>
                <c:pt idx="630">
                  <c:v>42261</c:v>
                </c:pt>
                <c:pt idx="631">
                  <c:v>42262</c:v>
                </c:pt>
                <c:pt idx="632">
                  <c:v>42263</c:v>
                </c:pt>
                <c:pt idx="633">
                  <c:v>42264</c:v>
                </c:pt>
                <c:pt idx="634">
                  <c:v>42265</c:v>
                </c:pt>
                <c:pt idx="635">
                  <c:v>42266</c:v>
                </c:pt>
                <c:pt idx="636">
                  <c:v>42267</c:v>
                </c:pt>
                <c:pt idx="637">
                  <c:v>42268</c:v>
                </c:pt>
                <c:pt idx="638">
                  <c:v>42269</c:v>
                </c:pt>
                <c:pt idx="639">
                  <c:v>42270</c:v>
                </c:pt>
                <c:pt idx="640">
                  <c:v>42271</c:v>
                </c:pt>
                <c:pt idx="641">
                  <c:v>42272</c:v>
                </c:pt>
                <c:pt idx="642">
                  <c:v>42273</c:v>
                </c:pt>
                <c:pt idx="643">
                  <c:v>42274</c:v>
                </c:pt>
                <c:pt idx="644">
                  <c:v>42275</c:v>
                </c:pt>
                <c:pt idx="645">
                  <c:v>42276</c:v>
                </c:pt>
                <c:pt idx="646">
                  <c:v>42277</c:v>
                </c:pt>
                <c:pt idx="647">
                  <c:v>42278</c:v>
                </c:pt>
                <c:pt idx="648">
                  <c:v>42279</c:v>
                </c:pt>
                <c:pt idx="649">
                  <c:v>42280</c:v>
                </c:pt>
                <c:pt idx="650">
                  <c:v>42281</c:v>
                </c:pt>
                <c:pt idx="651">
                  <c:v>42282</c:v>
                </c:pt>
                <c:pt idx="652">
                  <c:v>42283</c:v>
                </c:pt>
                <c:pt idx="653">
                  <c:v>42284</c:v>
                </c:pt>
                <c:pt idx="654">
                  <c:v>42285</c:v>
                </c:pt>
                <c:pt idx="655">
                  <c:v>42286</c:v>
                </c:pt>
                <c:pt idx="656">
                  <c:v>42287</c:v>
                </c:pt>
                <c:pt idx="657">
                  <c:v>42288</c:v>
                </c:pt>
                <c:pt idx="658">
                  <c:v>42289</c:v>
                </c:pt>
                <c:pt idx="659">
                  <c:v>42290</c:v>
                </c:pt>
                <c:pt idx="660">
                  <c:v>42291</c:v>
                </c:pt>
                <c:pt idx="661">
                  <c:v>42292</c:v>
                </c:pt>
                <c:pt idx="662">
                  <c:v>42293</c:v>
                </c:pt>
                <c:pt idx="663">
                  <c:v>42294</c:v>
                </c:pt>
                <c:pt idx="664">
                  <c:v>42295</c:v>
                </c:pt>
                <c:pt idx="665">
                  <c:v>42296</c:v>
                </c:pt>
                <c:pt idx="666">
                  <c:v>42297</c:v>
                </c:pt>
                <c:pt idx="667">
                  <c:v>42298</c:v>
                </c:pt>
                <c:pt idx="668">
                  <c:v>42299</c:v>
                </c:pt>
                <c:pt idx="669">
                  <c:v>42300</c:v>
                </c:pt>
                <c:pt idx="670">
                  <c:v>42301</c:v>
                </c:pt>
                <c:pt idx="671">
                  <c:v>42302</c:v>
                </c:pt>
                <c:pt idx="672">
                  <c:v>42303</c:v>
                </c:pt>
                <c:pt idx="673">
                  <c:v>42304</c:v>
                </c:pt>
                <c:pt idx="674">
                  <c:v>42305</c:v>
                </c:pt>
                <c:pt idx="675">
                  <c:v>42306</c:v>
                </c:pt>
                <c:pt idx="676">
                  <c:v>42307</c:v>
                </c:pt>
                <c:pt idx="677">
                  <c:v>42308</c:v>
                </c:pt>
                <c:pt idx="678">
                  <c:v>42309</c:v>
                </c:pt>
                <c:pt idx="679">
                  <c:v>42310</c:v>
                </c:pt>
                <c:pt idx="680">
                  <c:v>42311</c:v>
                </c:pt>
                <c:pt idx="681">
                  <c:v>42312</c:v>
                </c:pt>
                <c:pt idx="682">
                  <c:v>42313</c:v>
                </c:pt>
                <c:pt idx="683">
                  <c:v>42314</c:v>
                </c:pt>
                <c:pt idx="684">
                  <c:v>42315</c:v>
                </c:pt>
                <c:pt idx="685">
                  <c:v>42316</c:v>
                </c:pt>
                <c:pt idx="686">
                  <c:v>42317</c:v>
                </c:pt>
                <c:pt idx="687">
                  <c:v>42318</c:v>
                </c:pt>
                <c:pt idx="688">
                  <c:v>42319</c:v>
                </c:pt>
                <c:pt idx="689">
                  <c:v>42320</c:v>
                </c:pt>
                <c:pt idx="690">
                  <c:v>42321</c:v>
                </c:pt>
                <c:pt idx="691">
                  <c:v>42322</c:v>
                </c:pt>
                <c:pt idx="692">
                  <c:v>42323</c:v>
                </c:pt>
                <c:pt idx="693">
                  <c:v>42324</c:v>
                </c:pt>
                <c:pt idx="694">
                  <c:v>42325</c:v>
                </c:pt>
                <c:pt idx="695">
                  <c:v>42326</c:v>
                </c:pt>
                <c:pt idx="696">
                  <c:v>42327</c:v>
                </c:pt>
                <c:pt idx="697">
                  <c:v>42328</c:v>
                </c:pt>
                <c:pt idx="698">
                  <c:v>42329</c:v>
                </c:pt>
                <c:pt idx="699">
                  <c:v>42330</c:v>
                </c:pt>
                <c:pt idx="700">
                  <c:v>42331</c:v>
                </c:pt>
                <c:pt idx="701">
                  <c:v>42332</c:v>
                </c:pt>
                <c:pt idx="702">
                  <c:v>42333</c:v>
                </c:pt>
                <c:pt idx="703">
                  <c:v>42334</c:v>
                </c:pt>
                <c:pt idx="704">
                  <c:v>42335</c:v>
                </c:pt>
                <c:pt idx="705">
                  <c:v>42336</c:v>
                </c:pt>
                <c:pt idx="706">
                  <c:v>42337</c:v>
                </c:pt>
                <c:pt idx="707">
                  <c:v>42338</c:v>
                </c:pt>
                <c:pt idx="708">
                  <c:v>42339</c:v>
                </c:pt>
                <c:pt idx="709">
                  <c:v>42340</c:v>
                </c:pt>
                <c:pt idx="710">
                  <c:v>42341</c:v>
                </c:pt>
                <c:pt idx="711">
                  <c:v>42342</c:v>
                </c:pt>
                <c:pt idx="712">
                  <c:v>42343</c:v>
                </c:pt>
                <c:pt idx="713">
                  <c:v>42344</c:v>
                </c:pt>
                <c:pt idx="714">
                  <c:v>42345</c:v>
                </c:pt>
                <c:pt idx="715">
                  <c:v>42346</c:v>
                </c:pt>
                <c:pt idx="716">
                  <c:v>42347</c:v>
                </c:pt>
                <c:pt idx="717">
                  <c:v>42348</c:v>
                </c:pt>
                <c:pt idx="718">
                  <c:v>42349</c:v>
                </c:pt>
                <c:pt idx="719">
                  <c:v>42350</c:v>
                </c:pt>
                <c:pt idx="720">
                  <c:v>42351</c:v>
                </c:pt>
                <c:pt idx="721">
                  <c:v>42352</c:v>
                </c:pt>
                <c:pt idx="722">
                  <c:v>42353</c:v>
                </c:pt>
                <c:pt idx="723">
                  <c:v>42354</c:v>
                </c:pt>
                <c:pt idx="724">
                  <c:v>42355</c:v>
                </c:pt>
                <c:pt idx="725">
                  <c:v>42356</c:v>
                </c:pt>
                <c:pt idx="726">
                  <c:v>42357</c:v>
                </c:pt>
                <c:pt idx="727">
                  <c:v>42358</c:v>
                </c:pt>
                <c:pt idx="728">
                  <c:v>42359</c:v>
                </c:pt>
                <c:pt idx="729">
                  <c:v>42360</c:v>
                </c:pt>
                <c:pt idx="730">
                  <c:v>42361</c:v>
                </c:pt>
                <c:pt idx="731">
                  <c:v>42362</c:v>
                </c:pt>
                <c:pt idx="732">
                  <c:v>42363</c:v>
                </c:pt>
                <c:pt idx="733">
                  <c:v>42364</c:v>
                </c:pt>
                <c:pt idx="734">
                  <c:v>42365</c:v>
                </c:pt>
                <c:pt idx="735">
                  <c:v>42366</c:v>
                </c:pt>
                <c:pt idx="736">
                  <c:v>42367</c:v>
                </c:pt>
                <c:pt idx="737">
                  <c:v>42368</c:v>
                </c:pt>
                <c:pt idx="738">
                  <c:v>42369</c:v>
                </c:pt>
                <c:pt idx="739">
                  <c:v>42370</c:v>
                </c:pt>
                <c:pt idx="740">
                  <c:v>42371</c:v>
                </c:pt>
                <c:pt idx="741">
                  <c:v>42372</c:v>
                </c:pt>
                <c:pt idx="742">
                  <c:v>42373</c:v>
                </c:pt>
                <c:pt idx="743">
                  <c:v>42374</c:v>
                </c:pt>
                <c:pt idx="744">
                  <c:v>42375</c:v>
                </c:pt>
                <c:pt idx="745">
                  <c:v>42376</c:v>
                </c:pt>
                <c:pt idx="746">
                  <c:v>42377</c:v>
                </c:pt>
                <c:pt idx="747">
                  <c:v>42378</c:v>
                </c:pt>
                <c:pt idx="748">
                  <c:v>42379</c:v>
                </c:pt>
                <c:pt idx="749">
                  <c:v>42380</c:v>
                </c:pt>
                <c:pt idx="750">
                  <c:v>42381</c:v>
                </c:pt>
                <c:pt idx="751">
                  <c:v>42382</c:v>
                </c:pt>
                <c:pt idx="752">
                  <c:v>42383</c:v>
                </c:pt>
                <c:pt idx="753">
                  <c:v>42384</c:v>
                </c:pt>
                <c:pt idx="754">
                  <c:v>42385</c:v>
                </c:pt>
                <c:pt idx="755">
                  <c:v>42386</c:v>
                </c:pt>
                <c:pt idx="756">
                  <c:v>42387</c:v>
                </c:pt>
                <c:pt idx="757">
                  <c:v>42388</c:v>
                </c:pt>
                <c:pt idx="758">
                  <c:v>42389</c:v>
                </c:pt>
                <c:pt idx="759">
                  <c:v>42390</c:v>
                </c:pt>
                <c:pt idx="760">
                  <c:v>42391</c:v>
                </c:pt>
                <c:pt idx="761">
                  <c:v>42392</c:v>
                </c:pt>
                <c:pt idx="762">
                  <c:v>42393</c:v>
                </c:pt>
                <c:pt idx="763">
                  <c:v>42394</c:v>
                </c:pt>
                <c:pt idx="764">
                  <c:v>42395</c:v>
                </c:pt>
                <c:pt idx="765">
                  <c:v>42396</c:v>
                </c:pt>
                <c:pt idx="766">
                  <c:v>42397</c:v>
                </c:pt>
                <c:pt idx="767">
                  <c:v>42398</c:v>
                </c:pt>
                <c:pt idx="768">
                  <c:v>42399</c:v>
                </c:pt>
                <c:pt idx="769">
                  <c:v>42400</c:v>
                </c:pt>
                <c:pt idx="770">
                  <c:v>42401</c:v>
                </c:pt>
                <c:pt idx="771">
                  <c:v>42402</c:v>
                </c:pt>
                <c:pt idx="772">
                  <c:v>42403</c:v>
                </c:pt>
                <c:pt idx="773">
                  <c:v>42404</c:v>
                </c:pt>
                <c:pt idx="774">
                  <c:v>42405</c:v>
                </c:pt>
                <c:pt idx="775">
                  <c:v>42406</c:v>
                </c:pt>
                <c:pt idx="776">
                  <c:v>42407</c:v>
                </c:pt>
                <c:pt idx="777">
                  <c:v>42408</c:v>
                </c:pt>
                <c:pt idx="778">
                  <c:v>42409</c:v>
                </c:pt>
                <c:pt idx="779">
                  <c:v>42410</c:v>
                </c:pt>
                <c:pt idx="780">
                  <c:v>42411</c:v>
                </c:pt>
                <c:pt idx="781">
                  <c:v>42412</c:v>
                </c:pt>
                <c:pt idx="782">
                  <c:v>42413</c:v>
                </c:pt>
                <c:pt idx="783">
                  <c:v>42414</c:v>
                </c:pt>
                <c:pt idx="784">
                  <c:v>42415</c:v>
                </c:pt>
                <c:pt idx="785">
                  <c:v>42416</c:v>
                </c:pt>
                <c:pt idx="786">
                  <c:v>42417</c:v>
                </c:pt>
                <c:pt idx="787">
                  <c:v>42418</c:v>
                </c:pt>
                <c:pt idx="788">
                  <c:v>42419</c:v>
                </c:pt>
                <c:pt idx="789">
                  <c:v>42420</c:v>
                </c:pt>
                <c:pt idx="790">
                  <c:v>42421</c:v>
                </c:pt>
                <c:pt idx="791">
                  <c:v>42422</c:v>
                </c:pt>
                <c:pt idx="792">
                  <c:v>42423</c:v>
                </c:pt>
                <c:pt idx="793">
                  <c:v>42424</c:v>
                </c:pt>
                <c:pt idx="794">
                  <c:v>42425</c:v>
                </c:pt>
                <c:pt idx="795">
                  <c:v>42426</c:v>
                </c:pt>
                <c:pt idx="796">
                  <c:v>42427</c:v>
                </c:pt>
                <c:pt idx="797">
                  <c:v>42428</c:v>
                </c:pt>
                <c:pt idx="798">
                  <c:v>42429</c:v>
                </c:pt>
                <c:pt idx="799">
                  <c:v>42430</c:v>
                </c:pt>
                <c:pt idx="800">
                  <c:v>42431</c:v>
                </c:pt>
                <c:pt idx="801">
                  <c:v>42432</c:v>
                </c:pt>
                <c:pt idx="802">
                  <c:v>42433</c:v>
                </c:pt>
                <c:pt idx="803">
                  <c:v>42434</c:v>
                </c:pt>
                <c:pt idx="804">
                  <c:v>42435</c:v>
                </c:pt>
                <c:pt idx="805">
                  <c:v>42436</c:v>
                </c:pt>
                <c:pt idx="806">
                  <c:v>42437</c:v>
                </c:pt>
                <c:pt idx="807">
                  <c:v>42438</c:v>
                </c:pt>
                <c:pt idx="808">
                  <c:v>42439</c:v>
                </c:pt>
                <c:pt idx="809">
                  <c:v>42440</c:v>
                </c:pt>
                <c:pt idx="810">
                  <c:v>42441</c:v>
                </c:pt>
                <c:pt idx="811">
                  <c:v>42442</c:v>
                </c:pt>
                <c:pt idx="812">
                  <c:v>42443</c:v>
                </c:pt>
                <c:pt idx="813">
                  <c:v>42444</c:v>
                </c:pt>
                <c:pt idx="814">
                  <c:v>42445</c:v>
                </c:pt>
                <c:pt idx="815">
                  <c:v>42446</c:v>
                </c:pt>
                <c:pt idx="816">
                  <c:v>42447</c:v>
                </c:pt>
                <c:pt idx="817">
                  <c:v>42448</c:v>
                </c:pt>
                <c:pt idx="818">
                  <c:v>42449</c:v>
                </c:pt>
                <c:pt idx="819">
                  <c:v>42450</c:v>
                </c:pt>
                <c:pt idx="820">
                  <c:v>42451</c:v>
                </c:pt>
                <c:pt idx="821">
                  <c:v>42452</c:v>
                </c:pt>
                <c:pt idx="822">
                  <c:v>42453</c:v>
                </c:pt>
                <c:pt idx="823">
                  <c:v>42454</c:v>
                </c:pt>
                <c:pt idx="824">
                  <c:v>42455</c:v>
                </c:pt>
                <c:pt idx="825">
                  <c:v>42456</c:v>
                </c:pt>
                <c:pt idx="826">
                  <c:v>42457</c:v>
                </c:pt>
                <c:pt idx="827">
                  <c:v>42458</c:v>
                </c:pt>
                <c:pt idx="828">
                  <c:v>42459</c:v>
                </c:pt>
                <c:pt idx="829">
                  <c:v>42460</c:v>
                </c:pt>
                <c:pt idx="830">
                  <c:v>42461</c:v>
                </c:pt>
                <c:pt idx="831">
                  <c:v>42462</c:v>
                </c:pt>
                <c:pt idx="832">
                  <c:v>42463</c:v>
                </c:pt>
                <c:pt idx="833">
                  <c:v>42464</c:v>
                </c:pt>
                <c:pt idx="834">
                  <c:v>42465</c:v>
                </c:pt>
                <c:pt idx="835">
                  <c:v>42466</c:v>
                </c:pt>
                <c:pt idx="836">
                  <c:v>42467</c:v>
                </c:pt>
                <c:pt idx="837">
                  <c:v>42468</c:v>
                </c:pt>
                <c:pt idx="838">
                  <c:v>42469</c:v>
                </c:pt>
                <c:pt idx="839">
                  <c:v>42470</c:v>
                </c:pt>
                <c:pt idx="840">
                  <c:v>42471</c:v>
                </c:pt>
                <c:pt idx="841">
                  <c:v>42472</c:v>
                </c:pt>
                <c:pt idx="842">
                  <c:v>42473</c:v>
                </c:pt>
                <c:pt idx="843">
                  <c:v>42474</c:v>
                </c:pt>
                <c:pt idx="844">
                  <c:v>42475</c:v>
                </c:pt>
                <c:pt idx="845">
                  <c:v>42476</c:v>
                </c:pt>
                <c:pt idx="846">
                  <c:v>42477</c:v>
                </c:pt>
                <c:pt idx="847">
                  <c:v>42478</c:v>
                </c:pt>
                <c:pt idx="848">
                  <c:v>42479</c:v>
                </c:pt>
                <c:pt idx="849">
                  <c:v>42480</c:v>
                </c:pt>
                <c:pt idx="850">
                  <c:v>42481</c:v>
                </c:pt>
                <c:pt idx="851">
                  <c:v>42482</c:v>
                </c:pt>
                <c:pt idx="852">
                  <c:v>42483</c:v>
                </c:pt>
                <c:pt idx="853">
                  <c:v>42484</c:v>
                </c:pt>
                <c:pt idx="854">
                  <c:v>42485</c:v>
                </c:pt>
                <c:pt idx="855">
                  <c:v>42486</c:v>
                </c:pt>
                <c:pt idx="856">
                  <c:v>42487</c:v>
                </c:pt>
                <c:pt idx="857">
                  <c:v>42488</c:v>
                </c:pt>
                <c:pt idx="858">
                  <c:v>42489</c:v>
                </c:pt>
                <c:pt idx="859">
                  <c:v>42490</c:v>
                </c:pt>
                <c:pt idx="860">
                  <c:v>42491</c:v>
                </c:pt>
                <c:pt idx="861">
                  <c:v>42492</c:v>
                </c:pt>
                <c:pt idx="862">
                  <c:v>42493</c:v>
                </c:pt>
                <c:pt idx="863">
                  <c:v>42494</c:v>
                </c:pt>
                <c:pt idx="864">
                  <c:v>42495</c:v>
                </c:pt>
                <c:pt idx="865">
                  <c:v>42496</c:v>
                </c:pt>
                <c:pt idx="866">
                  <c:v>42497</c:v>
                </c:pt>
                <c:pt idx="867">
                  <c:v>42498</c:v>
                </c:pt>
                <c:pt idx="868">
                  <c:v>42499</c:v>
                </c:pt>
                <c:pt idx="869">
                  <c:v>42500</c:v>
                </c:pt>
                <c:pt idx="870">
                  <c:v>42501</c:v>
                </c:pt>
                <c:pt idx="871">
                  <c:v>42502</c:v>
                </c:pt>
                <c:pt idx="872">
                  <c:v>42503</c:v>
                </c:pt>
                <c:pt idx="873">
                  <c:v>42504</c:v>
                </c:pt>
                <c:pt idx="874">
                  <c:v>42505</c:v>
                </c:pt>
                <c:pt idx="875">
                  <c:v>42506</c:v>
                </c:pt>
                <c:pt idx="876">
                  <c:v>42507</c:v>
                </c:pt>
                <c:pt idx="877">
                  <c:v>42508</c:v>
                </c:pt>
                <c:pt idx="878">
                  <c:v>42509</c:v>
                </c:pt>
                <c:pt idx="879">
                  <c:v>42510</c:v>
                </c:pt>
                <c:pt idx="880">
                  <c:v>42511</c:v>
                </c:pt>
                <c:pt idx="881">
                  <c:v>42512</c:v>
                </c:pt>
                <c:pt idx="882">
                  <c:v>42513</c:v>
                </c:pt>
                <c:pt idx="883">
                  <c:v>42514</c:v>
                </c:pt>
                <c:pt idx="884">
                  <c:v>42515</c:v>
                </c:pt>
                <c:pt idx="885">
                  <c:v>42516</c:v>
                </c:pt>
                <c:pt idx="886">
                  <c:v>42517</c:v>
                </c:pt>
                <c:pt idx="887">
                  <c:v>42518</c:v>
                </c:pt>
                <c:pt idx="888">
                  <c:v>42519</c:v>
                </c:pt>
                <c:pt idx="889">
                  <c:v>42520</c:v>
                </c:pt>
                <c:pt idx="890">
                  <c:v>42521</c:v>
                </c:pt>
                <c:pt idx="891">
                  <c:v>42522</c:v>
                </c:pt>
                <c:pt idx="892">
                  <c:v>42523</c:v>
                </c:pt>
                <c:pt idx="893">
                  <c:v>42524</c:v>
                </c:pt>
                <c:pt idx="894">
                  <c:v>42525</c:v>
                </c:pt>
                <c:pt idx="895">
                  <c:v>42526</c:v>
                </c:pt>
                <c:pt idx="896">
                  <c:v>42527</c:v>
                </c:pt>
                <c:pt idx="897">
                  <c:v>42528</c:v>
                </c:pt>
                <c:pt idx="898">
                  <c:v>42529</c:v>
                </c:pt>
                <c:pt idx="899">
                  <c:v>42530</c:v>
                </c:pt>
                <c:pt idx="900">
                  <c:v>42531</c:v>
                </c:pt>
                <c:pt idx="901">
                  <c:v>42532</c:v>
                </c:pt>
                <c:pt idx="902">
                  <c:v>42533</c:v>
                </c:pt>
                <c:pt idx="903">
                  <c:v>42534</c:v>
                </c:pt>
                <c:pt idx="904">
                  <c:v>42535</c:v>
                </c:pt>
                <c:pt idx="905">
                  <c:v>42536</c:v>
                </c:pt>
                <c:pt idx="906">
                  <c:v>42537</c:v>
                </c:pt>
                <c:pt idx="907">
                  <c:v>42538</c:v>
                </c:pt>
                <c:pt idx="908">
                  <c:v>42539</c:v>
                </c:pt>
                <c:pt idx="909">
                  <c:v>42540</c:v>
                </c:pt>
                <c:pt idx="910">
                  <c:v>42541</c:v>
                </c:pt>
                <c:pt idx="911">
                  <c:v>42542</c:v>
                </c:pt>
                <c:pt idx="912">
                  <c:v>42543</c:v>
                </c:pt>
                <c:pt idx="913">
                  <c:v>42544</c:v>
                </c:pt>
                <c:pt idx="914">
                  <c:v>42545</c:v>
                </c:pt>
                <c:pt idx="915">
                  <c:v>42546</c:v>
                </c:pt>
                <c:pt idx="916">
                  <c:v>42547</c:v>
                </c:pt>
                <c:pt idx="917">
                  <c:v>42548</c:v>
                </c:pt>
                <c:pt idx="918">
                  <c:v>42549</c:v>
                </c:pt>
                <c:pt idx="919">
                  <c:v>42550</c:v>
                </c:pt>
                <c:pt idx="920">
                  <c:v>42551</c:v>
                </c:pt>
                <c:pt idx="921">
                  <c:v>42552</c:v>
                </c:pt>
                <c:pt idx="922">
                  <c:v>42553</c:v>
                </c:pt>
                <c:pt idx="923">
                  <c:v>42554</c:v>
                </c:pt>
                <c:pt idx="924">
                  <c:v>42555</c:v>
                </c:pt>
                <c:pt idx="925">
                  <c:v>42556</c:v>
                </c:pt>
                <c:pt idx="926">
                  <c:v>42557</c:v>
                </c:pt>
                <c:pt idx="927">
                  <c:v>42558</c:v>
                </c:pt>
                <c:pt idx="928">
                  <c:v>42559</c:v>
                </c:pt>
                <c:pt idx="929">
                  <c:v>42560</c:v>
                </c:pt>
                <c:pt idx="930">
                  <c:v>42561</c:v>
                </c:pt>
                <c:pt idx="931">
                  <c:v>42562</c:v>
                </c:pt>
                <c:pt idx="932">
                  <c:v>42563</c:v>
                </c:pt>
                <c:pt idx="933">
                  <c:v>42564</c:v>
                </c:pt>
                <c:pt idx="934">
                  <c:v>42565</c:v>
                </c:pt>
                <c:pt idx="935">
                  <c:v>42566</c:v>
                </c:pt>
                <c:pt idx="936">
                  <c:v>42567</c:v>
                </c:pt>
                <c:pt idx="937">
                  <c:v>42568</c:v>
                </c:pt>
                <c:pt idx="938">
                  <c:v>42569</c:v>
                </c:pt>
                <c:pt idx="939">
                  <c:v>42570</c:v>
                </c:pt>
                <c:pt idx="940">
                  <c:v>42571</c:v>
                </c:pt>
                <c:pt idx="941">
                  <c:v>42572</c:v>
                </c:pt>
                <c:pt idx="942">
                  <c:v>42573</c:v>
                </c:pt>
                <c:pt idx="943">
                  <c:v>42574</c:v>
                </c:pt>
                <c:pt idx="944">
                  <c:v>42575</c:v>
                </c:pt>
                <c:pt idx="945">
                  <c:v>42576</c:v>
                </c:pt>
                <c:pt idx="946">
                  <c:v>42577</c:v>
                </c:pt>
                <c:pt idx="947">
                  <c:v>42578</c:v>
                </c:pt>
                <c:pt idx="948">
                  <c:v>42579</c:v>
                </c:pt>
                <c:pt idx="949">
                  <c:v>42580</c:v>
                </c:pt>
                <c:pt idx="950">
                  <c:v>42581</c:v>
                </c:pt>
                <c:pt idx="951">
                  <c:v>42582</c:v>
                </c:pt>
                <c:pt idx="952">
                  <c:v>42583</c:v>
                </c:pt>
                <c:pt idx="953">
                  <c:v>42584</c:v>
                </c:pt>
                <c:pt idx="954">
                  <c:v>42585</c:v>
                </c:pt>
                <c:pt idx="955">
                  <c:v>42586</c:v>
                </c:pt>
                <c:pt idx="956">
                  <c:v>42587</c:v>
                </c:pt>
                <c:pt idx="957">
                  <c:v>42588</c:v>
                </c:pt>
                <c:pt idx="958">
                  <c:v>42589</c:v>
                </c:pt>
                <c:pt idx="959">
                  <c:v>42590</c:v>
                </c:pt>
                <c:pt idx="960">
                  <c:v>42591</c:v>
                </c:pt>
                <c:pt idx="961">
                  <c:v>42592</c:v>
                </c:pt>
                <c:pt idx="962">
                  <c:v>42593</c:v>
                </c:pt>
                <c:pt idx="963">
                  <c:v>42594</c:v>
                </c:pt>
                <c:pt idx="964">
                  <c:v>42595</c:v>
                </c:pt>
                <c:pt idx="965">
                  <c:v>42596</c:v>
                </c:pt>
                <c:pt idx="966">
                  <c:v>42597</c:v>
                </c:pt>
                <c:pt idx="967">
                  <c:v>42598</c:v>
                </c:pt>
                <c:pt idx="968">
                  <c:v>42599</c:v>
                </c:pt>
                <c:pt idx="969">
                  <c:v>42600</c:v>
                </c:pt>
                <c:pt idx="970">
                  <c:v>42601</c:v>
                </c:pt>
                <c:pt idx="971">
                  <c:v>42602</c:v>
                </c:pt>
                <c:pt idx="972">
                  <c:v>42603</c:v>
                </c:pt>
                <c:pt idx="973">
                  <c:v>42604</c:v>
                </c:pt>
                <c:pt idx="974">
                  <c:v>42605</c:v>
                </c:pt>
                <c:pt idx="975">
                  <c:v>42606</c:v>
                </c:pt>
                <c:pt idx="976">
                  <c:v>42607</c:v>
                </c:pt>
                <c:pt idx="977">
                  <c:v>42608</c:v>
                </c:pt>
                <c:pt idx="978">
                  <c:v>42609</c:v>
                </c:pt>
                <c:pt idx="979">
                  <c:v>42610</c:v>
                </c:pt>
                <c:pt idx="980">
                  <c:v>42611</c:v>
                </c:pt>
                <c:pt idx="981">
                  <c:v>42612</c:v>
                </c:pt>
                <c:pt idx="982">
                  <c:v>42613</c:v>
                </c:pt>
                <c:pt idx="983">
                  <c:v>42614</c:v>
                </c:pt>
                <c:pt idx="984">
                  <c:v>42615</c:v>
                </c:pt>
                <c:pt idx="985">
                  <c:v>42616</c:v>
                </c:pt>
                <c:pt idx="986">
                  <c:v>42617</c:v>
                </c:pt>
                <c:pt idx="987">
                  <c:v>42618</c:v>
                </c:pt>
                <c:pt idx="988">
                  <c:v>42619</c:v>
                </c:pt>
                <c:pt idx="989">
                  <c:v>42620</c:v>
                </c:pt>
                <c:pt idx="990">
                  <c:v>42621</c:v>
                </c:pt>
                <c:pt idx="991">
                  <c:v>42622</c:v>
                </c:pt>
                <c:pt idx="992">
                  <c:v>42623</c:v>
                </c:pt>
                <c:pt idx="993">
                  <c:v>42624</c:v>
                </c:pt>
                <c:pt idx="994">
                  <c:v>42625</c:v>
                </c:pt>
                <c:pt idx="995">
                  <c:v>42626</c:v>
                </c:pt>
                <c:pt idx="996">
                  <c:v>42627</c:v>
                </c:pt>
                <c:pt idx="997">
                  <c:v>42628</c:v>
                </c:pt>
                <c:pt idx="998">
                  <c:v>42629</c:v>
                </c:pt>
                <c:pt idx="999">
                  <c:v>42630</c:v>
                </c:pt>
                <c:pt idx="1000">
                  <c:v>42631</c:v>
                </c:pt>
                <c:pt idx="1001">
                  <c:v>42632</c:v>
                </c:pt>
                <c:pt idx="1002">
                  <c:v>42633</c:v>
                </c:pt>
                <c:pt idx="1003">
                  <c:v>42634</c:v>
                </c:pt>
                <c:pt idx="1004">
                  <c:v>42635</c:v>
                </c:pt>
                <c:pt idx="1005">
                  <c:v>42636</c:v>
                </c:pt>
                <c:pt idx="1006">
                  <c:v>42637</c:v>
                </c:pt>
                <c:pt idx="1007">
                  <c:v>42638</c:v>
                </c:pt>
                <c:pt idx="1008">
                  <c:v>42639</c:v>
                </c:pt>
                <c:pt idx="1009">
                  <c:v>42640</c:v>
                </c:pt>
                <c:pt idx="1010">
                  <c:v>42641</c:v>
                </c:pt>
                <c:pt idx="1011">
                  <c:v>42642</c:v>
                </c:pt>
                <c:pt idx="1012">
                  <c:v>42643</c:v>
                </c:pt>
                <c:pt idx="1013">
                  <c:v>42644</c:v>
                </c:pt>
                <c:pt idx="1014">
                  <c:v>42645</c:v>
                </c:pt>
                <c:pt idx="1015">
                  <c:v>42646</c:v>
                </c:pt>
                <c:pt idx="1016">
                  <c:v>42647</c:v>
                </c:pt>
                <c:pt idx="1017">
                  <c:v>42648</c:v>
                </c:pt>
                <c:pt idx="1018">
                  <c:v>42649</c:v>
                </c:pt>
                <c:pt idx="1019">
                  <c:v>42650</c:v>
                </c:pt>
                <c:pt idx="1020">
                  <c:v>42651</c:v>
                </c:pt>
                <c:pt idx="1021">
                  <c:v>42652</c:v>
                </c:pt>
                <c:pt idx="1022">
                  <c:v>42653</c:v>
                </c:pt>
                <c:pt idx="1023">
                  <c:v>42654</c:v>
                </c:pt>
                <c:pt idx="1024">
                  <c:v>42655</c:v>
                </c:pt>
                <c:pt idx="1025">
                  <c:v>42656</c:v>
                </c:pt>
                <c:pt idx="1026">
                  <c:v>42657</c:v>
                </c:pt>
                <c:pt idx="1027">
                  <c:v>42658</c:v>
                </c:pt>
                <c:pt idx="1028">
                  <c:v>42659</c:v>
                </c:pt>
                <c:pt idx="1029">
                  <c:v>42660</c:v>
                </c:pt>
                <c:pt idx="1030">
                  <c:v>42661</c:v>
                </c:pt>
                <c:pt idx="1031">
                  <c:v>42662</c:v>
                </c:pt>
                <c:pt idx="1032">
                  <c:v>42663</c:v>
                </c:pt>
                <c:pt idx="1033">
                  <c:v>42664</c:v>
                </c:pt>
                <c:pt idx="1034">
                  <c:v>42665</c:v>
                </c:pt>
                <c:pt idx="1035">
                  <c:v>42666</c:v>
                </c:pt>
                <c:pt idx="1036">
                  <c:v>42667</c:v>
                </c:pt>
                <c:pt idx="1037">
                  <c:v>42668</c:v>
                </c:pt>
                <c:pt idx="1038">
                  <c:v>42669</c:v>
                </c:pt>
                <c:pt idx="1039">
                  <c:v>42670</c:v>
                </c:pt>
                <c:pt idx="1040">
                  <c:v>42671</c:v>
                </c:pt>
                <c:pt idx="1041">
                  <c:v>42672</c:v>
                </c:pt>
                <c:pt idx="1042">
                  <c:v>42673</c:v>
                </c:pt>
                <c:pt idx="1043">
                  <c:v>42674</c:v>
                </c:pt>
                <c:pt idx="1044">
                  <c:v>42675</c:v>
                </c:pt>
                <c:pt idx="1045">
                  <c:v>42676</c:v>
                </c:pt>
                <c:pt idx="1046">
                  <c:v>42677</c:v>
                </c:pt>
                <c:pt idx="1047">
                  <c:v>42678</c:v>
                </c:pt>
                <c:pt idx="1048">
                  <c:v>42679</c:v>
                </c:pt>
                <c:pt idx="1049">
                  <c:v>42680</c:v>
                </c:pt>
                <c:pt idx="1050">
                  <c:v>42681</c:v>
                </c:pt>
                <c:pt idx="1051">
                  <c:v>42682</c:v>
                </c:pt>
                <c:pt idx="1052">
                  <c:v>42683</c:v>
                </c:pt>
                <c:pt idx="1053">
                  <c:v>42684</c:v>
                </c:pt>
                <c:pt idx="1054">
                  <c:v>42685</c:v>
                </c:pt>
                <c:pt idx="1055">
                  <c:v>42686</c:v>
                </c:pt>
                <c:pt idx="1056">
                  <c:v>42687</c:v>
                </c:pt>
                <c:pt idx="1057">
                  <c:v>42688</c:v>
                </c:pt>
                <c:pt idx="1058">
                  <c:v>42689</c:v>
                </c:pt>
                <c:pt idx="1059">
                  <c:v>42690</c:v>
                </c:pt>
                <c:pt idx="1060">
                  <c:v>42691</c:v>
                </c:pt>
                <c:pt idx="1061">
                  <c:v>42692</c:v>
                </c:pt>
                <c:pt idx="1062">
                  <c:v>42693</c:v>
                </c:pt>
                <c:pt idx="1063">
                  <c:v>42694</c:v>
                </c:pt>
                <c:pt idx="1064">
                  <c:v>42695</c:v>
                </c:pt>
                <c:pt idx="1065">
                  <c:v>42696</c:v>
                </c:pt>
                <c:pt idx="1066">
                  <c:v>42697</c:v>
                </c:pt>
                <c:pt idx="1067">
                  <c:v>42698</c:v>
                </c:pt>
                <c:pt idx="1068">
                  <c:v>42699</c:v>
                </c:pt>
                <c:pt idx="1069">
                  <c:v>42700</c:v>
                </c:pt>
                <c:pt idx="1070">
                  <c:v>42701</c:v>
                </c:pt>
                <c:pt idx="1071">
                  <c:v>42702</c:v>
                </c:pt>
                <c:pt idx="1072">
                  <c:v>42703</c:v>
                </c:pt>
                <c:pt idx="1073">
                  <c:v>42704</c:v>
                </c:pt>
                <c:pt idx="1074">
                  <c:v>42705</c:v>
                </c:pt>
                <c:pt idx="1075">
                  <c:v>42706</c:v>
                </c:pt>
                <c:pt idx="1076">
                  <c:v>42707</c:v>
                </c:pt>
                <c:pt idx="1077">
                  <c:v>42708</c:v>
                </c:pt>
                <c:pt idx="1078">
                  <c:v>42709</c:v>
                </c:pt>
                <c:pt idx="1079">
                  <c:v>42710</c:v>
                </c:pt>
                <c:pt idx="1080">
                  <c:v>42711</c:v>
                </c:pt>
                <c:pt idx="1081">
                  <c:v>42712</c:v>
                </c:pt>
                <c:pt idx="1082">
                  <c:v>42713</c:v>
                </c:pt>
                <c:pt idx="1083">
                  <c:v>42714</c:v>
                </c:pt>
                <c:pt idx="1084">
                  <c:v>42715</c:v>
                </c:pt>
                <c:pt idx="1085">
                  <c:v>42716</c:v>
                </c:pt>
                <c:pt idx="1086">
                  <c:v>42717</c:v>
                </c:pt>
                <c:pt idx="1087">
                  <c:v>42718</c:v>
                </c:pt>
                <c:pt idx="1088">
                  <c:v>42719</c:v>
                </c:pt>
                <c:pt idx="1089">
                  <c:v>42720</c:v>
                </c:pt>
                <c:pt idx="1090">
                  <c:v>42721</c:v>
                </c:pt>
                <c:pt idx="1091">
                  <c:v>42722</c:v>
                </c:pt>
                <c:pt idx="1092">
                  <c:v>42723</c:v>
                </c:pt>
                <c:pt idx="1093">
                  <c:v>42724</c:v>
                </c:pt>
                <c:pt idx="1094">
                  <c:v>42725</c:v>
                </c:pt>
                <c:pt idx="1095">
                  <c:v>42726</c:v>
                </c:pt>
                <c:pt idx="1096">
                  <c:v>42727</c:v>
                </c:pt>
                <c:pt idx="1097">
                  <c:v>42728</c:v>
                </c:pt>
                <c:pt idx="1098">
                  <c:v>42729</c:v>
                </c:pt>
                <c:pt idx="1099">
                  <c:v>42730</c:v>
                </c:pt>
                <c:pt idx="1100">
                  <c:v>42731</c:v>
                </c:pt>
                <c:pt idx="1101">
                  <c:v>42732</c:v>
                </c:pt>
                <c:pt idx="1102">
                  <c:v>42733</c:v>
                </c:pt>
                <c:pt idx="1103">
                  <c:v>42734</c:v>
                </c:pt>
                <c:pt idx="1104">
                  <c:v>42735</c:v>
                </c:pt>
                <c:pt idx="1105">
                  <c:v>42736</c:v>
                </c:pt>
                <c:pt idx="1106">
                  <c:v>42737</c:v>
                </c:pt>
                <c:pt idx="1107">
                  <c:v>42738</c:v>
                </c:pt>
                <c:pt idx="1108">
                  <c:v>42739</c:v>
                </c:pt>
                <c:pt idx="1109">
                  <c:v>42740</c:v>
                </c:pt>
                <c:pt idx="1110">
                  <c:v>42741</c:v>
                </c:pt>
                <c:pt idx="1111">
                  <c:v>42742</c:v>
                </c:pt>
                <c:pt idx="1112">
                  <c:v>42743</c:v>
                </c:pt>
                <c:pt idx="1113">
                  <c:v>42744</c:v>
                </c:pt>
                <c:pt idx="1114">
                  <c:v>42745</c:v>
                </c:pt>
                <c:pt idx="1115">
                  <c:v>42746</c:v>
                </c:pt>
                <c:pt idx="1116">
                  <c:v>42747</c:v>
                </c:pt>
                <c:pt idx="1117">
                  <c:v>42748</c:v>
                </c:pt>
                <c:pt idx="1118">
                  <c:v>42749</c:v>
                </c:pt>
                <c:pt idx="1119">
                  <c:v>42750</c:v>
                </c:pt>
                <c:pt idx="1120">
                  <c:v>42751</c:v>
                </c:pt>
                <c:pt idx="1121">
                  <c:v>42752</c:v>
                </c:pt>
                <c:pt idx="1122">
                  <c:v>42753</c:v>
                </c:pt>
                <c:pt idx="1123">
                  <c:v>42754</c:v>
                </c:pt>
                <c:pt idx="1124">
                  <c:v>42755</c:v>
                </c:pt>
                <c:pt idx="1125">
                  <c:v>42756</c:v>
                </c:pt>
                <c:pt idx="1126">
                  <c:v>42757</c:v>
                </c:pt>
                <c:pt idx="1127">
                  <c:v>42758</c:v>
                </c:pt>
                <c:pt idx="1128">
                  <c:v>42759</c:v>
                </c:pt>
                <c:pt idx="1129">
                  <c:v>42760</c:v>
                </c:pt>
                <c:pt idx="1130">
                  <c:v>42761</c:v>
                </c:pt>
                <c:pt idx="1131">
                  <c:v>42762</c:v>
                </c:pt>
                <c:pt idx="1132">
                  <c:v>42763</c:v>
                </c:pt>
                <c:pt idx="1133">
                  <c:v>42764</c:v>
                </c:pt>
                <c:pt idx="1134">
                  <c:v>42765</c:v>
                </c:pt>
                <c:pt idx="1135">
                  <c:v>42766</c:v>
                </c:pt>
                <c:pt idx="1136">
                  <c:v>42767</c:v>
                </c:pt>
                <c:pt idx="1137">
                  <c:v>42768</c:v>
                </c:pt>
                <c:pt idx="1138">
                  <c:v>42769</c:v>
                </c:pt>
                <c:pt idx="1139">
                  <c:v>42770</c:v>
                </c:pt>
                <c:pt idx="1140">
                  <c:v>42771</c:v>
                </c:pt>
                <c:pt idx="1141">
                  <c:v>42772</c:v>
                </c:pt>
                <c:pt idx="1142">
                  <c:v>42773</c:v>
                </c:pt>
                <c:pt idx="1143">
                  <c:v>42774</c:v>
                </c:pt>
                <c:pt idx="1144">
                  <c:v>42775</c:v>
                </c:pt>
                <c:pt idx="1145">
                  <c:v>42776</c:v>
                </c:pt>
                <c:pt idx="1146">
                  <c:v>42777</c:v>
                </c:pt>
                <c:pt idx="1147">
                  <c:v>42778</c:v>
                </c:pt>
                <c:pt idx="1148">
                  <c:v>42779</c:v>
                </c:pt>
                <c:pt idx="1149">
                  <c:v>42780</c:v>
                </c:pt>
                <c:pt idx="1150">
                  <c:v>42781</c:v>
                </c:pt>
                <c:pt idx="1151">
                  <c:v>42782</c:v>
                </c:pt>
                <c:pt idx="1152">
                  <c:v>42783</c:v>
                </c:pt>
                <c:pt idx="1153">
                  <c:v>42784</c:v>
                </c:pt>
                <c:pt idx="1154">
                  <c:v>42785</c:v>
                </c:pt>
                <c:pt idx="1155">
                  <c:v>42786</c:v>
                </c:pt>
                <c:pt idx="1156">
                  <c:v>42787</c:v>
                </c:pt>
                <c:pt idx="1157">
                  <c:v>42788</c:v>
                </c:pt>
                <c:pt idx="1158">
                  <c:v>42789</c:v>
                </c:pt>
                <c:pt idx="1159">
                  <c:v>42790</c:v>
                </c:pt>
                <c:pt idx="1160">
                  <c:v>42791</c:v>
                </c:pt>
                <c:pt idx="1161">
                  <c:v>42792</c:v>
                </c:pt>
                <c:pt idx="1162">
                  <c:v>42793</c:v>
                </c:pt>
                <c:pt idx="1163">
                  <c:v>42794</c:v>
                </c:pt>
                <c:pt idx="1164">
                  <c:v>42795</c:v>
                </c:pt>
                <c:pt idx="1165">
                  <c:v>42796</c:v>
                </c:pt>
                <c:pt idx="1166">
                  <c:v>42797</c:v>
                </c:pt>
                <c:pt idx="1167">
                  <c:v>42798</c:v>
                </c:pt>
                <c:pt idx="1168">
                  <c:v>42799</c:v>
                </c:pt>
                <c:pt idx="1169">
                  <c:v>42800</c:v>
                </c:pt>
                <c:pt idx="1170">
                  <c:v>42801</c:v>
                </c:pt>
                <c:pt idx="1171">
                  <c:v>42802</c:v>
                </c:pt>
                <c:pt idx="1172">
                  <c:v>42803</c:v>
                </c:pt>
                <c:pt idx="1173">
                  <c:v>42804</c:v>
                </c:pt>
                <c:pt idx="1174">
                  <c:v>42805</c:v>
                </c:pt>
                <c:pt idx="1175">
                  <c:v>42806</c:v>
                </c:pt>
                <c:pt idx="1176">
                  <c:v>42807</c:v>
                </c:pt>
                <c:pt idx="1177">
                  <c:v>42808</c:v>
                </c:pt>
                <c:pt idx="1178">
                  <c:v>42809</c:v>
                </c:pt>
                <c:pt idx="1179">
                  <c:v>42810</c:v>
                </c:pt>
                <c:pt idx="1180">
                  <c:v>42811</c:v>
                </c:pt>
                <c:pt idx="1181">
                  <c:v>42812</c:v>
                </c:pt>
                <c:pt idx="1182">
                  <c:v>42813</c:v>
                </c:pt>
                <c:pt idx="1183">
                  <c:v>42814</c:v>
                </c:pt>
                <c:pt idx="1184">
                  <c:v>42815</c:v>
                </c:pt>
                <c:pt idx="1185">
                  <c:v>42816</c:v>
                </c:pt>
                <c:pt idx="1186">
                  <c:v>42817</c:v>
                </c:pt>
                <c:pt idx="1187">
                  <c:v>42818</c:v>
                </c:pt>
                <c:pt idx="1188">
                  <c:v>42819</c:v>
                </c:pt>
                <c:pt idx="1189">
                  <c:v>42820</c:v>
                </c:pt>
                <c:pt idx="1190">
                  <c:v>42821</c:v>
                </c:pt>
                <c:pt idx="1191">
                  <c:v>42822</c:v>
                </c:pt>
                <c:pt idx="1192">
                  <c:v>42823</c:v>
                </c:pt>
                <c:pt idx="1193">
                  <c:v>42824</c:v>
                </c:pt>
                <c:pt idx="1194">
                  <c:v>42825</c:v>
                </c:pt>
                <c:pt idx="1195">
                  <c:v>42826</c:v>
                </c:pt>
                <c:pt idx="1196">
                  <c:v>42827</c:v>
                </c:pt>
                <c:pt idx="1197">
                  <c:v>42828</c:v>
                </c:pt>
                <c:pt idx="1198">
                  <c:v>42829</c:v>
                </c:pt>
                <c:pt idx="1199">
                  <c:v>42830</c:v>
                </c:pt>
                <c:pt idx="1200">
                  <c:v>42831</c:v>
                </c:pt>
                <c:pt idx="1201">
                  <c:v>42832</c:v>
                </c:pt>
                <c:pt idx="1202">
                  <c:v>42833</c:v>
                </c:pt>
                <c:pt idx="1203">
                  <c:v>42834</c:v>
                </c:pt>
                <c:pt idx="1204">
                  <c:v>42835</c:v>
                </c:pt>
                <c:pt idx="1205">
                  <c:v>42836</c:v>
                </c:pt>
                <c:pt idx="1206">
                  <c:v>42837</c:v>
                </c:pt>
                <c:pt idx="1207">
                  <c:v>42838</c:v>
                </c:pt>
                <c:pt idx="1208">
                  <c:v>42839</c:v>
                </c:pt>
                <c:pt idx="1209">
                  <c:v>42840</c:v>
                </c:pt>
                <c:pt idx="1210">
                  <c:v>42841</c:v>
                </c:pt>
                <c:pt idx="1211">
                  <c:v>42842</c:v>
                </c:pt>
                <c:pt idx="1212">
                  <c:v>42843</c:v>
                </c:pt>
                <c:pt idx="1213">
                  <c:v>42844</c:v>
                </c:pt>
                <c:pt idx="1214">
                  <c:v>42845</c:v>
                </c:pt>
                <c:pt idx="1215">
                  <c:v>42846</c:v>
                </c:pt>
                <c:pt idx="1216">
                  <c:v>42847</c:v>
                </c:pt>
                <c:pt idx="1217">
                  <c:v>42848</c:v>
                </c:pt>
                <c:pt idx="1218">
                  <c:v>42849</c:v>
                </c:pt>
                <c:pt idx="1219">
                  <c:v>42850</c:v>
                </c:pt>
                <c:pt idx="1220">
                  <c:v>42851</c:v>
                </c:pt>
                <c:pt idx="1221">
                  <c:v>42852</c:v>
                </c:pt>
                <c:pt idx="1222">
                  <c:v>42853</c:v>
                </c:pt>
                <c:pt idx="1223">
                  <c:v>42854</c:v>
                </c:pt>
                <c:pt idx="1224">
                  <c:v>42855</c:v>
                </c:pt>
                <c:pt idx="1225">
                  <c:v>42856</c:v>
                </c:pt>
                <c:pt idx="1226">
                  <c:v>42857</c:v>
                </c:pt>
                <c:pt idx="1227">
                  <c:v>42858</c:v>
                </c:pt>
                <c:pt idx="1228">
                  <c:v>42859</c:v>
                </c:pt>
                <c:pt idx="1229">
                  <c:v>42860</c:v>
                </c:pt>
                <c:pt idx="1230">
                  <c:v>42861</c:v>
                </c:pt>
                <c:pt idx="1231">
                  <c:v>42862</c:v>
                </c:pt>
                <c:pt idx="1232">
                  <c:v>42863</c:v>
                </c:pt>
                <c:pt idx="1233">
                  <c:v>42864</c:v>
                </c:pt>
                <c:pt idx="1234">
                  <c:v>42865</c:v>
                </c:pt>
                <c:pt idx="1235">
                  <c:v>42866</c:v>
                </c:pt>
                <c:pt idx="1236">
                  <c:v>42867</c:v>
                </c:pt>
                <c:pt idx="1237">
                  <c:v>42868</c:v>
                </c:pt>
                <c:pt idx="1238">
                  <c:v>42869</c:v>
                </c:pt>
                <c:pt idx="1239">
                  <c:v>42870</c:v>
                </c:pt>
                <c:pt idx="1240">
                  <c:v>42871</c:v>
                </c:pt>
                <c:pt idx="1241">
                  <c:v>42872</c:v>
                </c:pt>
                <c:pt idx="1242">
                  <c:v>42873</c:v>
                </c:pt>
                <c:pt idx="1243">
                  <c:v>42874</c:v>
                </c:pt>
                <c:pt idx="1244">
                  <c:v>42875</c:v>
                </c:pt>
                <c:pt idx="1245">
                  <c:v>42876</c:v>
                </c:pt>
                <c:pt idx="1246">
                  <c:v>42877</c:v>
                </c:pt>
                <c:pt idx="1247">
                  <c:v>42878</c:v>
                </c:pt>
                <c:pt idx="1248">
                  <c:v>42879</c:v>
                </c:pt>
                <c:pt idx="1249">
                  <c:v>42880</c:v>
                </c:pt>
                <c:pt idx="1250">
                  <c:v>42881</c:v>
                </c:pt>
                <c:pt idx="1251">
                  <c:v>42882</c:v>
                </c:pt>
                <c:pt idx="1252">
                  <c:v>42883</c:v>
                </c:pt>
                <c:pt idx="1253">
                  <c:v>42884</c:v>
                </c:pt>
                <c:pt idx="1254">
                  <c:v>42885</c:v>
                </c:pt>
                <c:pt idx="1255">
                  <c:v>42886</c:v>
                </c:pt>
                <c:pt idx="1256">
                  <c:v>42887</c:v>
                </c:pt>
                <c:pt idx="1257">
                  <c:v>42888</c:v>
                </c:pt>
                <c:pt idx="1258">
                  <c:v>42889</c:v>
                </c:pt>
                <c:pt idx="1259">
                  <c:v>42890</c:v>
                </c:pt>
                <c:pt idx="1260">
                  <c:v>42891</c:v>
                </c:pt>
                <c:pt idx="1261">
                  <c:v>42892</c:v>
                </c:pt>
                <c:pt idx="1262">
                  <c:v>42893</c:v>
                </c:pt>
                <c:pt idx="1263">
                  <c:v>42894</c:v>
                </c:pt>
                <c:pt idx="1264">
                  <c:v>42895</c:v>
                </c:pt>
                <c:pt idx="1265">
                  <c:v>42896</c:v>
                </c:pt>
                <c:pt idx="1266">
                  <c:v>42897</c:v>
                </c:pt>
                <c:pt idx="1267">
                  <c:v>42898</c:v>
                </c:pt>
                <c:pt idx="1268">
                  <c:v>42899</c:v>
                </c:pt>
                <c:pt idx="1269">
                  <c:v>42900</c:v>
                </c:pt>
                <c:pt idx="1270">
                  <c:v>42901</c:v>
                </c:pt>
                <c:pt idx="1271">
                  <c:v>42902</c:v>
                </c:pt>
                <c:pt idx="1272">
                  <c:v>42903</c:v>
                </c:pt>
                <c:pt idx="1273">
                  <c:v>42904</c:v>
                </c:pt>
                <c:pt idx="1274">
                  <c:v>42905</c:v>
                </c:pt>
                <c:pt idx="1275">
                  <c:v>42906</c:v>
                </c:pt>
                <c:pt idx="1276">
                  <c:v>42907</c:v>
                </c:pt>
                <c:pt idx="1277">
                  <c:v>42908</c:v>
                </c:pt>
                <c:pt idx="1278">
                  <c:v>42909</c:v>
                </c:pt>
                <c:pt idx="1279">
                  <c:v>42910</c:v>
                </c:pt>
                <c:pt idx="1280">
                  <c:v>42911</c:v>
                </c:pt>
                <c:pt idx="1281">
                  <c:v>42912</c:v>
                </c:pt>
                <c:pt idx="1282">
                  <c:v>42913</c:v>
                </c:pt>
                <c:pt idx="1283">
                  <c:v>42914</c:v>
                </c:pt>
                <c:pt idx="1284">
                  <c:v>42915</c:v>
                </c:pt>
                <c:pt idx="1285">
                  <c:v>42916</c:v>
                </c:pt>
                <c:pt idx="1286">
                  <c:v>42917</c:v>
                </c:pt>
                <c:pt idx="1287">
                  <c:v>42918</c:v>
                </c:pt>
                <c:pt idx="1288">
                  <c:v>42919</c:v>
                </c:pt>
                <c:pt idx="1289">
                  <c:v>42920</c:v>
                </c:pt>
                <c:pt idx="1290">
                  <c:v>42921</c:v>
                </c:pt>
                <c:pt idx="1291">
                  <c:v>42922</c:v>
                </c:pt>
                <c:pt idx="1292">
                  <c:v>42923</c:v>
                </c:pt>
                <c:pt idx="1293">
                  <c:v>42924</c:v>
                </c:pt>
                <c:pt idx="1294">
                  <c:v>42925</c:v>
                </c:pt>
                <c:pt idx="1295">
                  <c:v>42926</c:v>
                </c:pt>
                <c:pt idx="1296">
                  <c:v>42927</c:v>
                </c:pt>
                <c:pt idx="1297">
                  <c:v>42928</c:v>
                </c:pt>
                <c:pt idx="1298">
                  <c:v>42929</c:v>
                </c:pt>
                <c:pt idx="1299">
                  <c:v>42930</c:v>
                </c:pt>
                <c:pt idx="1300">
                  <c:v>42931</c:v>
                </c:pt>
                <c:pt idx="1301">
                  <c:v>42932</c:v>
                </c:pt>
                <c:pt idx="1302">
                  <c:v>42933</c:v>
                </c:pt>
                <c:pt idx="1303">
                  <c:v>42934</c:v>
                </c:pt>
                <c:pt idx="1304">
                  <c:v>42935</c:v>
                </c:pt>
                <c:pt idx="1305">
                  <c:v>42936</c:v>
                </c:pt>
                <c:pt idx="1306">
                  <c:v>42937</c:v>
                </c:pt>
                <c:pt idx="1307">
                  <c:v>42938</c:v>
                </c:pt>
                <c:pt idx="1308">
                  <c:v>42939</c:v>
                </c:pt>
                <c:pt idx="1309">
                  <c:v>42940</c:v>
                </c:pt>
                <c:pt idx="1310">
                  <c:v>42941</c:v>
                </c:pt>
                <c:pt idx="1311">
                  <c:v>42942</c:v>
                </c:pt>
                <c:pt idx="1312">
                  <c:v>42943</c:v>
                </c:pt>
                <c:pt idx="1313">
                  <c:v>42944</c:v>
                </c:pt>
                <c:pt idx="1314">
                  <c:v>42945</c:v>
                </c:pt>
                <c:pt idx="1315">
                  <c:v>42946</c:v>
                </c:pt>
                <c:pt idx="1316">
                  <c:v>42947</c:v>
                </c:pt>
                <c:pt idx="1317">
                  <c:v>42948</c:v>
                </c:pt>
                <c:pt idx="1318">
                  <c:v>42949</c:v>
                </c:pt>
                <c:pt idx="1319">
                  <c:v>42950</c:v>
                </c:pt>
                <c:pt idx="1320">
                  <c:v>42951</c:v>
                </c:pt>
                <c:pt idx="1321">
                  <c:v>42952</c:v>
                </c:pt>
                <c:pt idx="1322">
                  <c:v>42953</c:v>
                </c:pt>
                <c:pt idx="1323">
                  <c:v>42954</c:v>
                </c:pt>
                <c:pt idx="1324">
                  <c:v>42955</c:v>
                </c:pt>
                <c:pt idx="1325">
                  <c:v>42956</c:v>
                </c:pt>
                <c:pt idx="1326">
                  <c:v>42957</c:v>
                </c:pt>
                <c:pt idx="1327">
                  <c:v>42958</c:v>
                </c:pt>
                <c:pt idx="1328">
                  <c:v>42959</c:v>
                </c:pt>
                <c:pt idx="1329">
                  <c:v>42960</c:v>
                </c:pt>
                <c:pt idx="1330">
                  <c:v>42961</c:v>
                </c:pt>
                <c:pt idx="1331">
                  <c:v>42962</c:v>
                </c:pt>
                <c:pt idx="1332">
                  <c:v>42963</c:v>
                </c:pt>
                <c:pt idx="1333">
                  <c:v>42964</c:v>
                </c:pt>
                <c:pt idx="1334">
                  <c:v>42965</c:v>
                </c:pt>
                <c:pt idx="1335">
                  <c:v>42966</c:v>
                </c:pt>
                <c:pt idx="1336">
                  <c:v>42967</c:v>
                </c:pt>
                <c:pt idx="1337">
                  <c:v>42968</c:v>
                </c:pt>
                <c:pt idx="1338">
                  <c:v>42969</c:v>
                </c:pt>
                <c:pt idx="1339">
                  <c:v>42970</c:v>
                </c:pt>
                <c:pt idx="1340">
                  <c:v>42971</c:v>
                </c:pt>
                <c:pt idx="1341">
                  <c:v>42972</c:v>
                </c:pt>
                <c:pt idx="1342">
                  <c:v>42973</c:v>
                </c:pt>
                <c:pt idx="1343">
                  <c:v>42974</c:v>
                </c:pt>
                <c:pt idx="1344">
                  <c:v>42975</c:v>
                </c:pt>
                <c:pt idx="1345">
                  <c:v>42976</c:v>
                </c:pt>
                <c:pt idx="1346">
                  <c:v>42977</c:v>
                </c:pt>
                <c:pt idx="1347">
                  <c:v>42978</c:v>
                </c:pt>
                <c:pt idx="1348">
                  <c:v>42979</c:v>
                </c:pt>
                <c:pt idx="1349">
                  <c:v>42980</c:v>
                </c:pt>
                <c:pt idx="1350">
                  <c:v>42981</c:v>
                </c:pt>
                <c:pt idx="1351">
                  <c:v>42982</c:v>
                </c:pt>
                <c:pt idx="1352">
                  <c:v>42983</c:v>
                </c:pt>
                <c:pt idx="1353">
                  <c:v>42984</c:v>
                </c:pt>
                <c:pt idx="1354">
                  <c:v>42985</c:v>
                </c:pt>
                <c:pt idx="1355">
                  <c:v>42986</c:v>
                </c:pt>
                <c:pt idx="1356">
                  <c:v>42987</c:v>
                </c:pt>
                <c:pt idx="1357">
                  <c:v>42988</c:v>
                </c:pt>
                <c:pt idx="1358">
                  <c:v>42989</c:v>
                </c:pt>
                <c:pt idx="1359">
                  <c:v>42990</c:v>
                </c:pt>
                <c:pt idx="1360">
                  <c:v>42991</c:v>
                </c:pt>
                <c:pt idx="1361">
                  <c:v>42992</c:v>
                </c:pt>
                <c:pt idx="1362">
                  <c:v>42993</c:v>
                </c:pt>
                <c:pt idx="1363">
                  <c:v>42994</c:v>
                </c:pt>
                <c:pt idx="1364">
                  <c:v>42995</c:v>
                </c:pt>
                <c:pt idx="1365">
                  <c:v>42996</c:v>
                </c:pt>
                <c:pt idx="1366">
                  <c:v>42997</c:v>
                </c:pt>
                <c:pt idx="1367">
                  <c:v>42998</c:v>
                </c:pt>
                <c:pt idx="1368">
                  <c:v>42999</c:v>
                </c:pt>
                <c:pt idx="1369">
                  <c:v>43000</c:v>
                </c:pt>
                <c:pt idx="1370">
                  <c:v>43001</c:v>
                </c:pt>
                <c:pt idx="1371">
                  <c:v>43002</c:v>
                </c:pt>
                <c:pt idx="1372">
                  <c:v>43003</c:v>
                </c:pt>
                <c:pt idx="1373">
                  <c:v>43004</c:v>
                </c:pt>
                <c:pt idx="1374">
                  <c:v>43005</c:v>
                </c:pt>
                <c:pt idx="1375">
                  <c:v>43006</c:v>
                </c:pt>
                <c:pt idx="1376">
                  <c:v>43007</c:v>
                </c:pt>
                <c:pt idx="1377">
                  <c:v>43008</c:v>
                </c:pt>
                <c:pt idx="1378">
                  <c:v>43009</c:v>
                </c:pt>
                <c:pt idx="1379">
                  <c:v>43010</c:v>
                </c:pt>
                <c:pt idx="1380">
                  <c:v>43011</c:v>
                </c:pt>
                <c:pt idx="1381">
                  <c:v>43012</c:v>
                </c:pt>
                <c:pt idx="1382">
                  <c:v>43013</c:v>
                </c:pt>
                <c:pt idx="1383">
                  <c:v>43014</c:v>
                </c:pt>
                <c:pt idx="1384">
                  <c:v>43015</c:v>
                </c:pt>
                <c:pt idx="1385">
                  <c:v>43016</c:v>
                </c:pt>
                <c:pt idx="1386">
                  <c:v>43017</c:v>
                </c:pt>
                <c:pt idx="1387">
                  <c:v>43018</c:v>
                </c:pt>
                <c:pt idx="1388">
                  <c:v>43019</c:v>
                </c:pt>
                <c:pt idx="1389">
                  <c:v>43020</c:v>
                </c:pt>
                <c:pt idx="1390">
                  <c:v>43021</c:v>
                </c:pt>
                <c:pt idx="1391">
                  <c:v>43022</c:v>
                </c:pt>
                <c:pt idx="1392">
                  <c:v>43023</c:v>
                </c:pt>
                <c:pt idx="1393">
                  <c:v>43024</c:v>
                </c:pt>
                <c:pt idx="1394">
                  <c:v>43025</c:v>
                </c:pt>
                <c:pt idx="1395">
                  <c:v>43026</c:v>
                </c:pt>
                <c:pt idx="1396">
                  <c:v>43027</c:v>
                </c:pt>
                <c:pt idx="1397">
                  <c:v>43028</c:v>
                </c:pt>
                <c:pt idx="1398">
                  <c:v>43029</c:v>
                </c:pt>
                <c:pt idx="1399">
                  <c:v>43030</c:v>
                </c:pt>
                <c:pt idx="1400">
                  <c:v>43031</c:v>
                </c:pt>
                <c:pt idx="1401">
                  <c:v>43032</c:v>
                </c:pt>
                <c:pt idx="1402">
                  <c:v>43033</c:v>
                </c:pt>
                <c:pt idx="1403">
                  <c:v>43034</c:v>
                </c:pt>
                <c:pt idx="1404">
                  <c:v>43035</c:v>
                </c:pt>
                <c:pt idx="1405">
                  <c:v>43036</c:v>
                </c:pt>
                <c:pt idx="1406">
                  <c:v>43037</c:v>
                </c:pt>
                <c:pt idx="1407">
                  <c:v>43038</c:v>
                </c:pt>
                <c:pt idx="1408">
                  <c:v>43039</c:v>
                </c:pt>
                <c:pt idx="1409">
                  <c:v>43040</c:v>
                </c:pt>
                <c:pt idx="1410">
                  <c:v>43041</c:v>
                </c:pt>
                <c:pt idx="1411">
                  <c:v>43042</c:v>
                </c:pt>
                <c:pt idx="1412">
                  <c:v>43043</c:v>
                </c:pt>
                <c:pt idx="1413">
                  <c:v>43044</c:v>
                </c:pt>
                <c:pt idx="1414">
                  <c:v>43045</c:v>
                </c:pt>
                <c:pt idx="1415">
                  <c:v>43046</c:v>
                </c:pt>
                <c:pt idx="1416">
                  <c:v>43047</c:v>
                </c:pt>
                <c:pt idx="1417">
                  <c:v>43048</c:v>
                </c:pt>
                <c:pt idx="1418">
                  <c:v>43049</c:v>
                </c:pt>
                <c:pt idx="1419">
                  <c:v>43050</c:v>
                </c:pt>
                <c:pt idx="1420">
                  <c:v>43051</c:v>
                </c:pt>
                <c:pt idx="1421">
                  <c:v>43052</c:v>
                </c:pt>
                <c:pt idx="1422">
                  <c:v>43053</c:v>
                </c:pt>
                <c:pt idx="1423">
                  <c:v>43054</c:v>
                </c:pt>
                <c:pt idx="1424">
                  <c:v>43055</c:v>
                </c:pt>
                <c:pt idx="1425">
                  <c:v>43056</c:v>
                </c:pt>
                <c:pt idx="1426">
                  <c:v>43057</c:v>
                </c:pt>
                <c:pt idx="1427">
                  <c:v>43058</c:v>
                </c:pt>
                <c:pt idx="1428">
                  <c:v>43059</c:v>
                </c:pt>
                <c:pt idx="1429">
                  <c:v>43060</c:v>
                </c:pt>
                <c:pt idx="1430">
                  <c:v>43061</c:v>
                </c:pt>
                <c:pt idx="1431">
                  <c:v>43062</c:v>
                </c:pt>
                <c:pt idx="1432">
                  <c:v>43063</c:v>
                </c:pt>
                <c:pt idx="1433">
                  <c:v>43064</c:v>
                </c:pt>
                <c:pt idx="1434">
                  <c:v>43065</c:v>
                </c:pt>
                <c:pt idx="1435">
                  <c:v>43066</c:v>
                </c:pt>
                <c:pt idx="1436">
                  <c:v>43067</c:v>
                </c:pt>
                <c:pt idx="1437">
                  <c:v>43068</c:v>
                </c:pt>
                <c:pt idx="1438">
                  <c:v>43069</c:v>
                </c:pt>
                <c:pt idx="1439">
                  <c:v>43070</c:v>
                </c:pt>
                <c:pt idx="1440">
                  <c:v>43071</c:v>
                </c:pt>
                <c:pt idx="1441">
                  <c:v>43072</c:v>
                </c:pt>
                <c:pt idx="1442">
                  <c:v>43073</c:v>
                </c:pt>
                <c:pt idx="1443">
                  <c:v>43074</c:v>
                </c:pt>
                <c:pt idx="1444">
                  <c:v>43075</c:v>
                </c:pt>
                <c:pt idx="1445">
                  <c:v>43076</c:v>
                </c:pt>
                <c:pt idx="1446">
                  <c:v>43077</c:v>
                </c:pt>
                <c:pt idx="1447">
                  <c:v>43078</c:v>
                </c:pt>
                <c:pt idx="1448">
                  <c:v>43079</c:v>
                </c:pt>
                <c:pt idx="1449">
                  <c:v>43080</c:v>
                </c:pt>
                <c:pt idx="1450">
                  <c:v>43081</c:v>
                </c:pt>
                <c:pt idx="1451">
                  <c:v>43082</c:v>
                </c:pt>
                <c:pt idx="1452">
                  <c:v>43083</c:v>
                </c:pt>
                <c:pt idx="1453">
                  <c:v>43084</c:v>
                </c:pt>
                <c:pt idx="1454">
                  <c:v>43085</c:v>
                </c:pt>
                <c:pt idx="1455">
                  <c:v>43086</c:v>
                </c:pt>
                <c:pt idx="1456">
                  <c:v>43087</c:v>
                </c:pt>
                <c:pt idx="1457">
                  <c:v>43088</c:v>
                </c:pt>
                <c:pt idx="1458">
                  <c:v>43089</c:v>
                </c:pt>
                <c:pt idx="1459">
                  <c:v>43090</c:v>
                </c:pt>
                <c:pt idx="1460">
                  <c:v>43091</c:v>
                </c:pt>
                <c:pt idx="1461">
                  <c:v>43092</c:v>
                </c:pt>
                <c:pt idx="1462">
                  <c:v>43093</c:v>
                </c:pt>
                <c:pt idx="1463">
                  <c:v>43094</c:v>
                </c:pt>
                <c:pt idx="1464">
                  <c:v>43095</c:v>
                </c:pt>
                <c:pt idx="1465">
                  <c:v>43096</c:v>
                </c:pt>
                <c:pt idx="1466">
                  <c:v>43097</c:v>
                </c:pt>
                <c:pt idx="1467">
                  <c:v>43098</c:v>
                </c:pt>
                <c:pt idx="1468">
                  <c:v>43099</c:v>
                </c:pt>
                <c:pt idx="1469">
                  <c:v>43100</c:v>
                </c:pt>
                <c:pt idx="1470">
                  <c:v>43101</c:v>
                </c:pt>
                <c:pt idx="1471">
                  <c:v>43102</c:v>
                </c:pt>
                <c:pt idx="1472">
                  <c:v>43103</c:v>
                </c:pt>
                <c:pt idx="1473">
                  <c:v>43104</c:v>
                </c:pt>
                <c:pt idx="1474">
                  <c:v>43105</c:v>
                </c:pt>
                <c:pt idx="1475">
                  <c:v>43106</c:v>
                </c:pt>
                <c:pt idx="1476">
                  <c:v>43107</c:v>
                </c:pt>
                <c:pt idx="1477">
                  <c:v>43108</c:v>
                </c:pt>
                <c:pt idx="1478">
                  <c:v>43109</c:v>
                </c:pt>
                <c:pt idx="1479">
                  <c:v>43110</c:v>
                </c:pt>
                <c:pt idx="1480">
                  <c:v>43111</c:v>
                </c:pt>
                <c:pt idx="1481">
                  <c:v>43112</c:v>
                </c:pt>
                <c:pt idx="1482">
                  <c:v>43113</c:v>
                </c:pt>
                <c:pt idx="1483">
                  <c:v>43114</c:v>
                </c:pt>
                <c:pt idx="1484">
                  <c:v>43115</c:v>
                </c:pt>
                <c:pt idx="1485">
                  <c:v>43116</c:v>
                </c:pt>
                <c:pt idx="1486">
                  <c:v>43117</c:v>
                </c:pt>
                <c:pt idx="1487">
                  <c:v>43118</c:v>
                </c:pt>
                <c:pt idx="1488">
                  <c:v>43119</c:v>
                </c:pt>
                <c:pt idx="1489">
                  <c:v>43120</c:v>
                </c:pt>
                <c:pt idx="1490">
                  <c:v>43121</c:v>
                </c:pt>
                <c:pt idx="1491">
                  <c:v>43122</c:v>
                </c:pt>
                <c:pt idx="1492">
                  <c:v>43123</c:v>
                </c:pt>
                <c:pt idx="1493">
                  <c:v>43124</c:v>
                </c:pt>
                <c:pt idx="1494">
                  <c:v>43125</c:v>
                </c:pt>
                <c:pt idx="1495">
                  <c:v>43126</c:v>
                </c:pt>
                <c:pt idx="1496">
                  <c:v>43127</c:v>
                </c:pt>
                <c:pt idx="1497">
                  <c:v>43128</c:v>
                </c:pt>
                <c:pt idx="1498">
                  <c:v>43129</c:v>
                </c:pt>
                <c:pt idx="1499">
                  <c:v>43130</c:v>
                </c:pt>
                <c:pt idx="1500">
                  <c:v>43131</c:v>
                </c:pt>
                <c:pt idx="1501">
                  <c:v>43132</c:v>
                </c:pt>
                <c:pt idx="1502">
                  <c:v>43133</c:v>
                </c:pt>
                <c:pt idx="1503">
                  <c:v>43134</c:v>
                </c:pt>
                <c:pt idx="1504">
                  <c:v>43135</c:v>
                </c:pt>
                <c:pt idx="1505">
                  <c:v>43136</c:v>
                </c:pt>
                <c:pt idx="1506">
                  <c:v>43137</c:v>
                </c:pt>
                <c:pt idx="1507">
                  <c:v>43138</c:v>
                </c:pt>
                <c:pt idx="1508">
                  <c:v>43139</c:v>
                </c:pt>
                <c:pt idx="1509">
                  <c:v>43140</c:v>
                </c:pt>
                <c:pt idx="1510">
                  <c:v>43141</c:v>
                </c:pt>
                <c:pt idx="1511">
                  <c:v>43142</c:v>
                </c:pt>
                <c:pt idx="1512">
                  <c:v>43143</c:v>
                </c:pt>
                <c:pt idx="1513">
                  <c:v>43144</c:v>
                </c:pt>
                <c:pt idx="1514">
                  <c:v>43145</c:v>
                </c:pt>
                <c:pt idx="1515">
                  <c:v>43146</c:v>
                </c:pt>
                <c:pt idx="1516">
                  <c:v>43147</c:v>
                </c:pt>
                <c:pt idx="1517">
                  <c:v>43148</c:v>
                </c:pt>
                <c:pt idx="1518">
                  <c:v>43149</c:v>
                </c:pt>
                <c:pt idx="1519">
                  <c:v>43150</c:v>
                </c:pt>
                <c:pt idx="1520">
                  <c:v>43151</c:v>
                </c:pt>
                <c:pt idx="1521">
                  <c:v>43152</c:v>
                </c:pt>
                <c:pt idx="1522">
                  <c:v>43153</c:v>
                </c:pt>
                <c:pt idx="1523">
                  <c:v>43154</c:v>
                </c:pt>
                <c:pt idx="1524">
                  <c:v>43155</c:v>
                </c:pt>
                <c:pt idx="1525">
                  <c:v>43156</c:v>
                </c:pt>
                <c:pt idx="1526">
                  <c:v>43157</c:v>
                </c:pt>
                <c:pt idx="1527">
                  <c:v>43158</c:v>
                </c:pt>
                <c:pt idx="1528">
                  <c:v>43159</c:v>
                </c:pt>
                <c:pt idx="1529">
                  <c:v>43160</c:v>
                </c:pt>
                <c:pt idx="1530">
                  <c:v>43161</c:v>
                </c:pt>
                <c:pt idx="1531">
                  <c:v>43162</c:v>
                </c:pt>
                <c:pt idx="1532">
                  <c:v>43163</c:v>
                </c:pt>
                <c:pt idx="1533">
                  <c:v>43164</c:v>
                </c:pt>
                <c:pt idx="1534">
                  <c:v>43165</c:v>
                </c:pt>
                <c:pt idx="1535">
                  <c:v>43166</c:v>
                </c:pt>
                <c:pt idx="1536">
                  <c:v>43167</c:v>
                </c:pt>
                <c:pt idx="1537">
                  <c:v>43168</c:v>
                </c:pt>
                <c:pt idx="1538">
                  <c:v>43169</c:v>
                </c:pt>
                <c:pt idx="1539">
                  <c:v>43170</c:v>
                </c:pt>
                <c:pt idx="1540">
                  <c:v>43171</c:v>
                </c:pt>
                <c:pt idx="1541">
                  <c:v>43172</c:v>
                </c:pt>
                <c:pt idx="1542">
                  <c:v>43173</c:v>
                </c:pt>
                <c:pt idx="1543">
                  <c:v>43174</c:v>
                </c:pt>
                <c:pt idx="1544">
                  <c:v>43175</c:v>
                </c:pt>
                <c:pt idx="1545">
                  <c:v>43176</c:v>
                </c:pt>
                <c:pt idx="1546">
                  <c:v>43177</c:v>
                </c:pt>
                <c:pt idx="1547">
                  <c:v>43178</c:v>
                </c:pt>
                <c:pt idx="1548">
                  <c:v>43179</c:v>
                </c:pt>
                <c:pt idx="1549">
                  <c:v>43180</c:v>
                </c:pt>
                <c:pt idx="1550">
                  <c:v>43181</c:v>
                </c:pt>
                <c:pt idx="1551">
                  <c:v>43182</c:v>
                </c:pt>
                <c:pt idx="1552">
                  <c:v>43183</c:v>
                </c:pt>
                <c:pt idx="1553">
                  <c:v>43184</c:v>
                </c:pt>
                <c:pt idx="1554">
                  <c:v>43185</c:v>
                </c:pt>
                <c:pt idx="1555">
                  <c:v>43186</c:v>
                </c:pt>
                <c:pt idx="1556">
                  <c:v>43187</c:v>
                </c:pt>
                <c:pt idx="1557">
                  <c:v>43188</c:v>
                </c:pt>
                <c:pt idx="1558">
                  <c:v>43189</c:v>
                </c:pt>
                <c:pt idx="1559">
                  <c:v>43190</c:v>
                </c:pt>
                <c:pt idx="1560">
                  <c:v>43191</c:v>
                </c:pt>
                <c:pt idx="1561">
                  <c:v>43192</c:v>
                </c:pt>
                <c:pt idx="1562">
                  <c:v>43193</c:v>
                </c:pt>
                <c:pt idx="1563">
                  <c:v>43194</c:v>
                </c:pt>
                <c:pt idx="1564">
                  <c:v>43195</c:v>
                </c:pt>
                <c:pt idx="1565">
                  <c:v>43196</c:v>
                </c:pt>
                <c:pt idx="1566">
                  <c:v>43197</c:v>
                </c:pt>
                <c:pt idx="1567">
                  <c:v>43198</c:v>
                </c:pt>
                <c:pt idx="1568">
                  <c:v>43199</c:v>
                </c:pt>
                <c:pt idx="1569">
                  <c:v>43200</c:v>
                </c:pt>
                <c:pt idx="1570">
                  <c:v>43201</c:v>
                </c:pt>
                <c:pt idx="1571">
                  <c:v>43202</c:v>
                </c:pt>
                <c:pt idx="1572">
                  <c:v>43203</c:v>
                </c:pt>
                <c:pt idx="1573">
                  <c:v>43204</c:v>
                </c:pt>
                <c:pt idx="1574">
                  <c:v>43205</c:v>
                </c:pt>
                <c:pt idx="1575">
                  <c:v>43206</c:v>
                </c:pt>
                <c:pt idx="1576">
                  <c:v>43207</c:v>
                </c:pt>
                <c:pt idx="1577">
                  <c:v>43208</c:v>
                </c:pt>
                <c:pt idx="1578">
                  <c:v>43209</c:v>
                </c:pt>
                <c:pt idx="1579">
                  <c:v>43210</c:v>
                </c:pt>
                <c:pt idx="1580">
                  <c:v>43211</c:v>
                </c:pt>
                <c:pt idx="1581">
                  <c:v>43212</c:v>
                </c:pt>
                <c:pt idx="1582">
                  <c:v>43213</c:v>
                </c:pt>
                <c:pt idx="1583">
                  <c:v>43214</c:v>
                </c:pt>
                <c:pt idx="1584">
                  <c:v>43215</c:v>
                </c:pt>
                <c:pt idx="1585">
                  <c:v>43216</c:v>
                </c:pt>
                <c:pt idx="1586">
                  <c:v>43217</c:v>
                </c:pt>
                <c:pt idx="1587">
                  <c:v>43218</c:v>
                </c:pt>
                <c:pt idx="1588">
                  <c:v>43219</c:v>
                </c:pt>
                <c:pt idx="1589">
                  <c:v>43220</c:v>
                </c:pt>
                <c:pt idx="1590">
                  <c:v>43221</c:v>
                </c:pt>
                <c:pt idx="1591">
                  <c:v>43222</c:v>
                </c:pt>
                <c:pt idx="1592">
                  <c:v>43223</c:v>
                </c:pt>
                <c:pt idx="1593">
                  <c:v>43224</c:v>
                </c:pt>
                <c:pt idx="1594">
                  <c:v>43225</c:v>
                </c:pt>
                <c:pt idx="1595">
                  <c:v>43226</c:v>
                </c:pt>
                <c:pt idx="1596">
                  <c:v>43227</c:v>
                </c:pt>
                <c:pt idx="1597">
                  <c:v>43228</c:v>
                </c:pt>
                <c:pt idx="1598">
                  <c:v>43229</c:v>
                </c:pt>
                <c:pt idx="1599">
                  <c:v>43230</c:v>
                </c:pt>
                <c:pt idx="1600">
                  <c:v>43231</c:v>
                </c:pt>
                <c:pt idx="1601">
                  <c:v>43232</c:v>
                </c:pt>
                <c:pt idx="1602">
                  <c:v>43233</c:v>
                </c:pt>
                <c:pt idx="1603">
                  <c:v>43234</c:v>
                </c:pt>
                <c:pt idx="1604">
                  <c:v>43235</c:v>
                </c:pt>
                <c:pt idx="1605">
                  <c:v>43236</c:v>
                </c:pt>
                <c:pt idx="1606">
                  <c:v>43237</c:v>
                </c:pt>
                <c:pt idx="1607">
                  <c:v>43238</c:v>
                </c:pt>
                <c:pt idx="1608">
                  <c:v>43239</c:v>
                </c:pt>
                <c:pt idx="1609">
                  <c:v>43240</c:v>
                </c:pt>
                <c:pt idx="1610">
                  <c:v>43241</c:v>
                </c:pt>
                <c:pt idx="1611">
                  <c:v>43242</c:v>
                </c:pt>
                <c:pt idx="1612">
                  <c:v>43243</c:v>
                </c:pt>
                <c:pt idx="1613">
                  <c:v>43244</c:v>
                </c:pt>
                <c:pt idx="1614">
                  <c:v>43245</c:v>
                </c:pt>
                <c:pt idx="1615">
                  <c:v>43246</c:v>
                </c:pt>
                <c:pt idx="1616">
                  <c:v>43247</c:v>
                </c:pt>
                <c:pt idx="1617">
                  <c:v>43248</c:v>
                </c:pt>
                <c:pt idx="1618">
                  <c:v>43249</c:v>
                </c:pt>
                <c:pt idx="1619">
                  <c:v>43250</c:v>
                </c:pt>
                <c:pt idx="1620">
                  <c:v>43251</c:v>
                </c:pt>
                <c:pt idx="1621">
                  <c:v>43252</c:v>
                </c:pt>
                <c:pt idx="1622">
                  <c:v>43253</c:v>
                </c:pt>
                <c:pt idx="1623">
                  <c:v>43254</c:v>
                </c:pt>
                <c:pt idx="1624">
                  <c:v>43255</c:v>
                </c:pt>
                <c:pt idx="1625">
                  <c:v>43256</c:v>
                </c:pt>
                <c:pt idx="1626">
                  <c:v>43257</c:v>
                </c:pt>
                <c:pt idx="1627">
                  <c:v>43258</c:v>
                </c:pt>
                <c:pt idx="1628">
                  <c:v>43259</c:v>
                </c:pt>
                <c:pt idx="1629">
                  <c:v>43260</c:v>
                </c:pt>
                <c:pt idx="1630">
                  <c:v>43261</c:v>
                </c:pt>
                <c:pt idx="1631">
                  <c:v>43262</c:v>
                </c:pt>
                <c:pt idx="1632">
                  <c:v>43263</c:v>
                </c:pt>
                <c:pt idx="1633">
                  <c:v>43264</c:v>
                </c:pt>
                <c:pt idx="1634">
                  <c:v>43265</c:v>
                </c:pt>
                <c:pt idx="1635">
                  <c:v>43266</c:v>
                </c:pt>
                <c:pt idx="1636">
                  <c:v>43267</c:v>
                </c:pt>
                <c:pt idx="1637">
                  <c:v>43268</c:v>
                </c:pt>
                <c:pt idx="1638">
                  <c:v>43269</c:v>
                </c:pt>
                <c:pt idx="1639">
                  <c:v>43270</c:v>
                </c:pt>
                <c:pt idx="1640">
                  <c:v>43271</c:v>
                </c:pt>
                <c:pt idx="1641">
                  <c:v>43272</c:v>
                </c:pt>
                <c:pt idx="1642">
                  <c:v>43273</c:v>
                </c:pt>
                <c:pt idx="1643">
                  <c:v>43274</c:v>
                </c:pt>
                <c:pt idx="1644">
                  <c:v>43275</c:v>
                </c:pt>
                <c:pt idx="1645">
                  <c:v>43276</c:v>
                </c:pt>
                <c:pt idx="1646">
                  <c:v>43277</c:v>
                </c:pt>
                <c:pt idx="1647">
                  <c:v>43278</c:v>
                </c:pt>
                <c:pt idx="1648">
                  <c:v>43279</c:v>
                </c:pt>
                <c:pt idx="1649">
                  <c:v>43280</c:v>
                </c:pt>
                <c:pt idx="1650">
                  <c:v>43281</c:v>
                </c:pt>
                <c:pt idx="1651">
                  <c:v>43282</c:v>
                </c:pt>
                <c:pt idx="1652">
                  <c:v>43283</c:v>
                </c:pt>
                <c:pt idx="1653">
                  <c:v>43284</c:v>
                </c:pt>
                <c:pt idx="1654">
                  <c:v>43285</c:v>
                </c:pt>
                <c:pt idx="1655">
                  <c:v>43286</c:v>
                </c:pt>
                <c:pt idx="1656">
                  <c:v>43287</c:v>
                </c:pt>
                <c:pt idx="1657">
                  <c:v>43288</c:v>
                </c:pt>
                <c:pt idx="1658">
                  <c:v>43289</c:v>
                </c:pt>
                <c:pt idx="1659">
                  <c:v>43290</c:v>
                </c:pt>
                <c:pt idx="1660">
                  <c:v>43291</c:v>
                </c:pt>
                <c:pt idx="1661">
                  <c:v>43292</c:v>
                </c:pt>
                <c:pt idx="1662">
                  <c:v>43293</c:v>
                </c:pt>
                <c:pt idx="1663">
                  <c:v>43294</c:v>
                </c:pt>
                <c:pt idx="1664">
                  <c:v>43295</c:v>
                </c:pt>
                <c:pt idx="1665">
                  <c:v>43296</c:v>
                </c:pt>
                <c:pt idx="1666">
                  <c:v>43297</c:v>
                </c:pt>
                <c:pt idx="1667">
                  <c:v>43298</c:v>
                </c:pt>
                <c:pt idx="1668">
                  <c:v>43299</c:v>
                </c:pt>
                <c:pt idx="1669">
                  <c:v>43300</c:v>
                </c:pt>
                <c:pt idx="1670">
                  <c:v>43301</c:v>
                </c:pt>
                <c:pt idx="1671">
                  <c:v>43302</c:v>
                </c:pt>
                <c:pt idx="1672">
                  <c:v>43303</c:v>
                </c:pt>
                <c:pt idx="1673">
                  <c:v>43304</c:v>
                </c:pt>
                <c:pt idx="1674">
                  <c:v>43305</c:v>
                </c:pt>
                <c:pt idx="1675">
                  <c:v>43306</c:v>
                </c:pt>
                <c:pt idx="1676">
                  <c:v>43307</c:v>
                </c:pt>
                <c:pt idx="1677">
                  <c:v>43308</c:v>
                </c:pt>
                <c:pt idx="1678">
                  <c:v>43309</c:v>
                </c:pt>
                <c:pt idx="1679">
                  <c:v>43310</c:v>
                </c:pt>
                <c:pt idx="1680">
                  <c:v>43311</c:v>
                </c:pt>
                <c:pt idx="1681">
                  <c:v>43312</c:v>
                </c:pt>
                <c:pt idx="1682">
                  <c:v>43313</c:v>
                </c:pt>
                <c:pt idx="1683">
                  <c:v>43314</c:v>
                </c:pt>
                <c:pt idx="1684">
                  <c:v>43315</c:v>
                </c:pt>
                <c:pt idx="1685">
                  <c:v>43316</c:v>
                </c:pt>
                <c:pt idx="1686">
                  <c:v>43317</c:v>
                </c:pt>
                <c:pt idx="1687">
                  <c:v>43318</c:v>
                </c:pt>
                <c:pt idx="1688">
                  <c:v>43319</c:v>
                </c:pt>
                <c:pt idx="1689">
                  <c:v>43320</c:v>
                </c:pt>
                <c:pt idx="1690">
                  <c:v>43321</c:v>
                </c:pt>
                <c:pt idx="1691">
                  <c:v>43322</c:v>
                </c:pt>
                <c:pt idx="1692">
                  <c:v>43323</c:v>
                </c:pt>
                <c:pt idx="1693">
                  <c:v>43324</c:v>
                </c:pt>
                <c:pt idx="1694">
                  <c:v>43325</c:v>
                </c:pt>
                <c:pt idx="1695">
                  <c:v>43326</c:v>
                </c:pt>
                <c:pt idx="1696">
                  <c:v>43327</c:v>
                </c:pt>
                <c:pt idx="1697">
                  <c:v>43328</c:v>
                </c:pt>
                <c:pt idx="1698">
                  <c:v>43329</c:v>
                </c:pt>
                <c:pt idx="1699">
                  <c:v>43330</c:v>
                </c:pt>
                <c:pt idx="1700">
                  <c:v>43331</c:v>
                </c:pt>
                <c:pt idx="1701">
                  <c:v>43332</c:v>
                </c:pt>
                <c:pt idx="1702">
                  <c:v>43333</c:v>
                </c:pt>
                <c:pt idx="1703">
                  <c:v>43334</c:v>
                </c:pt>
                <c:pt idx="1704">
                  <c:v>43335</c:v>
                </c:pt>
                <c:pt idx="1705">
                  <c:v>43336</c:v>
                </c:pt>
                <c:pt idx="1706">
                  <c:v>43337</c:v>
                </c:pt>
                <c:pt idx="1707">
                  <c:v>43338</c:v>
                </c:pt>
                <c:pt idx="1708">
                  <c:v>43339</c:v>
                </c:pt>
                <c:pt idx="1709">
                  <c:v>43340</c:v>
                </c:pt>
                <c:pt idx="1710">
                  <c:v>43341</c:v>
                </c:pt>
                <c:pt idx="1711">
                  <c:v>43342</c:v>
                </c:pt>
                <c:pt idx="1712">
                  <c:v>43343</c:v>
                </c:pt>
                <c:pt idx="1713">
                  <c:v>43344</c:v>
                </c:pt>
                <c:pt idx="1714">
                  <c:v>43345</c:v>
                </c:pt>
                <c:pt idx="1715">
                  <c:v>43346</c:v>
                </c:pt>
                <c:pt idx="1716">
                  <c:v>43347</c:v>
                </c:pt>
                <c:pt idx="1717">
                  <c:v>43348</c:v>
                </c:pt>
                <c:pt idx="1718">
                  <c:v>43349</c:v>
                </c:pt>
                <c:pt idx="1719">
                  <c:v>43350</c:v>
                </c:pt>
                <c:pt idx="1720">
                  <c:v>43351</c:v>
                </c:pt>
                <c:pt idx="1721">
                  <c:v>43352</c:v>
                </c:pt>
                <c:pt idx="1722">
                  <c:v>43353</c:v>
                </c:pt>
                <c:pt idx="1723">
                  <c:v>43354</c:v>
                </c:pt>
                <c:pt idx="1724">
                  <c:v>43355</c:v>
                </c:pt>
                <c:pt idx="1725">
                  <c:v>43356</c:v>
                </c:pt>
                <c:pt idx="1726">
                  <c:v>43357</c:v>
                </c:pt>
                <c:pt idx="1727">
                  <c:v>43358</c:v>
                </c:pt>
                <c:pt idx="1728">
                  <c:v>43359</c:v>
                </c:pt>
                <c:pt idx="1729">
                  <c:v>43360</c:v>
                </c:pt>
                <c:pt idx="1730">
                  <c:v>43361</c:v>
                </c:pt>
                <c:pt idx="1731">
                  <c:v>43362</c:v>
                </c:pt>
                <c:pt idx="1732">
                  <c:v>43363</c:v>
                </c:pt>
                <c:pt idx="1733">
                  <c:v>43364</c:v>
                </c:pt>
                <c:pt idx="1734">
                  <c:v>43365</c:v>
                </c:pt>
                <c:pt idx="1735">
                  <c:v>43366</c:v>
                </c:pt>
                <c:pt idx="1736">
                  <c:v>43367</c:v>
                </c:pt>
                <c:pt idx="1737">
                  <c:v>43368</c:v>
                </c:pt>
                <c:pt idx="1738">
                  <c:v>43369</c:v>
                </c:pt>
                <c:pt idx="1739">
                  <c:v>43370</c:v>
                </c:pt>
                <c:pt idx="1740">
                  <c:v>43371</c:v>
                </c:pt>
                <c:pt idx="1741">
                  <c:v>43372</c:v>
                </c:pt>
                <c:pt idx="1742">
                  <c:v>43373</c:v>
                </c:pt>
                <c:pt idx="1743">
                  <c:v>43374</c:v>
                </c:pt>
                <c:pt idx="1744">
                  <c:v>43375</c:v>
                </c:pt>
                <c:pt idx="1745">
                  <c:v>43376</c:v>
                </c:pt>
                <c:pt idx="1746">
                  <c:v>43377</c:v>
                </c:pt>
                <c:pt idx="1747">
                  <c:v>43378</c:v>
                </c:pt>
                <c:pt idx="1748">
                  <c:v>43379</c:v>
                </c:pt>
                <c:pt idx="1749">
                  <c:v>43380</c:v>
                </c:pt>
                <c:pt idx="1750">
                  <c:v>43381</c:v>
                </c:pt>
                <c:pt idx="1751">
                  <c:v>43382</c:v>
                </c:pt>
                <c:pt idx="1752">
                  <c:v>43383</c:v>
                </c:pt>
                <c:pt idx="1753">
                  <c:v>43384</c:v>
                </c:pt>
                <c:pt idx="1754">
                  <c:v>43385</c:v>
                </c:pt>
                <c:pt idx="1755">
                  <c:v>43386</c:v>
                </c:pt>
                <c:pt idx="1756">
                  <c:v>43387</c:v>
                </c:pt>
                <c:pt idx="1757">
                  <c:v>43388</c:v>
                </c:pt>
                <c:pt idx="1758">
                  <c:v>43389</c:v>
                </c:pt>
                <c:pt idx="1759">
                  <c:v>43390</c:v>
                </c:pt>
                <c:pt idx="1760">
                  <c:v>43391</c:v>
                </c:pt>
                <c:pt idx="1761">
                  <c:v>43392</c:v>
                </c:pt>
                <c:pt idx="1762">
                  <c:v>43393</c:v>
                </c:pt>
                <c:pt idx="1763">
                  <c:v>43394</c:v>
                </c:pt>
                <c:pt idx="1764">
                  <c:v>43395</c:v>
                </c:pt>
                <c:pt idx="1765">
                  <c:v>43396</c:v>
                </c:pt>
                <c:pt idx="1766">
                  <c:v>43397</c:v>
                </c:pt>
                <c:pt idx="1767">
                  <c:v>43398</c:v>
                </c:pt>
                <c:pt idx="1768">
                  <c:v>43399</c:v>
                </c:pt>
                <c:pt idx="1769">
                  <c:v>43400</c:v>
                </c:pt>
                <c:pt idx="1770">
                  <c:v>43401</c:v>
                </c:pt>
                <c:pt idx="1771">
                  <c:v>43402</c:v>
                </c:pt>
                <c:pt idx="1772">
                  <c:v>43403</c:v>
                </c:pt>
                <c:pt idx="1773">
                  <c:v>43404</c:v>
                </c:pt>
                <c:pt idx="1774">
                  <c:v>43405</c:v>
                </c:pt>
                <c:pt idx="1775">
                  <c:v>43406</c:v>
                </c:pt>
                <c:pt idx="1776">
                  <c:v>43407</c:v>
                </c:pt>
                <c:pt idx="1777">
                  <c:v>43408</c:v>
                </c:pt>
                <c:pt idx="1778">
                  <c:v>43409</c:v>
                </c:pt>
                <c:pt idx="1779">
                  <c:v>43410</c:v>
                </c:pt>
                <c:pt idx="1780">
                  <c:v>43411</c:v>
                </c:pt>
                <c:pt idx="1781">
                  <c:v>43412</c:v>
                </c:pt>
                <c:pt idx="1782">
                  <c:v>43413</c:v>
                </c:pt>
                <c:pt idx="1783">
                  <c:v>43414</c:v>
                </c:pt>
                <c:pt idx="1784">
                  <c:v>43415</c:v>
                </c:pt>
                <c:pt idx="1785">
                  <c:v>43416</c:v>
                </c:pt>
                <c:pt idx="1786">
                  <c:v>43417</c:v>
                </c:pt>
                <c:pt idx="1787">
                  <c:v>43418</c:v>
                </c:pt>
                <c:pt idx="1788">
                  <c:v>43419</c:v>
                </c:pt>
                <c:pt idx="1789">
                  <c:v>43420</c:v>
                </c:pt>
                <c:pt idx="1790">
                  <c:v>43421</c:v>
                </c:pt>
                <c:pt idx="1791">
                  <c:v>43422</c:v>
                </c:pt>
                <c:pt idx="1792">
                  <c:v>43423</c:v>
                </c:pt>
                <c:pt idx="1793">
                  <c:v>43424</c:v>
                </c:pt>
                <c:pt idx="1794">
                  <c:v>43425</c:v>
                </c:pt>
                <c:pt idx="1795">
                  <c:v>43426</c:v>
                </c:pt>
                <c:pt idx="1796">
                  <c:v>43427</c:v>
                </c:pt>
                <c:pt idx="1797">
                  <c:v>43428</c:v>
                </c:pt>
                <c:pt idx="1798">
                  <c:v>43429</c:v>
                </c:pt>
                <c:pt idx="1799">
                  <c:v>43430</c:v>
                </c:pt>
                <c:pt idx="1800">
                  <c:v>43431</c:v>
                </c:pt>
                <c:pt idx="1801">
                  <c:v>43432</c:v>
                </c:pt>
                <c:pt idx="1802">
                  <c:v>43433</c:v>
                </c:pt>
                <c:pt idx="1803">
                  <c:v>43434</c:v>
                </c:pt>
                <c:pt idx="1804">
                  <c:v>43435</c:v>
                </c:pt>
                <c:pt idx="1805">
                  <c:v>43436</c:v>
                </c:pt>
                <c:pt idx="1806">
                  <c:v>43437</c:v>
                </c:pt>
                <c:pt idx="1807">
                  <c:v>43438</c:v>
                </c:pt>
                <c:pt idx="1808">
                  <c:v>43439</c:v>
                </c:pt>
                <c:pt idx="1809">
                  <c:v>43440</c:v>
                </c:pt>
                <c:pt idx="1810">
                  <c:v>43441</c:v>
                </c:pt>
                <c:pt idx="1811">
                  <c:v>43442</c:v>
                </c:pt>
                <c:pt idx="1812">
                  <c:v>43443</c:v>
                </c:pt>
                <c:pt idx="1813">
                  <c:v>43444</c:v>
                </c:pt>
                <c:pt idx="1814">
                  <c:v>43445</c:v>
                </c:pt>
                <c:pt idx="1815">
                  <c:v>43446</c:v>
                </c:pt>
                <c:pt idx="1816">
                  <c:v>43447</c:v>
                </c:pt>
                <c:pt idx="1817">
                  <c:v>43448</c:v>
                </c:pt>
                <c:pt idx="1818">
                  <c:v>43449</c:v>
                </c:pt>
                <c:pt idx="1819">
                  <c:v>43450</c:v>
                </c:pt>
                <c:pt idx="1820">
                  <c:v>43451</c:v>
                </c:pt>
                <c:pt idx="1821">
                  <c:v>43452</c:v>
                </c:pt>
                <c:pt idx="1822">
                  <c:v>43453</c:v>
                </c:pt>
                <c:pt idx="1823">
                  <c:v>43454</c:v>
                </c:pt>
                <c:pt idx="1824">
                  <c:v>43455</c:v>
                </c:pt>
                <c:pt idx="1825">
                  <c:v>43456</c:v>
                </c:pt>
                <c:pt idx="1826">
                  <c:v>43457</c:v>
                </c:pt>
                <c:pt idx="1827">
                  <c:v>43458</c:v>
                </c:pt>
                <c:pt idx="1828">
                  <c:v>43459</c:v>
                </c:pt>
                <c:pt idx="1829">
                  <c:v>43460</c:v>
                </c:pt>
                <c:pt idx="1830">
                  <c:v>43461</c:v>
                </c:pt>
                <c:pt idx="1831">
                  <c:v>43462</c:v>
                </c:pt>
                <c:pt idx="1832">
                  <c:v>43463</c:v>
                </c:pt>
                <c:pt idx="1833">
                  <c:v>43464</c:v>
                </c:pt>
                <c:pt idx="1834">
                  <c:v>43465</c:v>
                </c:pt>
                <c:pt idx="1835">
                  <c:v>43466</c:v>
                </c:pt>
                <c:pt idx="1836">
                  <c:v>43467</c:v>
                </c:pt>
                <c:pt idx="1837">
                  <c:v>43468</c:v>
                </c:pt>
                <c:pt idx="1838">
                  <c:v>43469</c:v>
                </c:pt>
                <c:pt idx="1839">
                  <c:v>43470</c:v>
                </c:pt>
                <c:pt idx="1840">
                  <c:v>43471</c:v>
                </c:pt>
                <c:pt idx="1841">
                  <c:v>43472</c:v>
                </c:pt>
                <c:pt idx="1842">
                  <c:v>43473</c:v>
                </c:pt>
                <c:pt idx="1843">
                  <c:v>43474</c:v>
                </c:pt>
                <c:pt idx="1844">
                  <c:v>43475</c:v>
                </c:pt>
                <c:pt idx="1845">
                  <c:v>43476</c:v>
                </c:pt>
                <c:pt idx="1846">
                  <c:v>43477</c:v>
                </c:pt>
                <c:pt idx="1847">
                  <c:v>43478</c:v>
                </c:pt>
                <c:pt idx="1848">
                  <c:v>43479</c:v>
                </c:pt>
                <c:pt idx="1849">
                  <c:v>43480</c:v>
                </c:pt>
                <c:pt idx="1850">
                  <c:v>43481</c:v>
                </c:pt>
                <c:pt idx="1851">
                  <c:v>43482</c:v>
                </c:pt>
                <c:pt idx="1852">
                  <c:v>43483</c:v>
                </c:pt>
                <c:pt idx="1853">
                  <c:v>43484</c:v>
                </c:pt>
                <c:pt idx="1854">
                  <c:v>43485</c:v>
                </c:pt>
                <c:pt idx="1855">
                  <c:v>43486</c:v>
                </c:pt>
                <c:pt idx="1856">
                  <c:v>43487</c:v>
                </c:pt>
                <c:pt idx="1857">
                  <c:v>43488</c:v>
                </c:pt>
                <c:pt idx="1858">
                  <c:v>43489</c:v>
                </c:pt>
                <c:pt idx="1859">
                  <c:v>43490</c:v>
                </c:pt>
                <c:pt idx="1860">
                  <c:v>43491</c:v>
                </c:pt>
                <c:pt idx="1861">
                  <c:v>43492</c:v>
                </c:pt>
                <c:pt idx="1862">
                  <c:v>43493</c:v>
                </c:pt>
                <c:pt idx="1863">
                  <c:v>43494</c:v>
                </c:pt>
                <c:pt idx="1864">
                  <c:v>43495</c:v>
                </c:pt>
                <c:pt idx="1865">
                  <c:v>43496</c:v>
                </c:pt>
                <c:pt idx="1866">
                  <c:v>43497</c:v>
                </c:pt>
                <c:pt idx="1867">
                  <c:v>43498</c:v>
                </c:pt>
                <c:pt idx="1868">
                  <c:v>43499</c:v>
                </c:pt>
                <c:pt idx="1869">
                  <c:v>43500</c:v>
                </c:pt>
                <c:pt idx="1870">
                  <c:v>43501</c:v>
                </c:pt>
                <c:pt idx="1871">
                  <c:v>43502</c:v>
                </c:pt>
                <c:pt idx="1872">
                  <c:v>43503</c:v>
                </c:pt>
                <c:pt idx="1873">
                  <c:v>43504</c:v>
                </c:pt>
                <c:pt idx="1874">
                  <c:v>43505</c:v>
                </c:pt>
                <c:pt idx="1875">
                  <c:v>43506</c:v>
                </c:pt>
                <c:pt idx="1876">
                  <c:v>43507</c:v>
                </c:pt>
                <c:pt idx="1877">
                  <c:v>43508</c:v>
                </c:pt>
                <c:pt idx="1878">
                  <c:v>43509</c:v>
                </c:pt>
                <c:pt idx="1879">
                  <c:v>43510</c:v>
                </c:pt>
                <c:pt idx="1880">
                  <c:v>43511</c:v>
                </c:pt>
                <c:pt idx="1881">
                  <c:v>43512</c:v>
                </c:pt>
                <c:pt idx="1882">
                  <c:v>43513</c:v>
                </c:pt>
                <c:pt idx="1883">
                  <c:v>43514</c:v>
                </c:pt>
                <c:pt idx="1884">
                  <c:v>43515</c:v>
                </c:pt>
                <c:pt idx="1885">
                  <c:v>43516</c:v>
                </c:pt>
                <c:pt idx="1886">
                  <c:v>43517</c:v>
                </c:pt>
                <c:pt idx="1887">
                  <c:v>43518</c:v>
                </c:pt>
                <c:pt idx="1888">
                  <c:v>43519</c:v>
                </c:pt>
                <c:pt idx="1889">
                  <c:v>43520</c:v>
                </c:pt>
                <c:pt idx="1890">
                  <c:v>43521</c:v>
                </c:pt>
                <c:pt idx="1891">
                  <c:v>43522</c:v>
                </c:pt>
                <c:pt idx="1892">
                  <c:v>43523</c:v>
                </c:pt>
                <c:pt idx="1893">
                  <c:v>43524</c:v>
                </c:pt>
                <c:pt idx="1894">
                  <c:v>43525</c:v>
                </c:pt>
                <c:pt idx="1895">
                  <c:v>43526</c:v>
                </c:pt>
                <c:pt idx="1896">
                  <c:v>43527</c:v>
                </c:pt>
                <c:pt idx="1897">
                  <c:v>43528</c:v>
                </c:pt>
                <c:pt idx="1898">
                  <c:v>43529</c:v>
                </c:pt>
                <c:pt idx="1899">
                  <c:v>43530</c:v>
                </c:pt>
                <c:pt idx="1900">
                  <c:v>43531</c:v>
                </c:pt>
                <c:pt idx="1901">
                  <c:v>43532</c:v>
                </c:pt>
                <c:pt idx="1902">
                  <c:v>43533</c:v>
                </c:pt>
                <c:pt idx="1903">
                  <c:v>43534</c:v>
                </c:pt>
                <c:pt idx="1904">
                  <c:v>43535</c:v>
                </c:pt>
                <c:pt idx="1905">
                  <c:v>43536</c:v>
                </c:pt>
                <c:pt idx="1906">
                  <c:v>43537</c:v>
                </c:pt>
                <c:pt idx="1907">
                  <c:v>43538</c:v>
                </c:pt>
                <c:pt idx="1908">
                  <c:v>43539</c:v>
                </c:pt>
                <c:pt idx="1909">
                  <c:v>43540</c:v>
                </c:pt>
                <c:pt idx="1910">
                  <c:v>43541</c:v>
                </c:pt>
                <c:pt idx="1911">
                  <c:v>43542</c:v>
                </c:pt>
                <c:pt idx="1912">
                  <c:v>43543</c:v>
                </c:pt>
                <c:pt idx="1913">
                  <c:v>43544</c:v>
                </c:pt>
                <c:pt idx="1914">
                  <c:v>43545</c:v>
                </c:pt>
                <c:pt idx="1915">
                  <c:v>43546</c:v>
                </c:pt>
                <c:pt idx="1916">
                  <c:v>43547</c:v>
                </c:pt>
                <c:pt idx="1917">
                  <c:v>43548</c:v>
                </c:pt>
                <c:pt idx="1918">
                  <c:v>43549</c:v>
                </c:pt>
                <c:pt idx="1919">
                  <c:v>43550</c:v>
                </c:pt>
                <c:pt idx="1920">
                  <c:v>43551</c:v>
                </c:pt>
                <c:pt idx="1921">
                  <c:v>43552</c:v>
                </c:pt>
                <c:pt idx="1922">
                  <c:v>43553</c:v>
                </c:pt>
                <c:pt idx="1923">
                  <c:v>43554</c:v>
                </c:pt>
                <c:pt idx="1924">
                  <c:v>43555</c:v>
                </c:pt>
                <c:pt idx="1925">
                  <c:v>43556</c:v>
                </c:pt>
                <c:pt idx="1926">
                  <c:v>43557</c:v>
                </c:pt>
                <c:pt idx="1927">
                  <c:v>43558</c:v>
                </c:pt>
                <c:pt idx="1928">
                  <c:v>43559</c:v>
                </c:pt>
                <c:pt idx="1929">
                  <c:v>43560</c:v>
                </c:pt>
                <c:pt idx="1930">
                  <c:v>43561</c:v>
                </c:pt>
                <c:pt idx="1931">
                  <c:v>43562</c:v>
                </c:pt>
                <c:pt idx="1932">
                  <c:v>43563</c:v>
                </c:pt>
                <c:pt idx="1933">
                  <c:v>43564</c:v>
                </c:pt>
                <c:pt idx="1934">
                  <c:v>43565</c:v>
                </c:pt>
                <c:pt idx="1935">
                  <c:v>43566</c:v>
                </c:pt>
                <c:pt idx="1936">
                  <c:v>43567</c:v>
                </c:pt>
                <c:pt idx="1937">
                  <c:v>43568</c:v>
                </c:pt>
                <c:pt idx="1938">
                  <c:v>43569</c:v>
                </c:pt>
                <c:pt idx="1939">
                  <c:v>43570</c:v>
                </c:pt>
                <c:pt idx="1940">
                  <c:v>43571</c:v>
                </c:pt>
                <c:pt idx="1941">
                  <c:v>43572</c:v>
                </c:pt>
                <c:pt idx="1942">
                  <c:v>43573</c:v>
                </c:pt>
                <c:pt idx="1943">
                  <c:v>43574</c:v>
                </c:pt>
                <c:pt idx="1944">
                  <c:v>43575</c:v>
                </c:pt>
                <c:pt idx="1945">
                  <c:v>43576</c:v>
                </c:pt>
                <c:pt idx="1946">
                  <c:v>43577</c:v>
                </c:pt>
                <c:pt idx="1947">
                  <c:v>43578</c:v>
                </c:pt>
                <c:pt idx="1948">
                  <c:v>43579</c:v>
                </c:pt>
                <c:pt idx="1949">
                  <c:v>43580</c:v>
                </c:pt>
                <c:pt idx="1950">
                  <c:v>43581</c:v>
                </c:pt>
                <c:pt idx="1951">
                  <c:v>43582</c:v>
                </c:pt>
                <c:pt idx="1952">
                  <c:v>43583</c:v>
                </c:pt>
                <c:pt idx="1953">
                  <c:v>43584</c:v>
                </c:pt>
                <c:pt idx="1954">
                  <c:v>43585</c:v>
                </c:pt>
                <c:pt idx="1955">
                  <c:v>43586</c:v>
                </c:pt>
                <c:pt idx="1956">
                  <c:v>43587</c:v>
                </c:pt>
                <c:pt idx="1957">
                  <c:v>43588</c:v>
                </c:pt>
                <c:pt idx="1958">
                  <c:v>43589</c:v>
                </c:pt>
                <c:pt idx="1959">
                  <c:v>43590</c:v>
                </c:pt>
                <c:pt idx="1960">
                  <c:v>43591</c:v>
                </c:pt>
                <c:pt idx="1961">
                  <c:v>43592</c:v>
                </c:pt>
                <c:pt idx="1962">
                  <c:v>43593</c:v>
                </c:pt>
                <c:pt idx="1963">
                  <c:v>43594</c:v>
                </c:pt>
                <c:pt idx="1964">
                  <c:v>43595</c:v>
                </c:pt>
                <c:pt idx="1965">
                  <c:v>43596</c:v>
                </c:pt>
                <c:pt idx="1966">
                  <c:v>43597</c:v>
                </c:pt>
                <c:pt idx="1967">
                  <c:v>43598</c:v>
                </c:pt>
                <c:pt idx="1968">
                  <c:v>43599</c:v>
                </c:pt>
                <c:pt idx="1969">
                  <c:v>43600</c:v>
                </c:pt>
                <c:pt idx="1970">
                  <c:v>43601</c:v>
                </c:pt>
                <c:pt idx="1971">
                  <c:v>43602</c:v>
                </c:pt>
                <c:pt idx="1972">
                  <c:v>43603</c:v>
                </c:pt>
                <c:pt idx="1973">
                  <c:v>43604</c:v>
                </c:pt>
                <c:pt idx="1974">
                  <c:v>43605</c:v>
                </c:pt>
                <c:pt idx="1975">
                  <c:v>43606</c:v>
                </c:pt>
                <c:pt idx="1976">
                  <c:v>43607</c:v>
                </c:pt>
                <c:pt idx="1977">
                  <c:v>43608</c:v>
                </c:pt>
                <c:pt idx="1978">
                  <c:v>43609</c:v>
                </c:pt>
                <c:pt idx="1979">
                  <c:v>43610</c:v>
                </c:pt>
                <c:pt idx="1980">
                  <c:v>43611</c:v>
                </c:pt>
                <c:pt idx="1981">
                  <c:v>43612</c:v>
                </c:pt>
                <c:pt idx="1982">
                  <c:v>43613</c:v>
                </c:pt>
                <c:pt idx="1983">
                  <c:v>43614</c:v>
                </c:pt>
                <c:pt idx="1984">
                  <c:v>43615</c:v>
                </c:pt>
                <c:pt idx="1985">
                  <c:v>43616</c:v>
                </c:pt>
                <c:pt idx="1986">
                  <c:v>43617</c:v>
                </c:pt>
                <c:pt idx="1987">
                  <c:v>43618</c:v>
                </c:pt>
                <c:pt idx="1988">
                  <c:v>43619</c:v>
                </c:pt>
                <c:pt idx="1989">
                  <c:v>43620</c:v>
                </c:pt>
                <c:pt idx="1990">
                  <c:v>43621</c:v>
                </c:pt>
                <c:pt idx="1991">
                  <c:v>43622</c:v>
                </c:pt>
                <c:pt idx="1992">
                  <c:v>43623</c:v>
                </c:pt>
                <c:pt idx="1993">
                  <c:v>43624</c:v>
                </c:pt>
                <c:pt idx="1994">
                  <c:v>43625</c:v>
                </c:pt>
                <c:pt idx="1995">
                  <c:v>43626</c:v>
                </c:pt>
                <c:pt idx="1996">
                  <c:v>43627</c:v>
                </c:pt>
                <c:pt idx="1997">
                  <c:v>43628</c:v>
                </c:pt>
                <c:pt idx="1998">
                  <c:v>43629</c:v>
                </c:pt>
                <c:pt idx="1999">
                  <c:v>43630</c:v>
                </c:pt>
                <c:pt idx="2000">
                  <c:v>43631</c:v>
                </c:pt>
                <c:pt idx="2001">
                  <c:v>43632</c:v>
                </c:pt>
                <c:pt idx="2002">
                  <c:v>43633</c:v>
                </c:pt>
                <c:pt idx="2003">
                  <c:v>43634</c:v>
                </c:pt>
                <c:pt idx="2004">
                  <c:v>43635</c:v>
                </c:pt>
                <c:pt idx="2005">
                  <c:v>43636</c:v>
                </c:pt>
                <c:pt idx="2006">
                  <c:v>43637</c:v>
                </c:pt>
                <c:pt idx="2007">
                  <c:v>43638</c:v>
                </c:pt>
                <c:pt idx="2008">
                  <c:v>43639</c:v>
                </c:pt>
                <c:pt idx="2009">
                  <c:v>43640</c:v>
                </c:pt>
                <c:pt idx="2010">
                  <c:v>43641</c:v>
                </c:pt>
                <c:pt idx="2011">
                  <c:v>43642</c:v>
                </c:pt>
                <c:pt idx="2012">
                  <c:v>43643</c:v>
                </c:pt>
                <c:pt idx="2013">
                  <c:v>43644</c:v>
                </c:pt>
                <c:pt idx="2014">
                  <c:v>43645</c:v>
                </c:pt>
                <c:pt idx="2015">
                  <c:v>43646</c:v>
                </c:pt>
                <c:pt idx="2016">
                  <c:v>43647</c:v>
                </c:pt>
                <c:pt idx="2017">
                  <c:v>43648</c:v>
                </c:pt>
                <c:pt idx="2018">
                  <c:v>43649</c:v>
                </c:pt>
                <c:pt idx="2019">
                  <c:v>43650</c:v>
                </c:pt>
                <c:pt idx="2020">
                  <c:v>43651</c:v>
                </c:pt>
                <c:pt idx="2021">
                  <c:v>43652</c:v>
                </c:pt>
                <c:pt idx="2022">
                  <c:v>43653</c:v>
                </c:pt>
                <c:pt idx="2023">
                  <c:v>43654</c:v>
                </c:pt>
                <c:pt idx="2024">
                  <c:v>43655</c:v>
                </c:pt>
                <c:pt idx="2025">
                  <c:v>43656</c:v>
                </c:pt>
                <c:pt idx="2026">
                  <c:v>43657</c:v>
                </c:pt>
                <c:pt idx="2027">
                  <c:v>43658</c:v>
                </c:pt>
                <c:pt idx="2028">
                  <c:v>43659</c:v>
                </c:pt>
                <c:pt idx="2029">
                  <c:v>43660</c:v>
                </c:pt>
                <c:pt idx="2030">
                  <c:v>43661</c:v>
                </c:pt>
                <c:pt idx="2031">
                  <c:v>43662</c:v>
                </c:pt>
                <c:pt idx="2032">
                  <c:v>43663</c:v>
                </c:pt>
                <c:pt idx="2033">
                  <c:v>43664</c:v>
                </c:pt>
                <c:pt idx="2034">
                  <c:v>43665</c:v>
                </c:pt>
                <c:pt idx="2035">
                  <c:v>43666</c:v>
                </c:pt>
                <c:pt idx="2036">
                  <c:v>43667</c:v>
                </c:pt>
                <c:pt idx="2037">
                  <c:v>43668</c:v>
                </c:pt>
                <c:pt idx="2038">
                  <c:v>43669</c:v>
                </c:pt>
                <c:pt idx="2039">
                  <c:v>43670</c:v>
                </c:pt>
                <c:pt idx="2040">
                  <c:v>43671</c:v>
                </c:pt>
                <c:pt idx="2041">
                  <c:v>43672</c:v>
                </c:pt>
                <c:pt idx="2042">
                  <c:v>43673</c:v>
                </c:pt>
                <c:pt idx="2043">
                  <c:v>43674</c:v>
                </c:pt>
                <c:pt idx="2044">
                  <c:v>43675</c:v>
                </c:pt>
                <c:pt idx="2045">
                  <c:v>43676</c:v>
                </c:pt>
                <c:pt idx="2046">
                  <c:v>43677</c:v>
                </c:pt>
                <c:pt idx="2047">
                  <c:v>43678</c:v>
                </c:pt>
                <c:pt idx="2048">
                  <c:v>43679</c:v>
                </c:pt>
                <c:pt idx="2049">
                  <c:v>43680</c:v>
                </c:pt>
                <c:pt idx="2050">
                  <c:v>43681</c:v>
                </c:pt>
                <c:pt idx="2051">
                  <c:v>43682</c:v>
                </c:pt>
                <c:pt idx="2052">
                  <c:v>43683</c:v>
                </c:pt>
                <c:pt idx="2053">
                  <c:v>43684</c:v>
                </c:pt>
                <c:pt idx="2054">
                  <c:v>43685</c:v>
                </c:pt>
                <c:pt idx="2055">
                  <c:v>43686</c:v>
                </c:pt>
                <c:pt idx="2056">
                  <c:v>43687</c:v>
                </c:pt>
                <c:pt idx="2057">
                  <c:v>43688</c:v>
                </c:pt>
                <c:pt idx="2058">
                  <c:v>43689</c:v>
                </c:pt>
                <c:pt idx="2059">
                  <c:v>43690</c:v>
                </c:pt>
                <c:pt idx="2060">
                  <c:v>43691</c:v>
                </c:pt>
                <c:pt idx="2061">
                  <c:v>43692</c:v>
                </c:pt>
                <c:pt idx="2062">
                  <c:v>43693</c:v>
                </c:pt>
                <c:pt idx="2063">
                  <c:v>43694</c:v>
                </c:pt>
                <c:pt idx="2064">
                  <c:v>43695</c:v>
                </c:pt>
                <c:pt idx="2065">
                  <c:v>43696</c:v>
                </c:pt>
                <c:pt idx="2066">
                  <c:v>43697</c:v>
                </c:pt>
                <c:pt idx="2067">
                  <c:v>43698</c:v>
                </c:pt>
                <c:pt idx="2068">
                  <c:v>43699</c:v>
                </c:pt>
                <c:pt idx="2069">
                  <c:v>43700</c:v>
                </c:pt>
                <c:pt idx="2070">
                  <c:v>43701</c:v>
                </c:pt>
                <c:pt idx="2071">
                  <c:v>43702</c:v>
                </c:pt>
                <c:pt idx="2072">
                  <c:v>43703</c:v>
                </c:pt>
                <c:pt idx="2073">
                  <c:v>43704</c:v>
                </c:pt>
                <c:pt idx="2074">
                  <c:v>43705</c:v>
                </c:pt>
                <c:pt idx="2075">
                  <c:v>43706</c:v>
                </c:pt>
                <c:pt idx="2076">
                  <c:v>43707</c:v>
                </c:pt>
                <c:pt idx="2077">
                  <c:v>43708</c:v>
                </c:pt>
                <c:pt idx="2078">
                  <c:v>43709</c:v>
                </c:pt>
                <c:pt idx="2079">
                  <c:v>43710</c:v>
                </c:pt>
                <c:pt idx="2080">
                  <c:v>43711</c:v>
                </c:pt>
                <c:pt idx="2081">
                  <c:v>43712</c:v>
                </c:pt>
                <c:pt idx="2082">
                  <c:v>43713</c:v>
                </c:pt>
                <c:pt idx="2083">
                  <c:v>43714</c:v>
                </c:pt>
                <c:pt idx="2084">
                  <c:v>43715</c:v>
                </c:pt>
                <c:pt idx="2085">
                  <c:v>43716</c:v>
                </c:pt>
                <c:pt idx="2086">
                  <c:v>43717</c:v>
                </c:pt>
                <c:pt idx="2087">
                  <c:v>43718</c:v>
                </c:pt>
                <c:pt idx="2088">
                  <c:v>43719</c:v>
                </c:pt>
                <c:pt idx="2089">
                  <c:v>43720</c:v>
                </c:pt>
                <c:pt idx="2090">
                  <c:v>43721</c:v>
                </c:pt>
                <c:pt idx="2091">
                  <c:v>43722</c:v>
                </c:pt>
                <c:pt idx="2092">
                  <c:v>43723</c:v>
                </c:pt>
                <c:pt idx="2093">
                  <c:v>43724</c:v>
                </c:pt>
                <c:pt idx="2094">
                  <c:v>43725</c:v>
                </c:pt>
                <c:pt idx="2095">
                  <c:v>43726</c:v>
                </c:pt>
                <c:pt idx="2096">
                  <c:v>43727</c:v>
                </c:pt>
                <c:pt idx="2097">
                  <c:v>43728</c:v>
                </c:pt>
                <c:pt idx="2098">
                  <c:v>43729</c:v>
                </c:pt>
                <c:pt idx="2099">
                  <c:v>43730</c:v>
                </c:pt>
                <c:pt idx="2100">
                  <c:v>43731</c:v>
                </c:pt>
                <c:pt idx="2101">
                  <c:v>43732</c:v>
                </c:pt>
                <c:pt idx="2102">
                  <c:v>43733</c:v>
                </c:pt>
                <c:pt idx="2103">
                  <c:v>43734</c:v>
                </c:pt>
                <c:pt idx="2104">
                  <c:v>43735</c:v>
                </c:pt>
                <c:pt idx="2105">
                  <c:v>43736</c:v>
                </c:pt>
                <c:pt idx="2106">
                  <c:v>43737</c:v>
                </c:pt>
                <c:pt idx="2107">
                  <c:v>43738</c:v>
                </c:pt>
                <c:pt idx="2108">
                  <c:v>43739</c:v>
                </c:pt>
                <c:pt idx="2109">
                  <c:v>43740</c:v>
                </c:pt>
                <c:pt idx="2110">
                  <c:v>43741</c:v>
                </c:pt>
                <c:pt idx="2111">
                  <c:v>43742</c:v>
                </c:pt>
                <c:pt idx="2112">
                  <c:v>43743</c:v>
                </c:pt>
                <c:pt idx="2113">
                  <c:v>43744</c:v>
                </c:pt>
                <c:pt idx="2114">
                  <c:v>43745</c:v>
                </c:pt>
                <c:pt idx="2115">
                  <c:v>43746</c:v>
                </c:pt>
                <c:pt idx="2116">
                  <c:v>43747</c:v>
                </c:pt>
                <c:pt idx="2117">
                  <c:v>43748</c:v>
                </c:pt>
                <c:pt idx="2118">
                  <c:v>43749</c:v>
                </c:pt>
                <c:pt idx="2119">
                  <c:v>43750</c:v>
                </c:pt>
                <c:pt idx="2120">
                  <c:v>43751</c:v>
                </c:pt>
                <c:pt idx="2121">
                  <c:v>43752</c:v>
                </c:pt>
                <c:pt idx="2122">
                  <c:v>43753</c:v>
                </c:pt>
                <c:pt idx="2123">
                  <c:v>43754</c:v>
                </c:pt>
                <c:pt idx="2124">
                  <c:v>43755</c:v>
                </c:pt>
                <c:pt idx="2125">
                  <c:v>43756</c:v>
                </c:pt>
                <c:pt idx="2126">
                  <c:v>43757</c:v>
                </c:pt>
                <c:pt idx="2127">
                  <c:v>43758</c:v>
                </c:pt>
                <c:pt idx="2128">
                  <c:v>43759</c:v>
                </c:pt>
                <c:pt idx="2129">
                  <c:v>43760</c:v>
                </c:pt>
                <c:pt idx="2130">
                  <c:v>43761</c:v>
                </c:pt>
                <c:pt idx="2131">
                  <c:v>43762</c:v>
                </c:pt>
                <c:pt idx="2132">
                  <c:v>43763</c:v>
                </c:pt>
                <c:pt idx="2133">
                  <c:v>43764</c:v>
                </c:pt>
                <c:pt idx="2134">
                  <c:v>43765</c:v>
                </c:pt>
                <c:pt idx="2135">
                  <c:v>43766</c:v>
                </c:pt>
                <c:pt idx="2136">
                  <c:v>43767</c:v>
                </c:pt>
                <c:pt idx="2137">
                  <c:v>43768</c:v>
                </c:pt>
                <c:pt idx="2138">
                  <c:v>43769</c:v>
                </c:pt>
                <c:pt idx="2139">
                  <c:v>43770</c:v>
                </c:pt>
                <c:pt idx="2140">
                  <c:v>43771</c:v>
                </c:pt>
                <c:pt idx="2141">
                  <c:v>43772</c:v>
                </c:pt>
                <c:pt idx="2142">
                  <c:v>43773</c:v>
                </c:pt>
                <c:pt idx="2143">
                  <c:v>43774</c:v>
                </c:pt>
                <c:pt idx="2144">
                  <c:v>43775</c:v>
                </c:pt>
                <c:pt idx="2145">
                  <c:v>43776</c:v>
                </c:pt>
                <c:pt idx="2146">
                  <c:v>43777</c:v>
                </c:pt>
                <c:pt idx="2147">
                  <c:v>43778</c:v>
                </c:pt>
                <c:pt idx="2148">
                  <c:v>43779</c:v>
                </c:pt>
                <c:pt idx="2149">
                  <c:v>43780</c:v>
                </c:pt>
                <c:pt idx="2150">
                  <c:v>43781</c:v>
                </c:pt>
                <c:pt idx="2151">
                  <c:v>43782</c:v>
                </c:pt>
                <c:pt idx="2152">
                  <c:v>43783</c:v>
                </c:pt>
                <c:pt idx="2153">
                  <c:v>43784</c:v>
                </c:pt>
                <c:pt idx="2154">
                  <c:v>43785</c:v>
                </c:pt>
                <c:pt idx="2155">
                  <c:v>43786</c:v>
                </c:pt>
                <c:pt idx="2156">
                  <c:v>43787</c:v>
                </c:pt>
                <c:pt idx="2157">
                  <c:v>43788</c:v>
                </c:pt>
                <c:pt idx="2158">
                  <c:v>43789</c:v>
                </c:pt>
                <c:pt idx="2159">
                  <c:v>43790</c:v>
                </c:pt>
                <c:pt idx="2160">
                  <c:v>43791</c:v>
                </c:pt>
                <c:pt idx="2161">
                  <c:v>43792</c:v>
                </c:pt>
                <c:pt idx="2162">
                  <c:v>43793</c:v>
                </c:pt>
                <c:pt idx="2163">
                  <c:v>43794</c:v>
                </c:pt>
                <c:pt idx="2164">
                  <c:v>43795</c:v>
                </c:pt>
                <c:pt idx="2165">
                  <c:v>43796</c:v>
                </c:pt>
                <c:pt idx="2166">
                  <c:v>43797</c:v>
                </c:pt>
                <c:pt idx="2167">
                  <c:v>43798</c:v>
                </c:pt>
                <c:pt idx="2168">
                  <c:v>43799</c:v>
                </c:pt>
                <c:pt idx="2169">
                  <c:v>43800</c:v>
                </c:pt>
                <c:pt idx="2170">
                  <c:v>43801</c:v>
                </c:pt>
                <c:pt idx="2171">
                  <c:v>43802</c:v>
                </c:pt>
                <c:pt idx="2172">
                  <c:v>43803</c:v>
                </c:pt>
                <c:pt idx="2173">
                  <c:v>43804</c:v>
                </c:pt>
                <c:pt idx="2174">
                  <c:v>43805</c:v>
                </c:pt>
                <c:pt idx="2175">
                  <c:v>43806</c:v>
                </c:pt>
                <c:pt idx="2176">
                  <c:v>43807</c:v>
                </c:pt>
                <c:pt idx="2177">
                  <c:v>43808</c:v>
                </c:pt>
                <c:pt idx="2178">
                  <c:v>43809</c:v>
                </c:pt>
                <c:pt idx="2179">
                  <c:v>43810</c:v>
                </c:pt>
                <c:pt idx="2180">
                  <c:v>43811</c:v>
                </c:pt>
                <c:pt idx="2181">
                  <c:v>43812</c:v>
                </c:pt>
                <c:pt idx="2182">
                  <c:v>43813</c:v>
                </c:pt>
                <c:pt idx="2183">
                  <c:v>43814</c:v>
                </c:pt>
                <c:pt idx="2184">
                  <c:v>43815</c:v>
                </c:pt>
                <c:pt idx="2185">
                  <c:v>43816</c:v>
                </c:pt>
                <c:pt idx="2186">
                  <c:v>43817</c:v>
                </c:pt>
                <c:pt idx="2187">
                  <c:v>43818</c:v>
                </c:pt>
                <c:pt idx="2188">
                  <c:v>43819</c:v>
                </c:pt>
                <c:pt idx="2189">
                  <c:v>43820</c:v>
                </c:pt>
                <c:pt idx="2190">
                  <c:v>43821</c:v>
                </c:pt>
                <c:pt idx="2191">
                  <c:v>43822</c:v>
                </c:pt>
                <c:pt idx="2192">
                  <c:v>43823</c:v>
                </c:pt>
                <c:pt idx="2193">
                  <c:v>43824</c:v>
                </c:pt>
                <c:pt idx="2194">
                  <c:v>43825</c:v>
                </c:pt>
                <c:pt idx="2195">
                  <c:v>43826</c:v>
                </c:pt>
                <c:pt idx="2196">
                  <c:v>43827</c:v>
                </c:pt>
                <c:pt idx="2197">
                  <c:v>43828</c:v>
                </c:pt>
                <c:pt idx="2198">
                  <c:v>43829</c:v>
                </c:pt>
                <c:pt idx="2199">
                  <c:v>43830</c:v>
                </c:pt>
                <c:pt idx="2200">
                  <c:v>43831</c:v>
                </c:pt>
                <c:pt idx="2201">
                  <c:v>43832</c:v>
                </c:pt>
                <c:pt idx="2202">
                  <c:v>43833</c:v>
                </c:pt>
                <c:pt idx="2203">
                  <c:v>43834</c:v>
                </c:pt>
                <c:pt idx="2204">
                  <c:v>43835</c:v>
                </c:pt>
                <c:pt idx="2205">
                  <c:v>43836</c:v>
                </c:pt>
                <c:pt idx="2206">
                  <c:v>43837</c:v>
                </c:pt>
                <c:pt idx="2207">
                  <c:v>43838</c:v>
                </c:pt>
                <c:pt idx="2208">
                  <c:v>43839</c:v>
                </c:pt>
                <c:pt idx="2209">
                  <c:v>43840</c:v>
                </c:pt>
                <c:pt idx="2210">
                  <c:v>43841</c:v>
                </c:pt>
                <c:pt idx="2211">
                  <c:v>43842</c:v>
                </c:pt>
                <c:pt idx="2212">
                  <c:v>43843</c:v>
                </c:pt>
                <c:pt idx="2213">
                  <c:v>43844</c:v>
                </c:pt>
                <c:pt idx="2214">
                  <c:v>43845</c:v>
                </c:pt>
                <c:pt idx="2215">
                  <c:v>43846</c:v>
                </c:pt>
                <c:pt idx="2216">
                  <c:v>43847</c:v>
                </c:pt>
                <c:pt idx="2217">
                  <c:v>43848</c:v>
                </c:pt>
                <c:pt idx="2218">
                  <c:v>43849</c:v>
                </c:pt>
                <c:pt idx="2219">
                  <c:v>43850</c:v>
                </c:pt>
                <c:pt idx="2220">
                  <c:v>43851</c:v>
                </c:pt>
                <c:pt idx="2221">
                  <c:v>43852</c:v>
                </c:pt>
                <c:pt idx="2222">
                  <c:v>43853</c:v>
                </c:pt>
                <c:pt idx="2223">
                  <c:v>43854</c:v>
                </c:pt>
                <c:pt idx="2224">
                  <c:v>43855</c:v>
                </c:pt>
                <c:pt idx="2225">
                  <c:v>43856</c:v>
                </c:pt>
                <c:pt idx="2226">
                  <c:v>43857</c:v>
                </c:pt>
                <c:pt idx="2227">
                  <c:v>43858</c:v>
                </c:pt>
                <c:pt idx="2228">
                  <c:v>43859</c:v>
                </c:pt>
                <c:pt idx="2229">
                  <c:v>43860</c:v>
                </c:pt>
                <c:pt idx="2230">
                  <c:v>43861</c:v>
                </c:pt>
                <c:pt idx="2231">
                  <c:v>43862</c:v>
                </c:pt>
                <c:pt idx="2232">
                  <c:v>43863</c:v>
                </c:pt>
                <c:pt idx="2233">
                  <c:v>43864</c:v>
                </c:pt>
                <c:pt idx="2234">
                  <c:v>43865</c:v>
                </c:pt>
                <c:pt idx="2235">
                  <c:v>43866</c:v>
                </c:pt>
                <c:pt idx="2236">
                  <c:v>43867</c:v>
                </c:pt>
                <c:pt idx="2237">
                  <c:v>43868</c:v>
                </c:pt>
                <c:pt idx="2238">
                  <c:v>43869</c:v>
                </c:pt>
                <c:pt idx="2239">
                  <c:v>43870</c:v>
                </c:pt>
                <c:pt idx="2240">
                  <c:v>43871</c:v>
                </c:pt>
                <c:pt idx="2241">
                  <c:v>43872</c:v>
                </c:pt>
                <c:pt idx="2242">
                  <c:v>43873</c:v>
                </c:pt>
                <c:pt idx="2243">
                  <c:v>43874</c:v>
                </c:pt>
                <c:pt idx="2244">
                  <c:v>43875</c:v>
                </c:pt>
                <c:pt idx="2245">
                  <c:v>43876</c:v>
                </c:pt>
                <c:pt idx="2246">
                  <c:v>43877</c:v>
                </c:pt>
                <c:pt idx="2247">
                  <c:v>43878</c:v>
                </c:pt>
                <c:pt idx="2248">
                  <c:v>43879</c:v>
                </c:pt>
                <c:pt idx="2249">
                  <c:v>43880</c:v>
                </c:pt>
                <c:pt idx="2250">
                  <c:v>43881</c:v>
                </c:pt>
                <c:pt idx="2251">
                  <c:v>43882</c:v>
                </c:pt>
                <c:pt idx="2252">
                  <c:v>43883</c:v>
                </c:pt>
                <c:pt idx="2253">
                  <c:v>43884</c:v>
                </c:pt>
                <c:pt idx="2254">
                  <c:v>43885</c:v>
                </c:pt>
                <c:pt idx="2255">
                  <c:v>43886</c:v>
                </c:pt>
                <c:pt idx="2256">
                  <c:v>43887</c:v>
                </c:pt>
                <c:pt idx="2257">
                  <c:v>43888</c:v>
                </c:pt>
                <c:pt idx="2258">
                  <c:v>43889</c:v>
                </c:pt>
                <c:pt idx="2259">
                  <c:v>43890</c:v>
                </c:pt>
                <c:pt idx="2260">
                  <c:v>43891</c:v>
                </c:pt>
                <c:pt idx="2261">
                  <c:v>43892</c:v>
                </c:pt>
                <c:pt idx="2262">
                  <c:v>43893</c:v>
                </c:pt>
                <c:pt idx="2263">
                  <c:v>43894</c:v>
                </c:pt>
                <c:pt idx="2264">
                  <c:v>43895</c:v>
                </c:pt>
                <c:pt idx="2265">
                  <c:v>43896</c:v>
                </c:pt>
                <c:pt idx="2266">
                  <c:v>43897</c:v>
                </c:pt>
                <c:pt idx="2267">
                  <c:v>43898</c:v>
                </c:pt>
                <c:pt idx="2268">
                  <c:v>43899</c:v>
                </c:pt>
                <c:pt idx="2269">
                  <c:v>43900</c:v>
                </c:pt>
                <c:pt idx="2270">
                  <c:v>43901</c:v>
                </c:pt>
                <c:pt idx="2271">
                  <c:v>43902</c:v>
                </c:pt>
                <c:pt idx="2272">
                  <c:v>43903</c:v>
                </c:pt>
                <c:pt idx="2273">
                  <c:v>43904</c:v>
                </c:pt>
                <c:pt idx="2274">
                  <c:v>43905</c:v>
                </c:pt>
                <c:pt idx="2275">
                  <c:v>43906</c:v>
                </c:pt>
                <c:pt idx="2276">
                  <c:v>43907</c:v>
                </c:pt>
                <c:pt idx="2277">
                  <c:v>43908</c:v>
                </c:pt>
                <c:pt idx="2278">
                  <c:v>43909</c:v>
                </c:pt>
                <c:pt idx="2279">
                  <c:v>43910</c:v>
                </c:pt>
                <c:pt idx="2280">
                  <c:v>43911</c:v>
                </c:pt>
                <c:pt idx="2281">
                  <c:v>43912</c:v>
                </c:pt>
                <c:pt idx="2282">
                  <c:v>43913</c:v>
                </c:pt>
                <c:pt idx="2283">
                  <c:v>43914</c:v>
                </c:pt>
                <c:pt idx="2284">
                  <c:v>43915</c:v>
                </c:pt>
                <c:pt idx="2285">
                  <c:v>43916</c:v>
                </c:pt>
                <c:pt idx="2286">
                  <c:v>43917</c:v>
                </c:pt>
                <c:pt idx="2287">
                  <c:v>43918</c:v>
                </c:pt>
                <c:pt idx="2288">
                  <c:v>43919</c:v>
                </c:pt>
                <c:pt idx="2289">
                  <c:v>43920</c:v>
                </c:pt>
                <c:pt idx="2290">
                  <c:v>43921</c:v>
                </c:pt>
                <c:pt idx="2291">
                  <c:v>43922</c:v>
                </c:pt>
                <c:pt idx="2292">
                  <c:v>43923</c:v>
                </c:pt>
                <c:pt idx="2293">
                  <c:v>43924</c:v>
                </c:pt>
                <c:pt idx="2294">
                  <c:v>43925</c:v>
                </c:pt>
                <c:pt idx="2295">
                  <c:v>43926</c:v>
                </c:pt>
                <c:pt idx="2296">
                  <c:v>43927</c:v>
                </c:pt>
                <c:pt idx="2297">
                  <c:v>43928</c:v>
                </c:pt>
                <c:pt idx="2298">
                  <c:v>43929</c:v>
                </c:pt>
                <c:pt idx="2299">
                  <c:v>43930</c:v>
                </c:pt>
                <c:pt idx="2300">
                  <c:v>43931</c:v>
                </c:pt>
                <c:pt idx="2301">
                  <c:v>43932</c:v>
                </c:pt>
                <c:pt idx="2302">
                  <c:v>43933</c:v>
                </c:pt>
                <c:pt idx="2303">
                  <c:v>43934</c:v>
                </c:pt>
                <c:pt idx="2304">
                  <c:v>43935</c:v>
                </c:pt>
                <c:pt idx="2305">
                  <c:v>43936</c:v>
                </c:pt>
                <c:pt idx="2306">
                  <c:v>43937</c:v>
                </c:pt>
                <c:pt idx="2307">
                  <c:v>43938</c:v>
                </c:pt>
                <c:pt idx="2308">
                  <c:v>43939</c:v>
                </c:pt>
                <c:pt idx="2309">
                  <c:v>43940</c:v>
                </c:pt>
                <c:pt idx="2310">
                  <c:v>43941</c:v>
                </c:pt>
                <c:pt idx="2311">
                  <c:v>43942</c:v>
                </c:pt>
                <c:pt idx="2312">
                  <c:v>43943</c:v>
                </c:pt>
                <c:pt idx="2313">
                  <c:v>43944</c:v>
                </c:pt>
                <c:pt idx="2314">
                  <c:v>43945</c:v>
                </c:pt>
                <c:pt idx="2315">
                  <c:v>43946</c:v>
                </c:pt>
                <c:pt idx="2316">
                  <c:v>43947</c:v>
                </c:pt>
                <c:pt idx="2317">
                  <c:v>43948</c:v>
                </c:pt>
                <c:pt idx="2318">
                  <c:v>43949</c:v>
                </c:pt>
                <c:pt idx="2319">
                  <c:v>43950</c:v>
                </c:pt>
                <c:pt idx="2320">
                  <c:v>43951</c:v>
                </c:pt>
                <c:pt idx="2321">
                  <c:v>43952</c:v>
                </c:pt>
                <c:pt idx="2322">
                  <c:v>43953</c:v>
                </c:pt>
                <c:pt idx="2323">
                  <c:v>43954</c:v>
                </c:pt>
                <c:pt idx="2324">
                  <c:v>43955</c:v>
                </c:pt>
                <c:pt idx="2325">
                  <c:v>43956</c:v>
                </c:pt>
                <c:pt idx="2326">
                  <c:v>43957</c:v>
                </c:pt>
                <c:pt idx="2327">
                  <c:v>43958</c:v>
                </c:pt>
                <c:pt idx="2328">
                  <c:v>43959</c:v>
                </c:pt>
                <c:pt idx="2329">
                  <c:v>43960</c:v>
                </c:pt>
                <c:pt idx="2330">
                  <c:v>43961</c:v>
                </c:pt>
                <c:pt idx="2331">
                  <c:v>43962</c:v>
                </c:pt>
                <c:pt idx="2332">
                  <c:v>43963</c:v>
                </c:pt>
                <c:pt idx="2333">
                  <c:v>43964</c:v>
                </c:pt>
                <c:pt idx="2334">
                  <c:v>43965</c:v>
                </c:pt>
                <c:pt idx="2335">
                  <c:v>43966</c:v>
                </c:pt>
                <c:pt idx="2336">
                  <c:v>43967</c:v>
                </c:pt>
                <c:pt idx="2337">
                  <c:v>43968</c:v>
                </c:pt>
                <c:pt idx="2338">
                  <c:v>43969</c:v>
                </c:pt>
                <c:pt idx="2339">
                  <c:v>43970</c:v>
                </c:pt>
                <c:pt idx="2340">
                  <c:v>43971</c:v>
                </c:pt>
                <c:pt idx="2341">
                  <c:v>43972</c:v>
                </c:pt>
                <c:pt idx="2342">
                  <c:v>43973</c:v>
                </c:pt>
                <c:pt idx="2343">
                  <c:v>43974</c:v>
                </c:pt>
                <c:pt idx="2344">
                  <c:v>43975</c:v>
                </c:pt>
                <c:pt idx="2345">
                  <c:v>43976</c:v>
                </c:pt>
                <c:pt idx="2346">
                  <c:v>43977</c:v>
                </c:pt>
                <c:pt idx="2347">
                  <c:v>43978</c:v>
                </c:pt>
                <c:pt idx="2348">
                  <c:v>43979</c:v>
                </c:pt>
                <c:pt idx="2349">
                  <c:v>43980</c:v>
                </c:pt>
                <c:pt idx="2350">
                  <c:v>43981</c:v>
                </c:pt>
                <c:pt idx="2351">
                  <c:v>43982</c:v>
                </c:pt>
                <c:pt idx="2352">
                  <c:v>43983</c:v>
                </c:pt>
                <c:pt idx="2353">
                  <c:v>43984</c:v>
                </c:pt>
                <c:pt idx="2354">
                  <c:v>43985</c:v>
                </c:pt>
                <c:pt idx="2355">
                  <c:v>43986</c:v>
                </c:pt>
                <c:pt idx="2356">
                  <c:v>43987</c:v>
                </c:pt>
                <c:pt idx="2357">
                  <c:v>43988</c:v>
                </c:pt>
                <c:pt idx="2358">
                  <c:v>43989</c:v>
                </c:pt>
                <c:pt idx="2359">
                  <c:v>43990</c:v>
                </c:pt>
                <c:pt idx="2360">
                  <c:v>43991</c:v>
                </c:pt>
                <c:pt idx="2361">
                  <c:v>43992</c:v>
                </c:pt>
                <c:pt idx="2362">
                  <c:v>43993</c:v>
                </c:pt>
                <c:pt idx="2363">
                  <c:v>43994</c:v>
                </c:pt>
                <c:pt idx="2364">
                  <c:v>43995</c:v>
                </c:pt>
                <c:pt idx="2365">
                  <c:v>43996</c:v>
                </c:pt>
                <c:pt idx="2366">
                  <c:v>43997</c:v>
                </c:pt>
                <c:pt idx="2367">
                  <c:v>43998</c:v>
                </c:pt>
                <c:pt idx="2368">
                  <c:v>43999</c:v>
                </c:pt>
                <c:pt idx="2369">
                  <c:v>44000</c:v>
                </c:pt>
                <c:pt idx="2370">
                  <c:v>44001</c:v>
                </c:pt>
                <c:pt idx="2371">
                  <c:v>44002</c:v>
                </c:pt>
                <c:pt idx="2372">
                  <c:v>44003</c:v>
                </c:pt>
                <c:pt idx="2373">
                  <c:v>44004</c:v>
                </c:pt>
                <c:pt idx="2374">
                  <c:v>44005</c:v>
                </c:pt>
                <c:pt idx="2375">
                  <c:v>44006</c:v>
                </c:pt>
                <c:pt idx="2376">
                  <c:v>44007</c:v>
                </c:pt>
                <c:pt idx="2377">
                  <c:v>44008</c:v>
                </c:pt>
                <c:pt idx="2378">
                  <c:v>44009</c:v>
                </c:pt>
                <c:pt idx="2379">
                  <c:v>44010</c:v>
                </c:pt>
                <c:pt idx="2380">
                  <c:v>44011</c:v>
                </c:pt>
                <c:pt idx="2381">
                  <c:v>44012</c:v>
                </c:pt>
                <c:pt idx="2382">
                  <c:v>44013</c:v>
                </c:pt>
                <c:pt idx="2383">
                  <c:v>44014</c:v>
                </c:pt>
                <c:pt idx="2384">
                  <c:v>44015</c:v>
                </c:pt>
                <c:pt idx="2385">
                  <c:v>44016</c:v>
                </c:pt>
                <c:pt idx="2386">
                  <c:v>44017</c:v>
                </c:pt>
                <c:pt idx="2387">
                  <c:v>44018</c:v>
                </c:pt>
                <c:pt idx="2388">
                  <c:v>44019</c:v>
                </c:pt>
                <c:pt idx="2389">
                  <c:v>44020</c:v>
                </c:pt>
                <c:pt idx="2390">
                  <c:v>44021</c:v>
                </c:pt>
                <c:pt idx="2391">
                  <c:v>44022</c:v>
                </c:pt>
                <c:pt idx="2392">
                  <c:v>44023</c:v>
                </c:pt>
                <c:pt idx="2393">
                  <c:v>44024</c:v>
                </c:pt>
                <c:pt idx="2394">
                  <c:v>44025</c:v>
                </c:pt>
                <c:pt idx="2395">
                  <c:v>44026</c:v>
                </c:pt>
                <c:pt idx="2396">
                  <c:v>44027</c:v>
                </c:pt>
                <c:pt idx="2397">
                  <c:v>44028</c:v>
                </c:pt>
                <c:pt idx="2398">
                  <c:v>44029</c:v>
                </c:pt>
                <c:pt idx="2399">
                  <c:v>44030</c:v>
                </c:pt>
                <c:pt idx="2400">
                  <c:v>44031</c:v>
                </c:pt>
                <c:pt idx="2401">
                  <c:v>44032</c:v>
                </c:pt>
                <c:pt idx="2402">
                  <c:v>44033</c:v>
                </c:pt>
                <c:pt idx="2403">
                  <c:v>44034</c:v>
                </c:pt>
                <c:pt idx="2404">
                  <c:v>44035</c:v>
                </c:pt>
                <c:pt idx="2405">
                  <c:v>44036</c:v>
                </c:pt>
                <c:pt idx="2406">
                  <c:v>44037</c:v>
                </c:pt>
                <c:pt idx="2407">
                  <c:v>44038</c:v>
                </c:pt>
                <c:pt idx="2408">
                  <c:v>44039</c:v>
                </c:pt>
                <c:pt idx="2409">
                  <c:v>44040</c:v>
                </c:pt>
                <c:pt idx="2410">
                  <c:v>44041</c:v>
                </c:pt>
                <c:pt idx="2411">
                  <c:v>44042</c:v>
                </c:pt>
                <c:pt idx="2412">
                  <c:v>44043</c:v>
                </c:pt>
                <c:pt idx="2413">
                  <c:v>44044</c:v>
                </c:pt>
                <c:pt idx="2414">
                  <c:v>44045</c:v>
                </c:pt>
                <c:pt idx="2415">
                  <c:v>44046</c:v>
                </c:pt>
                <c:pt idx="2416">
                  <c:v>44047</c:v>
                </c:pt>
                <c:pt idx="2417">
                  <c:v>44048</c:v>
                </c:pt>
                <c:pt idx="2418">
                  <c:v>44049</c:v>
                </c:pt>
                <c:pt idx="2419">
                  <c:v>44050</c:v>
                </c:pt>
                <c:pt idx="2420">
                  <c:v>44051</c:v>
                </c:pt>
                <c:pt idx="2421">
                  <c:v>44052</c:v>
                </c:pt>
                <c:pt idx="2422">
                  <c:v>44053</c:v>
                </c:pt>
                <c:pt idx="2423">
                  <c:v>44054</c:v>
                </c:pt>
                <c:pt idx="2424">
                  <c:v>44055</c:v>
                </c:pt>
                <c:pt idx="2425">
                  <c:v>44056</c:v>
                </c:pt>
                <c:pt idx="2426">
                  <c:v>44057</c:v>
                </c:pt>
                <c:pt idx="2427">
                  <c:v>44058</c:v>
                </c:pt>
                <c:pt idx="2428">
                  <c:v>44059</c:v>
                </c:pt>
                <c:pt idx="2429">
                  <c:v>44060</c:v>
                </c:pt>
                <c:pt idx="2430">
                  <c:v>44061</c:v>
                </c:pt>
                <c:pt idx="2431">
                  <c:v>44062</c:v>
                </c:pt>
                <c:pt idx="2432">
                  <c:v>44063</c:v>
                </c:pt>
                <c:pt idx="2433">
                  <c:v>44064</c:v>
                </c:pt>
                <c:pt idx="2434">
                  <c:v>44065</c:v>
                </c:pt>
                <c:pt idx="2435">
                  <c:v>44066</c:v>
                </c:pt>
                <c:pt idx="2436">
                  <c:v>44067</c:v>
                </c:pt>
                <c:pt idx="2437">
                  <c:v>44068</c:v>
                </c:pt>
                <c:pt idx="2438">
                  <c:v>44069</c:v>
                </c:pt>
                <c:pt idx="2439">
                  <c:v>44070</c:v>
                </c:pt>
                <c:pt idx="2440">
                  <c:v>44071</c:v>
                </c:pt>
                <c:pt idx="2441">
                  <c:v>44072</c:v>
                </c:pt>
                <c:pt idx="2442">
                  <c:v>44073</c:v>
                </c:pt>
                <c:pt idx="2443">
                  <c:v>44074</c:v>
                </c:pt>
                <c:pt idx="2444">
                  <c:v>44075</c:v>
                </c:pt>
                <c:pt idx="2445">
                  <c:v>44076</c:v>
                </c:pt>
                <c:pt idx="2446">
                  <c:v>44077</c:v>
                </c:pt>
                <c:pt idx="2447">
                  <c:v>44078</c:v>
                </c:pt>
                <c:pt idx="2448">
                  <c:v>44079</c:v>
                </c:pt>
                <c:pt idx="2449">
                  <c:v>44080</c:v>
                </c:pt>
                <c:pt idx="2450">
                  <c:v>44081</c:v>
                </c:pt>
                <c:pt idx="2451">
                  <c:v>44082</c:v>
                </c:pt>
                <c:pt idx="2452">
                  <c:v>44083</c:v>
                </c:pt>
                <c:pt idx="2453">
                  <c:v>44084</c:v>
                </c:pt>
                <c:pt idx="2454">
                  <c:v>44085</c:v>
                </c:pt>
                <c:pt idx="2455">
                  <c:v>44086</c:v>
                </c:pt>
                <c:pt idx="2456">
                  <c:v>44087</c:v>
                </c:pt>
                <c:pt idx="2457">
                  <c:v>44088</c:v>
                </c:pt>
                <c:pt idx="2458">
                  <c:v>44089</c:v>
                </c:pt>
                <c:pt idx="2459">
                  <c:v>44090</c:v>
                </c:pt>
                <c:pt idx="2460">
                  <c:v>44091</c:v>
                </c:pt>
                <c:pt idx="2461">
                  <c:v>44092</c:v>
                </c:pt>
                <c:pt idx="2462">
                  <c:v>44093</c:v>
                </c:pt>
                <c:pt idx="2463">
                  <c:v>44094</c:v>
                </c:pt>
                <c:pt idx="2464">
                  <c:v>44095</c:v>
                </c:pt>
                <c:pt idx="2465">
                  <c:v>44096</c:v>
                </c:pt>
                <c:pt idx="2466">
                  <c:v>44097</c:v>
                </c:pt>
                <c:pt idx="2467">
                  <c:v>44098</c:v>
                </c:pt>
                <c:pt idx="2468">
                  <c:v>44099</c:v>
                </c:pt>
                <c:pt idx="2469">
                  <c:v>44100</c:v>
                </c:pt>
                <c:pt idx="2470">
                  <c:v>44101</c:v>
                </c:pt>
                <c:pt idx="2471">
                  <c:v>44102</c:v>
                </c:pt>
                <c:pt idx="2472">
                  <c:v>44103</c:v>
                </c:pt>
                <c:pt idx="2473">
                  <c:v>44104</c:v>
                </c:pt>
                <c:pt idx="2474">
                  <c:v>44105</c:v>
                </c:pt>
                <c:pt idx="2475">
                  <c:v>44106</c:v>
                </c:pt>
                <c:pt idx="2476">
                  <c:v>44107</c:v>
                </c:pt>
                <c:pt idx="2477">
                  <c:v>44108</c:v>
                </c:pt>
                <c:pt idx="2478">
                  <c:v>44109</c:v>
                </c:pt>
                <c:pt idx="2479">
                  <c:v>44110</c:v>
                </c:pt>
                <c:pt idx="2480">
                  <c:v>44111</c:v>
                </c:pt>
                <c:pt idx="2481">
                  <c:v>44112</c:v>
                </c:pt>
                <c:pt idx="2482">
                  <c:v>44113</c:v>
                </c:pt>
                <c:pt idx="2483">
                  <c:v>44114</c:v>
                </c:pt>
                <c:pt idx="2484">
                  <c:v>44115</c:v>
                </c:pt>
                <c:pt idx="2485">
                  <c:v>44116</c:v>
                </c:pt>
                <c:pt idx="2486">
                  <c:v>44117</c:v>
                </c:pt>
                <c:pt idx="2487">
                  <c:v>44118</c:v>
                </c:pt>
                <c:pt idx="2488">
                  <c:v>44119</c:v>
                </c:pt>
                <c:pt idx="2489">
                  <c:v>44120</c:v>
                </c:pt>
                <c:pt idx="2490">
                  <c:v>44121</c:v>
                </c:pt>
                <c:pt idx="2491">
                  <c:v>44122</c:v>
                </c:pt>
                <c:pt idx="2492">
                  <c:v>44123</c:v>
                </c:pt>
                <c:pt idx="2493">
                  <c:v>44124</c:v>
                </c:pt>
                <c:pt idx="2494">
                  <c:v>44125</c:v>
                </c:pt>
                <c:pt idx="2495">
                  <c:v>44126</c:v>
                </c:pt>
                <c:pt idx="2496">
                  <c:v>44127</c:v>
                </c:pt>
                <c:pt idx="2497">
                  <c:v>44128</c:v>
                </c:pt>
                <c:pt idx="2498">
                  <c:v>44129</c:v>
                </c:pt>
                <c:pt idx="2499">
                  <c:v>44130</c:v>
                </c:pt>
                <c:pt idx="2500">
                  <c:v>44131</c:v>
                </c:pt>
                <c:pt idx="2501">
                  <c:v>44132</c:v>
                </c:pt>
                <c:pt idx="2502">
                  <c:v>44133</c:v>
                </c:pt>
                <c:pt idx="2503">
                  <c:v>44134</c:v>
                </c:pt>
                <c:pt idx="2504">
                  <c:v>44135</c:v>
                </c:pt>
                <c:pt idx="2505">
                  <c:v>44136</c:v>
                </c:pt>
                <c:pt idx="2506">
                  <c:v>44137</c:v>
                </c:pt>
                <c:pt idx="2507">
                  <c:v>44138</c:v>
                </c:pt>
                <c:pt idx="2508">
                  <c:v>44139</c:v>
                </c:pt>
                <c:pt idx="2509">
                  <c:v>44140</c:v>
                </c:pt>
                <c:pt idx="2510">
                  <c:v>44141</c:v>
                </c:pt>
                <c:pt idx="2511">
                  <c:v>44142</c:v>
                </c:pt>
                <c:pt idx="2512">
                  <c:v>44143</c:v>
                </c:pt>
                <c:pt idx="2513">
                  <c:v>44144</c:v>
                </c:pt>
                <c:pt idx="2514">
                  <c:v>44145</c:v>
                </c:pt>
                <c:pt idx="2515">
                  <c:v>44146</c:v>
                </c:pt>
                <c:pt idx="2516">
                  <c:v>44147</c:v>
                </c:pt>
                <c:pt idx="2517">
                  <c:v>44148</c:v>
                </c:pt>
                <c:pt idx="2518">
                  <c:v>44149</c:v>
                </c:pt>
                <c:pt idx="2519">
                  <c:v>44150</c:v>
                </c:pt>
                <c:pt idx="2520">
                  <c:v>44151</c:v>
                </c:pt>
                <c:pt idx="2521">
                  <c:v>44152</c:v>
                </c:pt>
                <c:pt idx="2522">
                  <c:v>44153</c:v>
                </c:pt>
                <c:pt idx="2523">
                  <c:v>44154</c:v>
                </c:pt>
                <c:pt idx="2524">
                  <c:v>44155</c:v>
                </c:pt>
                <c:pt idx="2525">
                  <c:v>44156</c:v>
                </c:pt>
                <c:pt idx="2526">
                  <c:v>44157</c:v>
                </c:pt>
                <c:pt idx="2527">
                  <c:v>44158</c:v>
                </c:pt>
                <c:pt idx="2528">
                  <c:v>44159</c:v>
                </c:pt>
                <c:pt idx="2529">
                  <c:v>44160</c:v>
                </c:pt>
                <c:pt idx="2530">
                  <c:v>44161</c:v>
                </c:pt>
                <c:pt idx="2531">
                  <c:v>44162</c:v>
                </c:pt>
                <c:pt idx="2532">
                  <c:v>44163</c:v>
                </c:pt>
                <c:pt idx="2533">
                  <c:v>44164</c:v>
                </c:pt>
                <c:pt idx="2534">
                  <c:v>44165</c:v>
                </c:pt>
                <c:pt idx="2535">
                  <c:v>44166</c:v>
                </c:pt>
                <c:pt idx="2536">
                  <c:v>44167</c:v>
                </c:pt>
                <c:pt idx="2537">
                  <c:v>44168</c:v>
                </c:pt>
                <c:pt idx="2538">
                  <c:v>44169</c:v>
                </c:pt>
                <c:pt idx="2539">
                  <c:v>44170</c:v>
                </c:pt>
                <c:pt idx="2540">
                  <c:v>44171</c:v>
                </c:pt>
                <c:pt idx="2541">
                  <c:v>44172</c:v>
                </c:pt>
                <c:pt idx="2542">
                  <c:v>44173</c:v>
                </c:pt>
                <c:pt idx="2543">
                  <c:v>44174</c:v>
                </c:pt>
                <c:pt idx="2544">
                  <c:v>44175</c:v>
                </c:pt>
                <c:pt idx="2545">
                  <c:v>44176</c:v>
                </c:pt>
                <c:pt idx="2546">
                  <c:v>44177</c:v>
                </c:pt>
                <c:pt idx="2547">
                  <c:v>44178</c:v>
                </c:pt>
                <c:pt idx="2548">
                  <c:v>44179</c:v>
                </c:pt>
                <c:pt idx="2549">
                  <c:v>44180</c:v>
                </c:pt>
                <c:pt idx="2550">
                  <c:v>44181</c:v>
                </c:pt>
                <c:pt idx="2551">
                  <c:v>44182</c:v>
                </c:pt>
                <c:pt idx="2552">
                  <c:v>44183</c:v>
                </c:pt>
                <c:pt idx="2553">
                  <c:v>44184</c:v>
                </c:pt>
                <c:pt idx="2554">
                  <c:v>44185</c:v>
                </c:pt>
                <c:pt idx="2555">
                  <c:v>44186</c:v>
                </c:pt>
                <c:pt idx="2556">
                  <c:v>44187</c:v>
                </c:pt>
                <c:pt idx="2557">
                  <c:v>44188</c:v>
                </c:pt>
                <c:pt idx="2558">
                  <c:v>44189</c:v>
                </c:pt>
                <c:pt idx="2559">
                  <c:v>44190</c:v>
                </c:pt>
                <c:pt idx="2560">
                  <c:v>44191</c:v>
                </c:pt>
                <c:pt idx="2561">
                  <c:v>44192</c:v>
                </c:pt>
                <c:pt idx="2562">
                  <c:v>44193</c:v>
                </c:pt>
                <c:pt idx="2563">
                  <c:v>44194</c:v>
                </c:pt>
                <c:pt idx="2564">
                  <c:v>44195</c:v>
                </c:pt>
                <c:pt idx="2565">
                  <c:v>44196</c:v>
                </c:pt>
                <c:pt idx="2566">
                  <c:v>44197.996527777781</c:v>
                </c:pt>
                <c:pt idx="2567">
                  <c:v>44198.996527777781</c:v>
                </c:pt>
                <c:pt idx="2568">
                  <c:v>44199.996527777781</c:v>
                </c:pt>
                <c:pt idx="2569">
                  <c:v>44200.996527777781</c:v>
                </c:pt>
                <c:pt idx="2570">
                  <c:v>44201.996527777781</c:v>
                </c:pt>
                <c:pt idx="2571">
                  <c:v>44202.996527777781</c:v>
                </c:pt>
                <c:pt idx="2572">
                  <c:v>44203.996527777781</c:v>
                </c:pt>
                <c:pt idx="2573">
                  <c:v>44204.996527777781</c:v>
                </c:pt>
                <c:pt idx="2574">
                  <c:v>44205.996527777781</c:v>
                </c:pt>
                <c:pt idx="2575">
                  <c:v>44206.996527777781</c:v>
                </c:pt>
                <c:pt idx="2576">
                  <c:v>44207.996527777781</c:v>
                </c:pt>
                <c:pt idx="2577">
                  <c:v>44208.996527777781</c:v>
                </c:pt>
                <c:pt idx="2578">
                  <c:v>44209.996527777781</c:v>
                </c:pt>
                <c:pt idx="2579">
                  <c:v>44210.996527777781</c:v>
                </c:pt>
                <c:pt idx="2580">
                  <c:v>44211.996527777781</c:v>
                </c:pt>
                <c:pt idx="2581">
                  <c:v>44212.996527777781</c:v>
                </c:pt>
                <c:pt idx="2582">
                  <c:v>44213.996527777781</c:v>
                </c:pt>
                <c:pt idx="2583">
                  <c:v>44214.996527777781</c:v>
                </c:pt>
                <c:pt idx="2584">
                  <c:v>44215.996527777781</c:v>
                </c:pt>
                <c:pt idx="2585">
                  <c:v>44216.996527777781</c:v>
                </c:pt>
                <c:pt idx="2586">
                  <c:v>44217.996527777781</c:v>
                </c:pt>
                <c:pt idx="2587">
                  <c:v>44218.996527777781</c:v>
                </c:pt>
                <c:pt idx="2588">
                  <c:v>44219.996527777781</c:v>
                </c:pt>
                <c:pt idx="2589">
                  <c:v>44220.996527777781</c:v>
                </c:pt>
                <c:pt idx="2590">
                  <c:v>44221.996527777781</c:v>
                </c:pt>
                <c:pt idx="2591">
                  <c:v>44222.996527777781</c:v>
                </c:pt>
                <c:pt idx="2592">
                  <c:v>44223.996527777781</c:v>
                </c:pt>
                <c:pt idx="2593">
                  <c:v>44224.996527777781</c:v>
                </c:pt>
                <c:pt idx="2594">
                  <c:v>44225.996527777781</c:v>
                </c:pt>
                <c:pt idx="2595">
                  <c:v>44226.996527777781</c:v>
                </c:pt>
                <c:pt idx="2596">
                  <c:v>44227.996527777781</c:v>
                </c:pt>
                <c:pt idx="2597">
                  <c:v>44228</c:v>
                </c:pt>
                <c:pt idx="2598">
                  <c:v>44229</c:v>
                </c:pt>
                <c:pt idx="2599">
                  <c:v>44230</c:v>
                </c:pt>
                <c:pt idx="2600">
                  <c:v>44231</c:v>
                </c:pt>
                <c:pt idx="2601">
                  <c:v>44232</c:v>
                </c:pt>
                <c:pt idx="2602">
                  <c:v>44233</c:v>
                </c:pt>
                <c:pt idx="2603">
                  <c:v>44234</c:v>
                </c:pt>
                <c:pt idx="2604">
                  <c:v>44235</c:v>
                </c:pt>
                <c:pt idx="2605">
                  <c:v>44236</c:v>
                </c:pt>
                <c:pt idx="2606">
                  <c:v>44237</c:v>
                </c:pt>
                <c:pt idx="2607">
                  <c:v>44238</c:v>
                </c:pt>
                <c:pt idx="2608">
                  <c:v>44239</c:v>
                </c:pt>
                <c:pt idx="2609">
                  <c:v>44240</c:v>
                </c:pt>
                <c:pt idx="2610">
                  <c:v>44241</c:v>
                </c:pt>
                <c:pt idx="2611">
                  <c:v>44242</c:v>
                </c:pt>
                <c:pt idx="2612">
                  <c:v>44243</c:v>
                </c:pt>
                <c:pt idx="2613">
                  <c:v>44244</c:v>
                </c:pt>
                <c:pt idx="2614">
                  <c:v>44245</c:v>
                </c:pt>
                <c:pt idx="2615">
                  <c:v>44246</c:v>
                </c:pt>
                <c:pt idx="2616">
                  <c:v>44247</c:v>
                </c:pt>
                <c:pt idx="2617">
                  <c:v>44248</c:v>
                </c:pt>
                <c:pt idx="2618">
                  <c:v>44249</c:v>
                </c:pt>
                <c:pt idx="2619">
                  <c:v>44250</c:v>
                </c:pt>
                <c:pt idx="2620">
                  <c:v>44251</c:v>
                </c:pt>
                <c:pt idx="2621">
                  <c:v>44252</c:v>
                </c:pt>
                <c:pt idx="2622">
                  <c:v>44253</c:v>
                </c:pt>
                <c:pt idx="2623">
                  <c:v>44254</c:v>
                </c:pt>
                <c:pt idx="2624">
                  <c:v>44255</c:v>
                </c:pt>
                <c:pt idx="2625">
                  <c:v>44256</c:v>
                </c:pt>
                <c:pt idx="2626">
                  <c:v>44257</c:v>
                </c:pt>
                <c:pt idx="2627">
                  <c:v>44258</c:v>
                </c:pt>
                <c:pt idx="2628">
                  <c:v>44259</c:v>
                </c:pt>
                <c:pt idx="2629">
                  <c:v>44260</c:v>
                </c:pt>
                <c:pt idx="2630">
                  <c:v>44261</c:v>
                </c:pt>
                <c:pt idx="2631">
                  <c:v>44262</c:v>
                </c:pt>
                <c:pt idx="2632">
                  <c:v>44263</c:v>
                </c:pt>
                <c:pt idx="2633">
                  <c:v>44264</c:v>
                </c:pt>
                <c:pt idx="2634">
                  <c:v>44265</c:v>
                </c:pt>
                <c:pt idx="2635">
                  <c:v>44266</c:v>
                </c:pt>
                <c:pt idx="2636">
                  <c:v>44267</c:v>
                </c:pt>
                <c:pt idx="2637">
                  <c:v>44268</c:v>
                </c:pt>
                <c:pt idx="2638">
                  <c:v>44269</c:v>
                </c:pt>
                <c:pt idx="2639">
                  <c:v>44270</c:v>
                </c:pt>
                <c:pt idx="2640">
                  <c:v>44271</c:v>
                </c:pt>
                <c:pt idx="2641">
                  <c:v>44272</c:v>
                </c:pt>
                <c:pt idx="2642">
                  <c:v>44273</c:v>
                </c:pt>
                <c:pt idx="2643">
                  <c:v>44274</c:v>
                </c:pt>
                <c:pt idx="2644">
                  <c:v>44275</c:v>
                </c:pt>
                <c:pt idx="2645">
                  <c:v>44276</c:v>
                </c:pt>
                <c:pt idx="2646">
                  <c:v>44277</c:v>
                </c:pt>
                <c:pt idx="2647">
                  <c:v>44278</c:v>
                </c:pt>
                <c:pt idx="2648">
                  <c:v>44279</c:v>
                </c:pt>
                <c:pt idx="2649">
                  <c:v>44280</c:v>
                </c:pt>
                <c:pt idx="2650">
                  <c:v>44281</c:v>
                </c:pt>
                <c:pt idx="2651">
                  <c:v>44282</c:v>
                </c:pt>
                <c:pt idx="2652">
                  <c:v>44283</c:v>
                </c:pt>
                <c:pt idx="2653">
                  <c:v>44284</c:v>
                </c:pt>
                <c:pt idx="2654">
                  <c:v>44285</c:v>
                </c:pt>
                <c:pt idx="2655">
                  <c:v>44286</c:v>
                </c:pt>
                <c:pt idx="2656">
                  <c:v>44287</c:v>
                </c:pt>
                <c:pt idx="2657">
                  <c:v>44288</c:v>
                </c:pt>
                <c:pt idx="2658">
                  <c:v>44289</c:v>
                </c:pt>
                <c:pt idx="2659">
                  <c:v>44290</c:v>
                </c:pt>
                <c:pt idx="2660">
                  <c:v>44291</c:v>
                </c:pt>
                <c:pt idx="2661">
                  <c:v>44292</c:v>
                </c:pt>
                <c:pt idx="2662">
                  <c:v>44293</c:v>
                </c:pt>
                <c:pt idx="2663">
                  <c:v>44294</c:v>
                </c:pt>
                <c:pt idx="2664">
                  <c:v>44295</c:v>
                </c:pt>
                <c:pt idx="2665">
                  <c:v>44296</c:v>
                </c:pt>
                <c:pt idx="2666">
                  <c:v>44297</c:v>
                </c:pt>
                <c:pt idx="2667">
                  <c:v>44298</c:v>
                </c:pt>
                <c:pt idx="2668">
                  <c:v>44299</c:v>
                </c:pt>
                <c:pt idx="2669">
                  <c:v>44300</c:v>
                </c:pt>
                <c:pt idx="2670">
                  <c:v>44301</c:v>
                </c:pt>
                <c:pt idx="2671">
                  <c:v>44302</c:v>
                </c:pt>
                <c:pt idx="2672">
                  <c:v>44303</c:v>
                </c:pt>
                <c:pt idx="2673">
                  <c:v>44304</c:v>
                </c:pt>
                <c:pt idx="2674">
                  <c:v>44305</c:v>
                </c:pt>
                <c:pt idx="2675">
                  <c:v>44306</c:v>
                </c:pt>
                <c:pt idx="2676">
                  <c:v>44307</c:v>
                </c:pt>
                <c:pt idx="2677">
                  <c:v>44308</c:v>
                </c:pt>
                <c:pt idx="2678">
                  <c:v>44309</c:v>
                </c:pt>
                <c:pt idx="2679">
                  <c:v>44310</c:v>
                </c:pt>
                <c:pt idx="2680">
                  <c:v>44311</c:v>
                </c:pt>
                <c:pt idx="2681">
                  <c:v>44312</c:v>
                </c:pt>
                <c:pt idx="2682">
                  <c:v>44313</c:v>
                </c:pt>
                <c:pt idx="2683">
                  <c:v>44314</c:v>
                </c:pt>
                <c:pt idx="2684">
                  <c:v>44315</c:v>
                </c:pt>
                <c:pt idx="2685">
                  <c:v>44316</c:v>
                </c:pt>
                <c:pt idx="2686">
                  <c:v>44317</c:v>
                </c:pt>
                <c:pt idx="2687">
                  <c:v>44318</c:v>
                </c:pt>
                <c:pt idx="2688">
                  <c:v>44319</c:v>
                </c:pt>
                <c:pt idx="2689">
                  <c:v>44320</c:v>
                </c:pt>
                <c:pt idx="2690">
                  <c:v>44321</c:v>
                </c:pt>
                <c:pt idx="2691">
                  <c:v>44322</c:v>
                </c:pt>
                <c:pt idx="2692">
                  <c:v>44323</c:v>
                </c:pt>
                <c:pt idx="2693">
                  <c:v>44324</c:v>
                </c:pt>
                <c:pt idx="2694">
                  <c:v>44325</c:v>
                </c:pt>
                <c:pt idx="2695">
                  <c:v>44326</c:v>
                </c:pt>
                <c:pt idx="2696">
                  <c:v>44327</c:v>
                </c:pt>
                <c:pt idx="2697">
                  <c:v>44328</c:v>
                </c:pt>
                <c:pt idx="2698">
                  <c:v>44329</c:v>
                </c:pt>
                <c:pt idx="2699">
                  <c:v>44330</c:v>
                </c:pt>
                <c:pt idx="2700">
                  <c:v>44331</c:v>
                </c:pt>
                <c:pt idx="2701">
                  <c:v>44332</c:v>
                </c:pt>
                <c:pt idx="2702">
                  <c:v>44333</c:v>
                </c:pt>
                <c:pt idx="2703">
                  <c:v>44334</c:v>
                </c:pt>
                <c:pt idx="2704">
                  <c:v>44335</c:v>
                </c:pt>
                <c:pt idx="2705">
                  <c:v>44336</c:v>
                </c:pt>
                <c:pt idx="2706">
                  <c:v>44337</c:v>
                </c:pt>
                <c:pt idx="2707">
                  <c:v>44338</c:v>
                </c:pt>
                <c:pt idx="2708">
                  <c:v>44339</c:v>
                </c:pt>
                <c:pt idx="2709">
                  <c:v>44340</c:v>
                </c:pt>
                <c:pt idx="2710">
                  <c:v>44341</c:v>
                </c:pt>
                <c:pt idx="2711">
                  <c:v>44342</c:v>
                </c:pt>
                <c:pt idx="2712">
                  <c:v>44343</c:v>
                </c:pt>
                <c:pt idx="2713">
                  <c:v>44344</c:v>
                </c:pt>
                <c:pt idx="2714">
                  <c:v>44345</c:v>
                </c:pt>
                <c:pt idx="2715">
                  <c:v>44346</c:v>
                </c:pt>
                <c:pt idx="2716">
                  <c:v>44347</c:v>
                </c:pt>
                <c:pt idx="2717">
                  <c:v>44348</c:v>
                </c:pt>
                <c:pt idx="2718">
                  <c:v>44349</c:v>
                </c:pt>
                <c:pt idx="2719">
                  <c:v>44350</c:v>
                </c:pt>
                <c:pt idx="2720">
                  <c:v>44351</c:v>
                </c:pt>
                <c:pt idx="2721">
                  <c:v>44352</c:v>
                </c:pt>
                <c:pt idx="2722">
                  <c:v>44353</c:v>
                </c:pt>
                <c:pt idx="2723">
                  <c:v>44354</c:v>
                </c:pt>
                <c:pt idx="2724">
                  <c:v>44355</c:v>
                </c:pt>
                <c:pt idx="2725">
                  <c:v>44356</c:v>
                </c:pt>
                <c:pt idx="2726">
                  <c:v>44357</c:v>
                </c:pt>
                <c:pt idx="2727">
                  <c:v>44358</c:v>
                </c:pt>
                <c:pt idx="2728">
                  <c:v>44359</c:v>
                </c:pt>
                <c:pt idx="2729">
                  <c:v>44360</c:v>
                </c:pt>
                <c:pt idx="2730">
                  <c:v>44361</c:v>
                </c:pt>
                <c:pt idx="2731">
                  <c:v>44362</c:v>
                </c:pt>
                <c:pt idx="2732">
                  <c:v>44363</c:v>
                </c:pt>
                <c:pt idx="2733">
                  <c:v>44364</c:v>
                </c:pt>
                <c:pt idx="2734">
                  <c:v>44365</c:v>
                </c:pt>
                <c:pt idx="2735">
                  <c:v>44366</c:v>
                </c:pt>
                <c:pt idx="2736">
                  <c:v>44367</c:v>
                </c:pt>
                <c:pt idx="2737">
                  <c:v>44368</c:v>
                </c:pt>
                <c:pt idx="2738">
                  <c:v>44369</c:v>
                </c:pt>
                <c:pt idx="2739">
                  <c:v>44370</c:v>
                </c:pt>
                <c:pt idx="2740">
                  <c:v>44371</c:v>
                </c:pt>
                <c:pt idx="2741">
                  <c:v>44372</c:v>
                </c:pt>
                <c:pt idx="2742">
                  <c:v>44373</c:v>
                </c:pt>
                <c:pt idx="2743">
                  <c:v>44374</c:v>
                </c:pt>
                <c:pt idx="2744">
                  <c:v>44375</c:v>
                </c:pt>
                <c:pt idx="2745">
                  <c:v>44376</c:v>
                </c:pt>
                <c:pt idx="2746">
                  <c:v>44377</c:v>
                </c:pt>
                <c:pt idx="2747">
                  <c:v>44378</c:v>
                </c:pt>
                <c:pt idx="2748">
                  <c:v>44379</c:v>
                </c:pt>
                <c:pt idx="2749">
                  <c:v>44380</c:v>
                </c:pt>
                <c:pt idx="2750">
                  <c:v>44381</c:v>
                </c:pt>
                <c:pt idx="2751">
                  <c:v>44382</c:v>
                </c:pt>
                <c:pt idx="2752">
                  <c:v>44383</c:v>
                </c:pt>
                <c:pt idx="2753">
                  <c:v>44384</c:v>
                </c:pt>
                <c:pt idx="2754">
                  <c:v>44385</c:v>
                </c:pt>
                <c:pt idx="2755">
                  <c:v>44386</c:v>
                </c:pt>
                <c:pt idx="2756">
                  <c:v>44387</c:v>
                </c:pt>
                <c:pt idx="2757">
                  <c:v>44388</c:v>
                </c:pt>
                <c:pt idx="2758">
                  <c:v>44389</c:v>
                </c:pt>
                <c:pt idx="2759">
                  <c:v>44390</c:v>
                </c:pt>
                <c:pt idx="2760">
                  <c:v>44391</c:v>
                </c:pt>
                <c:pt idx="2761">
                  <c:v>44392</c:v>
                </c:pt>
                <c:pt idx="2762">
                  <c:v>44393</c:v>
                </c:pt>
                <c:pt idx="2763">
                  <c:v>44394</c:v>
                </c:pt>
                <c:pt idx="2764">
                  <c:v>44395</c:v>
                </c:pt>
                <c:pt idx="2765">
                  <c:v>44396</c:v>
                </c:pt>
                <c:pt idx="2766">
                  <c:v>44397</c:v>
                </c:pt>
                <c:pt idx="2767">
                  <c:v>44398</c:v>
                </c:pt>
                <c:pt idx="2768">
                  <c:v>44399</c:v>
                </c:pt>
                <c:pt idx="2769">
                  <c:v>44400</c:v>
                </c:pt>
                <c:pt idx="2770">
                  <c:v>44401</c:v>
                </c:pt>
                <c:pt idx="2771">
                  <c:v>44402</c:v>
                </c:pt>
                <c:pt idx="2772">
                  <c:v>44403</c:v>
                </c:pt>
                <c:pt idx="2773">
                  <c:v>44404</c:v>
                </c:pt>
                <c:pt idx="2774">
                  <c:v>44405</c:v>
                </c:pt>
                <c:pt idx="2775">
                  <c:v>44406</c:v>
                </c:pt>
                <c:pt idx="2776">
                  <c:v>44407</c:v>
                </c:pt>
                <c:pt idx="2777">
                  <c:v>44408</c:v>
                </c:pt>
                <c:pt idx="2778">
                  <c:v>44409</c:v>
                </c:pt>
                <c:pt idx="2779">
                  <c:v>44410</c:v>
                </c:pt>
                <c:pt idx="2780">
                  <c:v>44411</c:v>
                </c:pt>
                <c:pt idx="2781">
                  <c:v>44412</c:v>
                </c:pt>
                <c:pt idx="2782">
                  <c:v>44413</c:v>
                </c:pt>
                <c:pt idx="2783">
                  <c:v>44414</c:v>
                </c:pt>
                <c:pt idx="2784">
                  <c:v>44415</c:v>
                </c:pt>
                <c:pt idx="2785">
                  <c:v>44416</c:v>
                </c:pt>
                <c:pt idx="2786">
                  <c:v>44417</c:v>
                </c:pt>
                <c:pt idx="2787">
                  <c:v>44418</c:v>
                </c:pt>
                <c:pt idx="2788">
                  <c:v>44419</c:v>
                </c:pt>
                <c:pt idx="2789">
                  <c:v>44420</c:v>
                </c:pt>
                <c:pt idx="2790">
                  <c:v>44421</c:v>
                </c:pt>
                <c:pt idx="2791">
                  <c:v>44422</c:v>
                </c:pt>
                <c:pt idx="2792">
                  <c:v>44423</c:v>
                </c:pt>
                <c:pt idx="2793">
                  <c:v>44424</c:v>
                </c:pt>
                <c:pt idx="2794">
                  <c:v>44425</c:v>
                </c:pt>
                <c:pt idx="2795">
                  <c:v>44426</c:v>
                </c:pt>
                <c:pt idx="2796">
                  <c:v>44427</c:v>
                </c:pt>
                <c:pt idx="2797">
                  <c:v>44428</c:v>
                </c:pt>
                <c:pt idx="2798">
                  <c:v>44429</c:v>
                </c:pt>
                <c:pt idx="2799">
                  <c:v>44430</c:v>
                </c:pt>
                <c:pt idx="2800">
                  <c:v>44431</c:v>
                </c:pt>
                <c:pt idx="2801">
                  <c:v>44432</c:v>
                </c:pt>
                <c:pt idx="2802">
                  <c:v>44433</c:v>
                </c:pt>
                <c:pt idx="2803">
                  <c:v>44434</c:v>
                </c:pt>
                <c:pt idx="2804">
                  <c:v>44435</c:v>
                </c:pt>
                <c:pt idx="2805">
                  <c:v>44436</c:v>
                </c:pt>
                <c:pt idx="2806">
                  <c:v>44437</c:v>
                </c:pt>
                <c:pt idx="2807">
                  <c:v>44438</c:v>
                </c:pt>
                <c:pt idx="2808">
                  <c:v>44439</c:v>
                </c:pt>
                <c:pt idx="2809">
                  <c:v>44440</c:v>
                </c:pt>
                <c:pt idx="2810">
                  <c:v>44441</c:v>
                </c:pt>
                <c:pt idx="2811">
                  <c:v>44442</c:v>
                </c:pt>
                <c:pt idx="2812">
                  <c:v>44443</c:v>
                </c:pt>
                <c:pt idx="2813">
                  <c:v>44444</c:v>
                </c:pt>
                <c:pt idx="2814">
                  <c:v>44445</c:v>
                </c:pt>
                <c:pt idx="2815">
                  <c:v>44446</c:v>
                </c:pt>
                <c:pt idx="2816">
                  <c:v>44447</c:v>
                </c:pt>
                <c:pt idx="2817">
                  <c:v>44448</c:v>
                </c:pt>
                <c:pt idx="2818">
                  <c:v>44449</c:v>
                </c:pt>
                <c:pt idx="2819">
                  <c:v>44450</c:v>
                </c:pt>
                <c:pt idx="2820">
                  <c:v>44451</c:v>
                </c:pt>
                <c:pt idx="2821">
                  <c:v>44452</c:v>
                </c:pt>
                <c:pt idx="2822">
                  <c:v>44453</c:v>
                </c:pt>
                <c:pt idx="2823">
                  <c:v>44454</c:v>
                </c:pt>
                <c:pt idx="2824">
                  <c:v>44455</c:v>
                </c:pt>
                <c:pt idx="2825">
                  <c:v>44456</c:v>
                </c:pt>
                <c:pt idx="2826">
                  <c:v>44457</c:v>
                </c:pt>
                <c:pt idx="2827">
                  <c:v>44458</c:v>
                </c:pt>
                <c:pt idx="2828">
                  <c:v>44459</c:v>
                </c:pt>
                <c:pt idx="2829">
                  <c:v>44460</c:v>
                </c:pt>
                <c:pt idx="2830">
                  <c:v>44461</c:v>
                </c:pt>
                <c:pt idx="2831">
                  <c:v>44462</c:v>
                </c:pt>
                <c:pt idx="2832">
                  <c:v>44463</c:v>
                </c:pt>
                <c:pt idx="2833">
                  <c:v>44464</c:v>
                </c:pt>
                <c:pt idx="2834">
                  <c:v>44465</c:v>
                </c:pt>
                <c:pt idx="2835">
                  <c:v>44466</c:v>
                </c:pt>
                <c:pt idx="2836">
                  <c:v>44467</c:v>
                </c:pt>
                <c:pt idx="2837">
                  <c:v>44468</c:v>
                </c:pt>
                <c:pt idx="2838">
                  <c:v>44469</c:v>
                </c:pt>
                <c:pt idx="2839">
                  <c:v>44470</c:v>
                </c:pt>
                <c:pt idx="2840">
                  <c:v>44471</c:v>
                </c:pt>
                <c:pt idx="2841">
                  <c:v>44472</c:v>
                </c:pt>
                <c:pt idx="2842">
                  <c:v>44473</c:v>
                </c:pt>
                <c:pt idx="2843">
                  <c:v>44474</c:v>
                </c:pt>
                <c:pt idx="2844">
                  <c:v>44475</c:v>
                </c:pt>
                <c:pt idx="2845">
                  <c:v>44476</c:v>
                </c:pt>
                <c:pt idx="2846">
                  <c:v>44477</c:v>
                </c:pt>
                <c:pt idx="2847">
                  <c:v>44478</c:v>
                </c:pt>
                <c:pt idx="2848">
                  <c:v>44479</c:v>
                </c:pt>
                <c:pt idx="2849">
                  <c:v>44480</c:v>
                </c:pt>
                <c:pt idx="2850">
                  <c:v>44481</c:v>
                </c:pt>
                <c:pt idx="2851">
                  <c:v>44482</c:v>
                </c:pt>
                <c:pt idx="2852">
                  <c:v>44483</c:v>
                </c:pt>
                <c:pt idx="2853">
                  <c:v>44484</c:v>
                </c:pt>
                <c:pt idx="2854">
                  <c:v>44485</c:v>
                </c:pt>
                <c:pt idx="2855">
                  <c:v>44486</c:v>
                </c:pt>
                <c:pt idx="2856">
                  <c:v>44487</c:v>
                </c:pt>
                <c:pt idx="2857">
                  <c:v>44488</c:v>
                </c:pt>
                <c:pt idx="2858">
                  <c:v>44489</c:v>
                </c:pt>
                <c:pt idx="2859">
                  <c:v>44490</c:v>
                </c:pt>
                <c:pt idx="2860">
                  <c:v>44491</c:v>
                </c:pt>
                <c:pt idx="2861">
                  <c:v>44492</c:v>
                </c:pt>
                <c:pt idx="2862">
                  <c:v>44493</c:v>
                </c:pt>
                <c:pt idx="2863">
                  <c:v>44494</c:v>
                </c:pt>
                <c:pt idx="2864">
                  <c:v>44495</c:v>
                </c:pt>
                <c:pt idx="2865">
                  <c:v>44496</c:v>
                </c:pt>
                <c:pt idx="2866">
                  <c:v>44497</c:v>
                </c:pt>
                <c:pt idx="2867">
                  <c:v>44498</c:v>
                </c:pt>
                <c:pt idx="2868">
                  <c:v>44499</c:v>
                </c:pt>
                <c:pt idx="2869">
                  <c:v>44500</c:v>
                </c:pt>
                <c:pt idx="2870">
                  <c:v>44501</c:v>
                </c:pt>
                <c:pt idx="2871">
                  <c:v>44502</c:v>
                </c:pt>
                <c:pt idx="2872">
                  <c:v>44503</c:v>
                </c:pt>
                <c:pt idx="2873">
                  <c:v>44504</c:v>
                </c:pt>
                <c:pt idx="2874">
                  <c:v>44505</c:v>
                </c:pt>
                <c:pt idx="2875">
                  <c:v>44506</c:v>
                </c:pt>
                <c:pt idx="2876">
                  <c:v>44507</c:v>
                </c:pt>
                <c:pt idx="2877">
                  <c:v>44508</c:v>
                </c:pt>
                <c:pt idx="2878">
                  <c:v>44509</c:v>
                </c:pt>
                <c:pt idx="2879">
                  <c:v>44510</c:v>
                </c:pt>
                <c:pt idx="2880">
                  <c:v>44511</c:v>
                </c:pt>
                <c:pt idx="2881">
                  <c:v>44512</c:v>
                </c:pt>
                <c:pt idx="2882">
                  <c:v>44513</c:v>
                </c:pt>
                <c:pt idx="2883">
                  <c:v>44514</c:v>
                </c:pt>
                <c:pt idx="2884">
                  <c:v>44515</c:v>
                </c:pt>
                <c:pt idx="2885">
                  <c:v>44516</c:v>
                </c:pt>
                <c:pt idx="2886">
                  <c:v>44517</c:v>
                </c:pt>
                <c:pt idx="2887">
                  <c:v>44518</c:v>
                </c:pt>
                <c:pt idx="2888">
                  <c:v>44519</c:v>
                </c:pt>
                <c:pt idx="2889">
                  <c:v>44520</c:v>
                </c:pt>
                <c:pt idx="2890">
                  <c:v>44521</c:v>
                </c:pt>
                <c:pt idx="2891">
                  <c:v>44522</c:v>
                </c:pt>
                <c:pt idx="2892">
                  <c:v>44523</c:v>
                </c:pt>
                <c:pt idx="2893">
                  <c:v>44524</c:v>
                </c:pt>
                <c:pt idx="2894">
                  <c:v>44525</c:v>
                </c:pt>
                <c:pt idx="2895">
                  <c:v>44526</c:v>
                </c:pt>
                <c:pt idx="2896">
                  <c:v>44527</c:v>
                </c:pt>
                <c:pt idx="2897">
                  <c:v>44528</c:v>
                </c:pt>
                <c:pt idx="2898">
                  <c:v>44529</c:v>
                </c:pt>
                <c:pt idx="2899">
                  <c:v>44530</c:v>
                </c:pt>
                <c:pt idx="2900">
                  <c:v>44531</c:v>
                </c:pt>
                <c:pt idx="2901">
                  <c:v>44532</c:v>
                </c:pt>
                <c:pt idx="2902">
                  <c:v>44533</c:v>
                </c:pt>
                <c:pt idx="2903">
                  <c:v>44534</c:v>
                </c:pt>
                <c:pt idx="2904">
                  <c:v>44535</c:v>
                </c:pt>
                <c:pt idx="2905">
                  <c:v>44536</c:v>
                </c:pt>
                <c:pt idx="2906">
                  <c:v>44537</c:v>
                </c:pt>
                <c:pt idx="2907">
                  <c:v>44538</c:v>
                </c:pt>
                <c:pt idx="2908">
                  <c:v>44539</c:v>
                </c:pt>
                <c:pt idx="2909">
                  <c:v>44540</c:v>
                </c:pt>
                <c:pt idx="2910">
                  <c:v>44541</c:v>
                </c:pt>
                <c:pt idx="2911">
                  <c:v>44542</c:v>
                </c:pt>
                <c:pt idx="2912">
                  <c:v>44543</c:v>
                </c:pt>
                <c:pt idx="2913">
                  <c:v>44544</c:v>
                </c:pt>
                <c:pt idx="2914">
                  <c:v>44545</c:v>
                </c:pt>
                <c:pt idx="2915">
                  <c:v>44546</c:v>
                </c:pt>
                <c:pt idx="2916">
                  <c:v>44547</c:v>
                </c:pt>
                <c:pt idx="2917">
                  <c:v>44548</c:v>
                </c:pt>
                <c:pt idx="2918">
                  <c:v>44549</c:v>
                </c:pt>
                <c:pt idx="2919">
                  <c:v>44550</c:v>
                </c:pt>
                <c:pt idx="2920">
                  <c:v>44551</c:v>
                </c:pt>
                <c:pt idx="2921">
                  <c:v>44552</c:v>
                </c:pt>
                <c:pt idx="2922">
                  <c:v>44553</c:v>
                </c:pt>
                <c:pt idx="2923">
                  <c:v>44554</c:v>
                </c:pt>
                <c:pt idx="2924">
                  <c:v>44555</c:v>
                </c:pt>
                <c:pt idx="2925">
                  <c:v>44556</c:v>
                </c:pt>
                <c:pt idx="2926">
                  <c:v>44557</c:v>
                </c:pt>
                <c:pt idx="2927">
                  <c:v>44558</c:v>
                </c:pt>
                <c:pt idx="2928">
                  <c:v>44559</c:v>
                </c:pt>
                <c:pt idx="2929">
                  <c:v>44560</c:v>
                </c:pt>
                <c:pt idx="2930">
                  <c:v>44561</c:v>
                </c:pt>
                <c:pt idx="2931">
                  <c:v>44562</c:v>
                </c:pt>
                <c:pt idx="2932">
                  <c:v>44563</c:v>
                </c:pt>
                <c:pt idx="2933">
                  <c:v>44564</c:v>
                </c:pt>
                <c:pt idx="2934">
                  <c:v>44565</c:v>
                </c:pt>
                <c:pt idx="2935">
                  <c:v>44566</c:v>
                </c:pt>
                <c:pt idx="2936">
                  <c:v>44567</c:v>
                </c:pt>
                <c:pt idx="2937">
                  <c:v>44568</c:v>
                </c:pt>
                <c:pt idx="2938">
                  <c:v>44569</c:v>
                </c:pt>
                <c:pt idx="2939">
                  <c:v>44570</c:v>
                </c:pt>
                <c:pt idx="2940">
                  <c:v>44571</c:v>
                </c:pt>
                <c:pt idx="2941">
                  <c:v>44572</c:v>
                </c:pt>
                <c:pt idx="2942">
                  <c:v>44573</c:v>
                </c:pt>
                <c:pt idx="2943">
                  <c:v>44574</c:v>
                </c:pt>
                <c:pt idx="2944">
                  <c:v>44575</c:v>
                </c:pt>
                <c:pt idx="2945">
                  <c:v>44576</c:v>
                </c:pt>
                <c:pt idx="2946">
                  <c:v>44577</c:v>
                </c:pt>
                <c:pt idx="2947">
                  <c:v>44578</c:v>
                </c:pt>
                <c:pt idx="2948">
                  <c:v>44579</c:v>
                </c:pt>
                <c:pt idx="2949">
                  <c:v>44580</c:v>
                </c:pt>
                <c:pt idx="2950">
                  <c:v>44581</c:v>
                </c:pt>
                <c:pt idx="2951">
                  <c:v>44582</c:v>
                </c:pt>
                <c:pt idx="2952">
                  <c:v>44583</c:v>
                </c:pt>
                <c:pt idx="2953">
                  <c:v>44584</c:v>
                </c:pt>
                <c:pt idx="2954">
                  <c:v>44585</c:v>
                </c:pt>
                <c:pt idx="2955">
                  <c:v>44586</c:v>
                </c:pt>
                <c:pt idx="2956">
                  <c:v>44587</c:v>
                </c:pt>
                <c:pt idx="2957">
                  <c:v>44588</c:v>
                </c:pt>
                <c:pt idx="2958">
                  <c:v>44589</c:v>
                </c:pt>
                <c:pt idx="2959">
                  <c:v>44590</c:v>
                </c:pt>
                <c:pt idx="2960">
                  <c:v>44591</c:v>
                </c:pt>
                <c:pt idx="2961">
                  <c:v>44592</c:v>
                </c:pt>
                <c:pt idx="2962">
                  <c:v>44593</c:v>
                </c:pt>
                <c:pt idx="2963">
                  <c:v>44594</c:v>
                </c:pt>
                <c:pt idx="2964">
                  <c:v>44595</c:v>
                </c:pt>
                <c:pt idx="2965">
                  <c:v>44596</c:v>
                </c:pt>
                <c:pt idx="2966">
                  <c:v>44597</c:v>
                </c:pt>
                <c:pt idx="2967">
                  <c:v>44598</c:v>
                </c:pt>
                <c:pt idx="2968">
                  <c:v>44599</c:v>
                </c:pt>
                <c:pt idx="2969">
                  <c:v>44600</c:v>
                </c:pt>
                <c:pt idx="2970">
                  <c:v>44601</c:v>
                </c:pt>
                <c:pt idx="2971">
                  <c:v>44602</c:v>
                </c:pt>
                <c:pt idx="2972">
                  <c:v>44603</c:v>
                </c:pt>
                <c:pt idx="2973">
                  <c:v>44604</c:v>
                </c:pt>
                <c:pt idx="2974">
                  <c:v>44605</c:v>
                </c:pt>
                <c:pt idx="2975">
                  <c:v>44606</c:v>
                </c:pt>
                <c:pt idx="2976">
                  <c:v>44607</c:v>
                </c:pt>
                <c:pt idx="2977">
                  <c:v>44608</c:v>
                </c:pt>
                <c:pt idx="2978">
                  <c:v>44609</c:v>
                </c:pt>
                <c:pt idx="2979">
                  <c:v>44610</c:v>
                </c:pt>
                <c:pt idx="2980">
                  <c:v>44611</c:v>
                </c:pt>
                <c:pt idx="2981">
                  <c:v>44612</c:v>
                </c:pt>
                <c:pt idx="2982">
                  <c:v>44613</c:v>
                </c:pt>
                <c:pt idx="2983">
                  <c:v>44614</c:v>
                </c:pt>
                <c:pt idx="2984">
                  <c:v>44615</c:v>
                </c:pt>
                <c:pt idx="2985">
                  <c:v>44616</c:v>
                </c:pt>
                <c:pt idx="2986">
                  <c:v>44617</c:v>
                </c:pt>
                <c:pt idx="2987">
                  <c:v>44618</c:v>
                </c:pt>
                <c:pt idx="2988">
                  <c:v>44619</c:v>
                </c:pt>
                <c:pt idx="2989">
                  <c:v>44620</c:v>
                </c:pt>
                <c:pt idx="2990">
                  <c:v>44621</c:v>
                </c:pt>
                <c:pt idx="2991">
                  <c:v>44622</c:v>
                </c:pt>
                <c:pt idx="2992">
                  <c:v>44623</c:v>
                </c:pt>
                <c:pt idx="2993">
                  <c:v>44624</c:v>
                </c:pt>
                <c:pt idx="2994">
                  <c:v>44625</c:v>
                </c:pt>
                <c:pt idx="2995">
                  <c:v>44626</c:v>
                </c:pt>
                <c:pt idx="2996">
                  <c:v>44627</c:v>
                </c:pt>
                <c:pt idx="2997">
                  <c:v>44628</c:v>
                </c:pt>
                <c:pt idx="2998">
                  <c:v>44629</c:v>
                </c:pt>
                <c:pt idx="2999">
                  <c:v>44630</c:v>
                </c:pt>
                <c:pt idx="3000">
                  <c:v>44631</c:v>
                </c:pt>
                <c:pt idx="3001">
                  <c:v>44632</c:v>
                </c:pt>
                <c:pt idx="3002">
                  <c:v>44633</c:v>
                </c:pt>
                <c:pt idx="3003">
                  <c:v>44634</c:v>
                </c:pt>
                <c:pt idx="3004">
                  <c:v>44635</c:v>
                </c:pt>
                <c:pt idx="3005">
                  <c:v>44636</c:v>
                </c:pt>
                <c:pt idx="3006">
                  <c:v>44637</c:v>
                </c:pt>
                <c:pt idx="3007">
                  <c:v>44638</c:v>
                </c:pt>
                <c:pt idx="3008">
                  <c:v>44639</c:v>
                </c:pt>
                <c:pt idx="3009">
                  <c:v>44640</c:v>
                </c:pt>
                <c:pt idx="3010">
                  <c:v>44641</c:v>
                </c:pt>
                <c:pt idx="3011">
                  <c:v>44642</c:v>
                </c:pt>
                <c:pt idx="3012">
                  <c:v>44643</c:v>
                </c:pt>
                <c:pt idx="3013">
                  <c:v>44644</c:v>
                </c:pt>
                <c:pt idx="3014">
                  <c:v>44645</c:v>
                </c:pt>
                <c:pt idx="3015">
                  <c:v>44646</c:v>
                </c:pt>
                <c:pt idx="3016">
                  <c:v>44647</c:v>
                </c:pt>
                <c:pt idx="3017">
                  <c:v>44648</c:v>
                </c:pt>
                <c:pt idx="3018">
                  <c:v>44649</c:v>
                </c:pt>
                <c:pt idx="3019">
                  <c:v>44650</c:v>
                </c:pt>
                <c:pt idx="3020">
                  <c:v>44651</c:v>
                </c:pt>
                <c:pt idx="3021">
                  <c:v>44652</c:v>
                </c:pt>
                <c:pt idx="3022">
                  <c:v>44653</c:v>
                </c:pt>
                <c:pt idx="3023">
                  <c:v>44654</c:v>
                </c:pt>
                <c:pt idx="3024">
                  <c:v>44655</c:v>
                </c:pt>
                <c:pt idx="3025">
                  <c:v>44656</c:v>
                </c:pt>
                <c:pt idx="3026">
                  <c:v>44657</c:v>
                </c:pt>
                <c:pt idx="3027">
                  <c:v>44658</c:v>
                </c:pt>
                <c:pt idx="3028">
                  <c:v>44659</c:v>
                </c:pt>
                <c:pt idx="3029">
                  <c:v>44660</c:v>
                </c:pt>
                <c:pt idx="3030">
                  <c:v>44661</c:v>
                </c:pt>
                <c:pt idx="3031">
                  <c:v>44662</c:v>
                </c:pt>
                <c:pt idx="3032">
                  <c:v>44663</c:v>
                </c:pt>
                <c:pt idx="3033">
                  <c:v>44664</c:v>
                </c:pt>
                <c:pt idx="3034">
                  <c:v>44665</c:v>
                </c:pt>
                <c:pt idx="3035">
                  <c:v>44666</c:v>
                </c:pt>
                <c:pt idx="3036">
                  <c:v>44667</c:v>
                </c:pt>
                <c:pt idx="3037">
                  <c:v>44668</c:v>
                </c:pt>
                <c:pt idx="3038">
                  <c:v>44669</c:v>
                </c:pt>
                <c:pt idx="3039">
                  <c:v>44670</c:v>
                </c:pt>
                <c:pt idx="3040">
                  <c:v>44671</c:v>
                </c:pt>
                <c:pt idx="3041">
                  <c:v>44672</c:v>
                </c:pt>
                <c:pt idx="3042">
                  <c:v>44673</c:v>
                </c:pt>
                <c:pt idx="3043">
                  <c:v>44674</c:v>
                </c:pt>
                <c:pt idx="3044">
                  <c:v>44675</c:v>
                </c:pt>
                <c:pt idx="3045">
                  <c:v>44676</c:v>
                </c:pt>
                <c:pt idx="3046">
                  <c:v>44677</c:v>
                </c:pt>
                <c:pt idx="3047">
                  <c:v>44678</c:v>
                </c:pt>
                <c:pt idx="3048">
                  <c:v>44679</c:v>
                </c:pt>
                <c:pt idx="3049">
                  <c:v>44680</c:v>
                </c:pt>
                <c:pt idx="3050">
                  <c:v>44681</c:v>
                </c:pt>
                <c:pt idx="3051">
                  <c:v>44682</c:v>
                </c:pt>
                <c:pt idx="3052">
                  <c:v>44683</c:v>
                </c:pt>
                <c:pt idx="3053">
                  <c:v>44684</c:v>
                </c:pt>
                <c:pt idx="3054">
                  <c:v>44685</c:v>
                </c:pt>
                <c:pt idx="3055">
                  <c:v>44686</c:v>
                </c:pt>
                <c:pt idx="3056">
                  <c:v>44687</c:v>
                </c:pt>
                <c:pt idx="3057">
                  <c:v>44688</c:v>
                </c:pt>
                <c:pt idx="3058">
                  <c:v>44689</c:v>
                </c:pt>
                <c:pt idx="3059">
                  <c:v>44690</c:v>
                </c:pt>
                <c:pt idx="3060">
                  <c:v>44691</c:v>
                </c:pt>
                <c:pt idx="3061">
                  <c:v>44692</c:v>
                </c:pt>
                <c:pt idx="3062">
                  <c:v>44693</c:v>
                </c:pt>
                <c:pt idx="3063">
                  <c:v>44694</c:v>
                </c:pt>
                <c:pt idx="3064">
                  <c:v>44695</c:v>
                </c:pt>
                <c:pt idx="3065">
                  <c:v>44696</c:v>
                </c:pt>
                <c:pt idx="3066">
                  <c:v>44697</c:v>
                </c:pt>
                <c:pt idx="3067">
                  <c:v>44698</c:v>
                </c:pt>
                <c:pt idx="3068">
                  <c:v>44699</c:v>
                </c:pt>
                <c:pt idx="3069">
                  <c:v>44700</c:v>
                </c:pt>
                <c:pt idx="3070">
                  <c:v>44701</c:v>
                </c:pt>
                <c:pt idx="3071">
                  <c:v>44702</c:v>
                </c:pt>
                <c:pt idx="3072">
                  <c:v>44703</c:v>
                </c:pt>
                <c:pt idx="3073">
                  <c:v>44704</c:v>
                </c:pt>
                <c:pt idx="3074">
                  <c:v>44705</c:v>
                </c:pt>
                <c:pt idx="3075">
                  <c:v>44706</c:v>
                </c:pt>
                <c:pt idx="3076">
                  <c:v>44707</c:v>
                </c:pt>
                <c:pt idx="3077">
                  <c:v>44708</c:v>
                </c:pt>
                <c:pt idx="3078">
                  <c:v>44709</c:v>
                </c:pt>
                <c:pt idx="3079">
                  <c:v>44710</c:v>
                </c:pt>
                <c:pt idx="3080">
                  <c:v>44711</c:v>
                </c:pt>
                <c:pt idx="3081">
                  <c:v>44712</c:v>
                </c:pt>
                <c:pt idx="3082">
                  <c:v>44713</c:v>
                </c:pt>
                <c:pt idx="3083">
                  <c:v>44714</c:v>
                </c:pt>
                <c:pt idx="3084">
                  <c:v>44715</c:v>
                </c:pt>
                <c:pt idx="3085">
                  <c:v>44716</c:v>
                </c:pt>
                <c:pt idx="3086">
                  <c:v>44717</c:v>
                </c:pt>
                <c:pt idx="3087">
                  <c:v>44718</c:v>
                </c:pt>
                <c:pt idx="3088">
                  <c:v>44719</c:v>
                </c:pt>
                <c:pt idx="3089">
                  <c:v>44720</c:v>
                </c:pt>
                <c:pt idx="3090">
                  <c:v>44721</c:v>
                </c:pt>
                <c:pt idx="3091">
                  <c:v>44722</c:v>
                </c:pt>
                <c:pt idx="3092">
                  <c:v>44723</c:v>
                </c:pt>
                <c:pt idx="3093">
                  <c:v>44724</c:v>
                </c:pt>
                <c:pt idx="3094">
                  <c:v>44725</c:v>
                </c:pt>
                <c:pt idx="3095">
                  <c:v>44726</c:v>
                </c:pt>
                <c:pt idx="3096">
                  <c:v>44727</c:v>
                </c:pt>
                <c:pt idx="3097">
                  <c:v>44728</c:v>
                </c:pt>
                <c:pt idx="3098">
                  <c:v>44729</c:v>
                </c:pt>
                <c:pt idx="3099">
                  <c:v>44730</c:v>
                </c:pt>
                <c:pt idx="3100">
                  <c:v>44731</c:v>
                </c:pt>
                <c:pt idx="3101">
                  <c:v>44732</c:v>
                </c:pt>
                <c:pt idx="3102">
                  <c:v>44733</c:v>
                </c:pt>
                <c:pt idx="3103">
                  <c:v>44734</c:v>
                </c:pt>
                <c:pt idx="3104">
                  <c:v>44735</c:v>
                </c:pt>
                <c:pt idx="3105">
                  <c:v>44736</c:v>
                </c:pt>
                <c:pt idx="3106">
                  <c:v>44737</c:v>
                </c:pt>
                <c:pt idx="3107">
                  <c:v>44738</c:v>
                </c:pt>
                <c:pt idx="3108">
                  <c:v>44739</c:v>
                </c:pt>
                <c:pt idx="3109">
                  <c:v>44740</c:v>
                </c:pt>
                <c:pt idx="3110">
                  <c:v>44741</c:v>
                </c:pt>
                <c:pt idx="3111">
                  <c:v>44742</c:v>
                </c:pt>
                <c:pt idx="3112">
                  <c:v>44743</c:v>
                </c:pt>
                <c:pt idx="3113">
                  <c:v>44744</c:v>
                </c:pt>
                <c:pt idx="3114">
                  <c:v>44745</c:v>
                </c:pt>
                <c:pt idx="3115">
                  <c:v>44746</c:v>
                </c:pt>
                <c:pt idx="3116">
                  <c:v>44747</c:v>
                </c:pt>
                <c:pt idx="3117">
                  <c:v>44748</c:v>
                </c:pt>
                <c:pt idx="3118">
                  <c:v>44749</c:v>
                </c:pt>
                <c:pt idx="3119">
                  <c:v>44750</c:v>
                </c:pt>
                <c:pt idx="3120">
                  <c:v>44751</c:v>
                </c:pt>
                <c:pt idx="3121">
                  <c:v>44752</c:v>
                </c:pt>
                <c:pt idx="3122">
                  <c:v>44753</c:v>
                </c:pt>
                <c:pt idx="3123">
                  <c:v>44754</c:v>
                </c:pt>
                <c:pt idx="3124">
                  <c:v>44755</c:v>
                </c:pt>
                <c:pt idx="3125">
                  <c:v>44756</c:v>
                </c:pt>
                <c:pt idx="3126">
                  <c:v>44757</c:v>
                </c:pt>
                <c:pt idx="3127">
                  <c:v>44758</c:v>
                </c:pt>
                <c:pt idx="3128">
                  <c:v>44759</c:v>
                </c:pt>
                <c:pt idx="3129">
                  <c:v>44760</c:v>
                </c:pt>
                <c:pt idx="3130">
                  <c:v>44761</c:v>
                </c:pt>
                <c:pt idx="3131">
                  <c:v>44762</c:v>
                </c:pt>
                <c:pt idx="3132">
                  <c:v>44763</c:v>
                </c:pt>
                <c:pt idx="3133">
                  <c:v>44764</c:v>
                </c:pt>
                <c:pt idx="3134">
                  <c:v>44765</c:v>
                </c:pt>
                <c:pt idx="3135">
                  <c:v>44766</c:v>
                </c:pt>
                <c:pt idx="3136">
                  <c:v>44767</c:v>
                </c:pt>
                <c:pt idx="3137">
                  <c:v>44768</c:v>
                </c:pt>
                <c:pt idx="3138">
                  <c:v>44769</c:v>
                </c:pt>
                <c:pt idx="3139">
                  <c:v>44770</c:v>
                </c:pt>
                <c:pt idx="3140">
                  <c:v>44771</c:v>
                </c:pt>
                <c:pt idx="3141">
                  <c:v>44772</c:v>
                </c:pt>
                <c:pt idx="3142">
                  <c:v>44773</c:v>
                </c:pt>
                <c:pt idx="3143">
                  <c:v>44774</c:v>
                </c:pt>
                <c:pt idx="3144">
                  <c:v>44775</c:v>
                </c:pt>
                <c:pt idx="3145">
                  <c:v>44776</c:v>
                </c:pt>
                <c:pt idx="3146">
                  <c:v>44777</c:v>
                </c:pt>
                <c:pt idx="3147">
                  <c:v>44778</c:v>
                </c:pt>
                <c:pt idx="3148">
                  <c:v>44779</c:v>
                </c:pt>
                <c:pt idx="3149">
                  <c:v>44780</c:v>
                </c:pt>
                <c:pt idx="3150">
                  <c:v>44781</c:v>
                </c:pt>
                <c:pt idx="3151">
                  <c:v>44782</c:v>
                </c:pt>
                <c:pt idx="3152">
                  <c:v>44783</c:v>
                </c:pt>
                <c:pt idx="3153">
                  <c:v>44784</c:v>
                </c:pt>
                <c:pt idx="3154">
                  <c:v>44785</c:v>
                </c:pt>
                <c:pt idx="3155">
                  <c:v>44786</c:v>
                </c:pt>
                <c:pt idx="3156">
                  <c:v>44787</c:v>
                </c:pt>
                <c:pt idx="3157">
                  <c:v>44788</c:v>
                </c:pt>
                <c:pt idx="3158">
                  <c:v>44789</c:v>
                </c:pt>
                <c:pt idx="3159">
                  <c:v>44790</c:v>
                </c:pt>
                <c:pt idx="3160">
                  <c:v>44791</c:v>
                </c:pt>
                <c:pt idx="3161">
                  <c:v>44792</c:v>
                </c:pt>
                <c:pt idx="3162">
                  <c:v>44793</c:v>
                </c:pt>
                <c:pt idx="3163">
                  <c:v>44794</c:v>
                </c:pt>
                <c:pt idx="3164">
                  <c:v>44795</c:v>
                </c:pt>
                <c:pt idx="3165">
                  <c:v>44796</c:v>
                </c:pt>
                <c:pt idx="3166">
                  <c:v>44797</c:v>
                </c:pt>
                <c:pt idx="3167">
                  <c:v>44798</c:v>
                </c:pt>
                <c:pt idx="3168">
                  <c:v>44799</c:v>
                </c:pt>
                <c:pt idx="3169">
                  <c:v>44800</c:v>
                </c:pt>
                <c:pt idx="3170">
                  <c:v>44801</c:v>
                </c:pt>
                <c:pt idx="3171">
                  <c:v>44802</c:v>
                </c:pt>
                <c:pt idx="3172">
                  <c:v>44803</c:v>
                </c:pt>
                <c:pt idx="3173">
                  <c:v>44804</c:v>
                </c:pt>
                <c:pt idx="3174">
                  <c:v>44805</c:v>
                </c:pt>
                <c:pt idx="3175">
                  <c:v>44806</c:v>
                </c:pt>
                <c:pt idx="3176">
                  <c:v>44807</c:v>
                </c:pt>
                <c:pt idx="3177">
                  <c:v>44808</c:v>
                </c:pt>
                <c:pt idx="3178">
                  <c:v>44809</c:v>
                </c:pt>
                <c:pt idx="3179">
                  <c:v>44810</c:v>
                </c:pt>
                <c:pt idx="3180">
                  <c:v>44811</c:v>
                </c:pt>
                <c:pt idx="3181">
                  <c:v>44812</c:v>
                </c:pt>
                <c:pt idx="3182">
                  <c:v>44813</c:v>
                </c:pt>
                <c:pt idx="3183">
                  <c:v>44814</c:v>
                </c:pt>
                <c:pt idx="3184">
                  <c:v>44815</c:v>
                </c:pt>
                <c:pt idx="3185">
                  <c:v>44816</c:v>
                </c:pt>
                <c:pt idx="3186">
                  <c:v>44817</c:v>
                </c:pt>
                <c:pt idx="3187">
                  <c:v>44818</c:v>
                </c:pt>
                <c:pt idx="3188">
                  <c:v>44819</c:v>
                </c:pt>
                <c:pt idx="3189">
                  <c:v>44820</c:v>
                </c:pt>
                <c:pt idx="3190">
                  <c:v>44821</c:v>
                </c:pt>
                <c:pt idx="3191">
                  <c:v>44822</c:v>
                </c:pt>
                <c:pt idx="3192">
                  <c:v>44823</c:v>
                </c:pt>
                <c:pt idx="3193">
                  <c:v>44824</c:v>
                </c:pt>
                <c:pt idx="3194">
                  <c:v>44825</c:v>
                </c:pt>
                <c:pt idx="3195">
                  <c:v>44826</c:v>
                </c:pt>
                <c:pt idx="3196">
                  <c:v>44827</c:v>
                </c:pt>
                <c:pt idx="3197">
                  <c:v>44828</c:v>
                </c:pt>
                <c:pt idx="3198">
                  <c:v>44829</c:v>
                </c:pt>
                <c:pt idx="3199">
                  <c:v>44830</c:v>
                </c:pt>
                <c:pt idx="3200">
                  <c:v>44831</c:v>
                </c:pt>
                <c:pt idx="3201">
                  <c:v>44832</c:v>
                </c:pt>
                <c:pt idx="3202">
                  <c:v>44833</c:v>
                </c:pt>
                <c:pt idx="3203">
                  <c:v>44834</c:v>
                </c:pt>
                <c:pt idx="3204">
                  <c:v>44835</c:v>
                </c:pt>
                <c:pt idx="3205">
                  <c:v>44836</c:v>
                </c:pt>
                <c:pt idx="3206">
                  <c:v>44837</c:v>
                </c:pt>
                <c:pt idx="3207">
                  <c:v>44838</c:v>
                </c:pt>
                <c:pt idx="3208">
                  <c:v>44839</c:v>
                </c:pt>
                <c:pt idx="3209">
                  <c:v>44840</c:v>
                </c:pt>
                <c:pt idx="3210">
                  <c:v>44841</c:v>
                </c:pt>
                <c:pt idx="3211">
                  <c:v>44842</c:v>
                </c:pt>
                <c:pt idx="3212">
                  <c:v>44843</c:v>
                </c:pt>
                <c:pt idx="3213">
                  <c:v>44844</c:v>
                </c:pt>
                <c:pt idx="3214">
                  <c:v>44845</c:v>
                </c:pt>
                <c:pt idx="3215">
                  <c:v>44846</c:v>
                </c:pt>
                <c:pt idx="3216">
                  <c:v>44847</c:v>
                </c:pt>
                <c:pt idx="3217">
                  <c:v>44848</c:v>
                </c:pt>
                <c:pt idx="3218">
                  <c:v>44849</c:v>
                </c:pt>
                <c:pt idx="3219">
                  <c:v>44850</c:v>
                </c:pt>
                <c:pt idx="3220">
                  <c:v>44851</c:v>
                </c:pt>
                <c:pt idx="3221">
                  <c:v>44852</c:v>
                </c:pt>
                <c:pt idx="3222">
                  <c:v>44853</c:v>
                </c:pt>
                <c:pt idx="3223">
                  <c:v>44854</c:v>
                </c:pt>
                <c:pt idx="3224">
                  <c:v>44855</c:v>
                </c:pt>
                <c:pt idx="3225">
                  <c:v>44856</c:v>
                </c:pt>
                <c:pt idx="3226">
                  <c:v>44857</c:v>
                </c:pt>
                <c:pt idx="3227">
                  <c:v>44858</c:v>
                </c:pt>
                <c:pt idx="3228">
                  <c:v>44859</c:v>
                </c:pt>
                <c:pt idx="3229">
                  <c:v>44860</c:v>
                </c:pt>
                <c:pt idx="3230">
                  <c:v>44861</c:v>
                </c:pt>
                <c:pt idx="3231">
                  <c:v>44862</c:v>
                </c:pt>
                <c:pt idx="3232">
                  <c:v>44863</c:v>
                </c:pt>
                <c:pt idx="3233">
                  <c:v>44864</c:v>
                </c:pt>
                <c:pt idx="3234">
                  <c:v>44865</c:v>
                </c:pt>
                <c:pt idx="3235">
                  <c:v>44866</c:v>
                </c:pt>
                <c:pt idx="3236">
                  <c:v>44867</c:v>
                </c:pt>
                <c:pt idx="3237">
                  <c:v>44868</c:v>
                </c:pt>
                <c:pt idx="3238">
                  <c:v>44869</c:v>
                </c:pt>
                <c:pt idx="3239">
                  <c:v>44870</c:v>
                </c:pt>
                <c:pt idx="3240">
                  <c:v>44871</c:v>
                </c:pt>
                <c:pt idx="3241">
                  <c:v>44872</c:v>
                </c:pt>
                <c:pt idx="3242">
                  <c:v>44873</c:v>
                </c:pt>
                <c:pt idx="3243">
                  <c:v>44874</c:v>
                </c:pt>
                <c:pt idx="3244">
                  <c:v>44875</c:v>
                </c:pt>
                <c:pt idx="3245">
                  <c:v>44876</c:v>
                </c:pt>
                <c:pt idx="3246">
                  <c:v>44877</c:v>
                </c:pt>
                <c:pt idx="3247">
                  <c:v>44878</c:v>
                </c:pt>
                <c:pt idx="3248">
                  <c:v>44879</c:v>
                </c:pt>
                <c:pt idx="3249">
                  <c:v>44880</c:v>
                </c:pt>
                <c:pt idx="3250">
                  <c:v>44881</c:v>
                </c:pt>
                <c:pt idx="3251">
                  <c:v>44882</c:v>
                </c:pt>
                <c:pt idx="3252">
                  <c:v>44883</c:v>
                </c:pt>
                <c:pt idx="3253">
                  <c:v>44884</c:v>
                </c:pt>
                <c:pt idx="3254">
                  <c:v>44885</c:v>
                </c:pt>
                <c:pt idx="3255">
                  <c:v>44886</c:v>
                </c:pt>
                <c:pt idx="3256">
                  <c:v>44887</c:v>
                </c:pt>
                <c:pt idx="3257">
                  <c:v>44888</c:v>
                </c:pt>
                <c:pt idx="3258">
                  <c:v>44889</c:v>
                </c:pt>
                <c:pt idx="3259">
                  <c:v>44890</c:v>
                </c:pt>
                <c:pt idx="3260">
                  <c:v>44891</c:v>
                </c:pt>
                <c:pt idx="3261">
                  <c:v>44892</c:v>
                </c:pt>
                <c:pt idx="3262">
                  <c:v>44893</c:v>
                </c:pt>
                <c:pt idx="3263">
                  <c:v>44894</c:v>
                </c:pt>
                <c:pt idx="3264">
                  <c:v>44895</c:v>
                </c:pt>
                <c:pt idx="3265">
                  <c:v>44896</c:v>
                </c:pt>
                <c:pt idx="3266">
                  <c:v>44897</c:v>
                </c:pt>
                <c:pt idx="3267">
                  <c:v>44898</c:v>
                </c:pt>
                <c:pt idx="3268">
                  <c:v>44899</c:v>
                </c:pt>
                <c:pt idx="3269">
                  <c:v>44900</c:v>
                </c:pt>
                <c:pt idx="3270">
                  <c:v>44901</c:v>
                </c:pt>
                <c:pt idx="3271">
                  <c:v>44902</c:v>
                </c:pt>
                <c:pt idx="3272">
                  <c:v>44903</c:v>
                </c:pt>
                <c:pt idx="3273">
                  <c:v>44904</c:v>
                </c:pt>
                <c:pt idx="3274">
                  <c:v>44905</c:v>
                </c:pt>
                <c:pt idx="3275">
                  <c:v>44906</c:v>
                </c:pt>
                <c:pt idx="3276">
                  <c:v>44907</c:v>
                </c:pt>
                <c:pt idx="3277">
                  <c:v>44908</c:v>
                </c:pt>
                <c:pt idx="3278">
                  <c:v>44909</c:v>
                </c:pt>
                <c:pt idx="3279">
                  <c:v>44910</c:v>
                </c:pt>
                <c:pt idx="3280">
                  <c:v>44911</c:v>
                </c:pt>
                <c:pt idx="3281">
                  <c:v>44912</c:v>
                </c:pt>
                <c:pt idx="3282">
                  <c:v>44913</c:v>
                </c:pt>
                <c:pt idx="3283">
                  <c:v>44914</c:v>
                </c:pt>
                <c:pt idx="3284">
                  <c:v>44915</c:v>
                </c:pt>
                <c:pt idx="3285">
                  <c:v>44916</c:v>
                </c:pt>
                <c:pt idx="3286">
                  <c:v>44917</c:v>
                </c:pt>
                <c:pt idx="3287">
                  <c:v>44918</c:v>
                </c:pt>
                <c:pt idx="3288">
                  <c:v>44919</c:v>
                </c:pt>
                <c:pt idx="3289">
                  <c:v>44920</c:v>
                </c:pt>
                <c:pt idx="3290">
                  <c:v>44921</c:v>
                </c:pt>
                <c:pt idx="3291">
                  <c:v>44922</c:v>
                </c:pt>
                <c:pt idx="3292">
                  <c:v>44923</c:v>
                </c:pt>
                <c:pt idx="3293">
                  <c:v>44924</c:v>
                </c:pt>
                <c:pt idx="3294">
                  <c:v>44925</c:v>
                </c:pt>
                <c:pt idx="3295">
                  <c:v>44926</c:v>
                </c:pt>
                <c:pt idx="3296">
                  <c:v>44927</c:v>
                </c:pt>
                <c:pt idx="3297">
                  <c:v>44928</c:v>
                </c:pt>
                <c:pt idx="3298">
                  <c:v>44929</c:v>
                </c:pt>
                <c:pt idx="3299">
                  <c:v>44930</c:v>
                </c:pt>
                <c:pt idx="3300">
                  <c:v>44931</c:v>
                </c:pt>
                <c:pt idx="3301">
                  <c:v>44932</c:v>
                </c:pt>
                <c:pt idx="3302">
                  <c:v>44933</c:v>
                </c:pt>
                <c:pt idx="3303">
                  <c:v>44934</c:v>
                </c:pt>
                <c:pt idx="3304">
                  <c:v>44935</c:v>
                </c:pt>
                <c:pt idx="3305">
                  <c:v>44936</c:v>
                </c:pt>
                <c:pt idx="3306">
                  <c:v>44937</c:v>
                </c:pt>
                <c:pt idx="3307">
                  <c:v>44938</c:v>
                </c:pt>
                <c:pt idx="3308">
                  <c:v>44939</c:v>
                </c:pt>
                <c:pt idx="3309">
                  <c:v>44940</c:v>
                </c:pt>
                <c:pt idx="3310">
                  <c:v>44941</c:v>
                </c:pt>
                <c:pt idx="3311">
                  <c:v>44942</c:v>
                </c:pt>
                <c:pt idx="3312">
                  <c:v>44943</c:v>
                </c:pt>
                <c:pt idx="3313">
                  <c:v>44944</c:v>
                </c:pt>
                <c:pt idx="3314">
                  <c:v>44945</c:v>
                </c:pt>
                <c:pt idx="3315">
                  <c:v>44946</c:v>
                </c:pt>
                <c:pt idx="3316">
                  <c:v>44947</c:v>
                </c:pt>
                <c:pt idx="3317">
                  <c:v>44948</c:v>
                </c:pt>
                <c:pt idx="3318">
                  <c:v>44949</c:v>
                </c:pt>
                <c:pt idx="3319">
                  <c:v>44950</c:v>
                </c:pt>
                <c:pt idx="3320">
                  <c:v>44951</c:v>
                </c:pt>
                <c:pt idx="3321">
                  <c:v>44952</c:v>
                </c:pt>
                <c:pt idx="3322">
                  <c:v>44953</c:v>
                </c:pt>
                <c:pt idx="3323">
                  <c:v>44954</c:v>
                </c:pt>
                <c:pt idx="3324">
                  <c:v>44955</c:v>
                </c:pt>
                <c:pt idx="3325">
                  <c:v>44956</c:v>
                </c:pt>
                <c:pt idx="3326">
                  <c:v>44957</c:v>
                </c:pt>
                <c:pt idx="3327">
                  <c:v>44958</c:v>
                </c:pt>
                <c:pt idx="3328">
                  <c:v>44959</c:v>
                </c:pt>
                <c:pt idx="3329">
                  <c:v>44960</c:v>
                </c:pt>
                <c:pt idx="3330">
                  <c:v>44961</c:v>
                </c:pt>
                <c:pt idx="3331">
                  <c:v>44962</c:v>
                </c:pt>
                <c:pt idx="3332">
                  <c:v>44963</c:v>
                </c:pt>
                <c:pt idx="3333">
                  <c:v>44964</c:v>
                </c:pt>
                <c:pt idx="3334">
                  <c:v>44965</c:v>
                </c:pt>
                <c:pt idx="3335">
                  <c:v>44966</c:v>
                </c:pt>
                <c:pt idx="3336">
                  <c:v>44967</c:v>
                </c:pt>
                <c:pt idx="3337">
                  <c:v>44968</c:v>
                </c:pt>
                <c:pt idx="3338">
                  <c:v>44969</c:v>
                </c:pt>
                <c:pt idx="3339">
                  <c:v>44970</c:v>
                </c:pt>
                <c:pt idx="3340">
                  <c:v>44971</c:v>
                </c:pt>
                <c:pt idx="3341">
                  <c:v>44972</c:v>
                </c:pt>
                <c:pt idx="3342">
                  <c:v>44973</c:v>
                </c:pt>
                <c:pt idx="3343">
                  <c:v>44974</c:v>
                </c:pt>
                <c:pt idx="3344">
                  <c:v>44975</c:v>
                </c:pt>
                <c:pt idx="3345">
                  <c:v>44976</c:v>
                </c:pt>
                <c:pt idx="3346">
                  <c:v>44977</c:v>
                </c:pt>
                <c:pt idx="3347">
                  <c:v>44978</c:v>
                </c:pt>
                <c:pt idx="3348">
                  <c:v>44979</c:v>
                </c:pt>
                <c:pt idx="3349">
                  <c:v>44980</c:v>
                </c:pt>
                <c:pt idx="3350">
                  <c:v>44981</c:v>
                </c:pt>
                <c:pt idx="3351">
                  <c:v>44982</c:v>
                </c:pt>
                <c:pt idx="3352">
                  <c:v>44983</c:v>
                </c:pt>
                <c:pt idx="3353">
                  <c:v>44984</c:v>
                </c:pt>
                <c:pt idx="3354">
                  <c:v>44985</c:v>
                </c:pt>
                <c:pt idx="3355">
                  <c:v>44986</c:v>
                </c:pt>
                <c:pt idx="3356">
                  <c:v>44987</c:v>
                </c:pt>
                <c:pt idx="3357">
                  <c:v>44988</c:v>
                </c:pt>
                <c:pt idx="3358">
                  <c:v>44989</c:v>
                </c:pt>
                <c:pt idx="3359">
                  <c:v>44990</c:v>
                </c:pt>
                <c:pt idx="3360">
                  <c:v>44991</c:v>
                </c:pt>
                <c:pt idx="3361">
                  <c:v>44992</c:v>
                </c:pt>
                <c:pt idx="3362">
                  <c:v>44993</c:v>
                </c:pt>
                <c:pt idx="3363">
                  <c:v>44994</c:v>
                </c:pt>
                <c:pt idx="3364">
                  <c:v>44995</c:v>
                </c:pt>
                <c:pt idx="3365">
                  <c:v>44996</c:v>
                </c:pt>
                <c:pt idx="3366">
                  <c:v>44997</c:v>
                </c:pt>
                <c:pt idx="3367">
                  <c:v>44998</c:v>
                </c:pt>
                <c:pt idx="3368">
                  <c:v>44999</c:v>
                </c:pt>
                <c:pt idx="3369">
                  <c:v>45000</c:v>
                </c:pt>
                <c:pt idx="3370">
                  <c:v>45001</c:v>
                </c:pt>
                <c:pt idx="3371">
                  <c:v>45002</c:v>
                </c:pt>
                <c:pt idx="3372">
                  <c:v>45003</c:v>
                </c:pt>
                <c:pt idx="3373">
                  <c:v>45004</c:v>
                </c:pt>
                <c:pt idx="3374">
                  <c:v>45005</c:v>
                </c:pt>
                <c:pt idx="3375">
                  <c:v>45006</c:v>
                </c:pt>
                <c:pt idx="3376">
                  <c:v>45007</c:v>
                </c:pt>
                <c:pt idx="3377">
                  <c:v>45008</c:v>
                </c:pt>
                <c:pt idx="3378">
                  <c:v>45009</c:v>
                </c:pt>
                <c:pt idx="3379">
                  <c:v>45010</c:v>
                </c:pt>
                <c:pt idx="3380">
                  <c:v>45011</c:v>
                </c:pt>
                <c:pt idx="3381">
                  <c:v>45012</c:v>
                </c:pt>
                <c:pt idx="3382">
                  <c:v>45013</c:v>
                </c:pt>
                <c:pt idx="3383">
                  <c:v>45014</c:v>
                </c:pt>
                <c:pt idx="3384">
                  <c:v>45015</c:v>
                </c:pt>
                <c:pt idx="3385">
                  <c:v>45016</c:v>
                </c:pt>
                <c:pt idx="3386">
                  <c:v>45017</c:v>
                </c:pt>
                <c:pt idx="3387">
                  <c:v>45018</c:v>
                </c:pt>
                <c:pt idx="3388">
                  <c:v>45019</c:v>
                </c:pt>
                <c:pt idx="3389">
                  <c:v>45020</c:v>
                </c:pt>
                <c:pt idx="3390">
                  <c:v>45021</c:v>
                </c:pt>
                <c:pt idx="3391">
                  <c:v>45022</c:v>
                </c:pt>
                <c:pt idx="3392">
                  <c:v>45023</c:v>
                </c:pt>
                <c:pt idx="3393">
                  <c:v>45024</c:v>
                </c:pt>
                <c:pt idx="3394">
                  <c:v>45025</c:v>
                </c:pt>
                <c:pt idx="3395">
                  <c:v>45026</c:v>
                </c:pt>
                <c:pt idx="3396">
                  <c:v>45027</c:v>
                </c:pt>
                <c:pt idx="3397">
                  <c:v>45028</c:v>
                </c:pt>
                <c:pt idx="3398">
                  <c:v>45029</c:v>
                </c:pt>
                <c:pt idx="3399">
                  <c:v>45030</c:v>
                </c:pt>
                <c:pt idx="3400">
                  <c:v>45031</c:v>
                </c:pt>
                <c:pt idx="3401">
                  <c:v>45032</c:v>
                </c:pt>
                <c:pt idx="3402">
                  <c:v>45033</c:v>
                </c:pt>
                <c:pt idx="3403">
                  <c:v>45034</c:v>
                </c:pt>
                <c:pt idx="3404">
                  <c:v>45035</c:v>
                </c:pt>
                <c:pt idx="3405">
                  <c:v>45036</c:v>
                </c:pt>
                <c:pt idx="3406">
                  <c:v>45037</c:v>
                </c:pt>
                <c:pt idx="3407">
                  <c:v>45038</c:v>
                </c:pt>
                <c:pt idx="3408">
                  <c:v>45039</c:v>
                </c:pt>
                <c:pt idx="3409">
                  <c:v>45040</c:v>
                </c:pt>
                <c:pt idx="3410">
                  <c:v>45041</c:v>
                </c:pt>
                <c:pt idx="3411">
                  <c:v>45042</c:v>
                </c:pt>
                <c:pt idx="3412">
                  <c:v>45043</c:v>
                </c:pt>
                <c:pt idx="3413">
                  <c:v>45044</c:v>
                </c:pt>
                <c:pt idx="3414">
                  <c:v>45045</c:v>
                </c:pt>
                <c:pt idx="3415">
                  <c:v>45046</c:v>
                </c:pt>
                <c:pt idx="3416">
                  <c:v>45047</c:v>
                </c:pt>
                <c:pt idx="3417">
                  <c:v>45048</c:v>
                </c:pt>
                <c:pt idx="3418">
                  <c:v>45049</c:v>
                </c:pt>
                <c:pt idx="3419">
                  <c:v>45050</c:v>
                </c:pt>
                <c:pt idx="3420">
                  <c:v>45051</c:v>
                </c:pt>
                <c:pt idx="3421">
                  <c:v>45052</c:v>
                </c:pt>
                <c:pt idx="3422">
                  <c:v>45053</c:v>
                </c:pt>
                <c:pt idx="3423">
                  <c:v>45054</c:v>
                </c:pt>
                <c:pt idx="3424">
                  <c:v>45055</c:v>
                </c:pt>
                <c:pt idx="3425">
                  <c:v>45056</c:v>
                </c:pt>
                <c:pt idx="3426">
                  <c:v>45057</c:v>
                </c:pt>
                <c:pt idx="3427">
                  <c:v>45058</c:v>
                </c:pt>
                <c:pt idx="3428">
                  <c:v>45059</c:v>
                </c:pt>
                <c:pt idx="3429">
                  <c:v>45060</c:v>
                </c:pt>
                <c:pt idx="3430">
                  <c:v>45061</c:v>
                </c:pt>
                <c:pt idx="3431">
                  <c:v>45062</c:v>
                </c:pt>
                <c:pt idx="3432">
                  <c:v>45063</c:v>
                </c:pt>
                <c:pt idx="3433">
                  <c:v>45064</c:v>
                </c:pt>
                <c:pt idx="3434">
                  <c:v>45065</c:v>
                </c:pt>
                <c:pt idx="3435">
                  <c:v>45066</c:v>
                </c:pt>
                <c:pt idx="3436">
                  <c:v>45067</c:v>
                </c:pt>
                <c:pt idx="3437">
                  <c:v>45068</c:v>
                </c:pt>
                <c:pt idx="3438">
                  <c:v>45069</c:v>
                </c:pt>
                <c:pt idx="3439">
                  <c:v>45070</c:v>
                </c:pt>
                <c:pt idx="3440">
                  <c:v>45071</c:v>
                </c:pt>
                <c:pt idx="3441">
                  <c:v>45072</c:v>
                </c:pt>
                <c:pt idx="3442">
                  <c:v>45073</c:v>
                </c:pt>
                <c:pt idx="3443">
                  <c:v>45074</c:v>
                </c:pt>
                <c:pt idx="3444">
                  <c:v>45075</c:v>
                </c:pt>
                <c:pt idx="3445">
                  <c:v>45076</c:v>
                </c:pt>
                <c:pt idx="3446">
                  <c:v>45077</c:v>
                </c:pt>
                <c:pt idx="3447">
                  <c:v>45078</c:v>
                </c:pt>
                <c:pt idx="3448">
                  <c:v>45079</c:v>
                </c:pt>
                <c:pt idx="3449">
                  <c:v>45080</c:v>
                </c:pt>
                <c:pt idx="3450">
                  <c:v>45081</c:v>
                </c:pt>
                <c:pt idx="3451">
                  <c:v>45082</c:v>
                </c:pt>
                <c:pt idx="3452">
                  <c:v>45083</c:v>
                </c:pt>
                <c:pt idx="3453">
                  <c:v>45084</c:v>
                </c:pt>
                <c:pt idx="3454">
                  <c:v>45085</c:v>
                </c:pt>
                <c:pt idx="3455">
                  <c:v>45086</c:v>
                </c:pt>
                <c:pt idx="3456">
                  <c:v>45087</c:v>
                </c:pt>
                <c:pt idx="3457">
                  <c:v>45088</c:v>
                </c:pt>
                <c:pt idx="3458">
                  <c:v>45089</c:v>
                </c:pt>
                <c:pt idx="3459">
                  <c:v>45090</c:v>
                </c:pt>
                <c:pt idx="3460">
                  <c:v>45091</c:v>
                </c:pt>
                <c:pt idx="3461">
                  <c:v>45092</c:v>
                </c:pt>
                <c:pt idx="3462">
                  <c:v>45093</c:v>
                </c:pt>
                <c:pt idx="3463">
                  <c:v>45094</c:v>
                </c:pt>
                <c:pt idx="3464">
                  <c:v>45095</c:v>
                </c:pt>
                <c:pt idx="3465">
                  <c:v>45096</c:v>
                </c:pt>
                <c:pt idx="3466">
                  <c:v>45097</c:v>
                </c:pt>
                <c:pt idx="3467">
                  <c:v>45098</c:v>
                </c:pt>
                <c:pt idx="3468">
                  <c:v>45099</c:v>
                </c:pt>
                <c:pt idx="3469">
                  <c:v>45100</c:v>
                </c:pt>
                <c:pt idx="3470">
                  <c:v>45101</c:v>
                </c:pt>
                <c:pt idx="3471">
                  <c:v>45102</c:v>
                </c:pt>
                <c:pt idx="3472">
                  <c:v>45103</c:v>
                </c:pt>
                <c:pt idx="3473">
                  <c:v>45104</c:v>
                </c:pt>
                <c:pt idx="3474">
                  <c:v>45105</c:v>
                </c:pt>
                <c:pt idx="3475">
                  <c:v>45106</c:v>
                </c:pt>
                <c:pt idx="3476">
                  <c:v>45107</c:v>
                </c:pt>
                <c:pt idx="3477">
                  <c:v>45108</c:v>
                </c:pt>
                <c:pt idx="3478">
                  <c:v>45109</c:v>
                </c:pt>
                <c:pt idx="3479">
                  <c:v>45110</c:v>
                </c:pt>
                <c:pt idx="3480">
                  <c:v>45111</c:v>
                </c:pt>
                <c:pt idx="3481">
                  <c:v>45112</c:v>
                </c:pt>
                <c:pt idx="3482">
                  <c:v>45113</c:v>
                </c:pt>
                <c:pt idx="3483">
                  <c:v>45114</c:v>
                </c:pt>
                <c:pt idx="3484">
                  <c:v>45115</c:v>
                </c:pt>
                <c:pt idx="3485">
                  <c:v>45116</c:v>
                </c:pt>
                <c:pt idx="3486">
                  <c:v>45117</c:v>
                </c:pt>
                <c:pt idx="3487">
                  <c:v>45118</c:v>
                </c:pt>
                <c:pt idx="3488">
                  <c:v>45119</c:v>
                </c:pt>
                <c:pt idx="3489">
                  <c:v>45120</c:v>
                </c:pt>
                <c:pt idx="3490">
                  <c:v>45121</c:v>
                </c:pt>
                <c:pt idx="3491">
                  <c:v>45122</c:v>
                </c:pt>
                <c:pt idx="3492">
                  <c:v>45123</c:v>
                </c:pt>
                <c:pt idx="3493">
                  <c:v>45124</c:v>
                </c:pt>
                <c:pt idx="3494">
                  <c:v>45125</c:v>
                </c:pt>
                <c:pt idx="3495">
                  <c:v>45126</c:v>
                </c:pt>
                <c:pt idx="3496">
                  <c:v>45127</c:v>
                </c:pt>
                <c:pt idx="3497">
                  <c:v>45128</c:v>
                </c:pt>
                <c:pt idx="3498">
                  <c:v>45129</c:v>
                </c:pt>
                <c:pt idx="3499">
                  <c:v>45130</c:v>
                </c:pt>
                <c:pt idx="3500">
                  <c:v>45131</c:v>
                </c:pt>
                <c:pt idx="3501">
                  <c:v>45132</c:v>
                </c:pt>
                <c:pt idx="3502">
                  <c:v>45133</c:v>
                </c:pt>
                <c:pt idx="3503">
                  <c:v>45134</c:v>
                </c:pt>
                <c:pt idx="3504">
                  <c:v>45135</c:v>
                </c:pt>
                <c:pt idx="3505">
                  <c:v>45136</c:v>
                </c:pt>
                <c:pt idx="3506">
                  <c:v>45137</c:v>
                </c:pt>
                <c:pt idx="3507">
                  <c:v>45138</c:v>
                </c:pt>
                <c:pt idx="3508">
                  <c:v>45139</c:v>
                </c:pt>
                <c:pt idx="3509">
                  <c:v>45140</c:v>
                </c:pt>
                <c:pt idx="3510">
                  <c:v>45141</c:v>
                </c:pt>
                <c:pt idx="3511">
                  <c:v>45142</c:v>
                </c:pt>
                <c:pt idx="3512">
                  <c:v>45143</c:v>
                </c:pt>
                <c:pt idx="3513">
                  <c:v>45144</c:v>
                </c:pt>
                <c:pt idx="3514">
                  <c:v>45145</c:v>
                </c:pt>
                <c:pt idx="3515">
                  <c:v>45146</c:v>
                </c:pt>
                <c:pt idx="3516">
                  <c:v>45147</c:v>
                </c:pt>
                <c:pt idx="3517">
                  <c:v>45148</c:v>
                </c:pt>
                <c:pt idx="3518">
                  <c:v>45149</c:v>
                </c:pt>
                <c:pt idx="3519">
                  <c:v>45150</c:v>
                </c:pt>
                <c:pt idx="3520">
                  <c:v>45151</c:v>
                </c:pt>
                <c:pt idx="3521">
                  <c:v>45152</c:v>
                </c:pt>
                <c:pt idx="3522">
                  <c:v>45153</c:v>
                </c:pt>
                <c:pt idx="3523">
                  <c:v>45154</c:v>
                </c:pt>
                <c:pt idx="3524">
                  <c:v>45155</c:v>
                </c:pt>
                <c:pt idx="3525">
                  <c:v>45156</c:v>
                </c:pt>
                <c:pt idx="3526">
                  <c:v>45157</c:v>
                </c:pt>
                <c:pt idx="3527">
                  <c:v>45158</c:v>
                </c:pt>
                <c:pt idx="3528">
                  <c:v>45159</c:v>
                </c:pt>
                <c:pt idx="3529">
                  <c:v>45160</c:v>
                </c:pt>
                <c:pt idx="3530">
                  <c:v>45161</c:v>
                </c:pt>
                <c:pt idx="3531">
                  <c:v>45162</c:v>
                </c:pt>
                <c:pt idx="3532">
                  <c:v>45163</c:v>
                </c:pt>
                <c:pt idx="3533">
                  <c:v>45164</c:v>
                </c:pt>
                <c:pt idx="3534">
                  <c:v>45165</c:v>
                </c:pt>
                <c:pt idx="3535">
                  <c:v>45166</c:v>
                </c:pt>
                <c:pt idx="3536">
                  <c:v>45167</c:v>
                </c:pt>
                <c:pt idx="3537">
                  <c:v>45168</c:v>
                </c:pt>
                <c:pt idx="3538">
                  <c:v>45169</c:v>
                </c:pt>
                <c:pt idx="3539">
                  <c:v>45170</c:v>
                </c:pt>
                <c:pt idx="3540">
                  <c:v>45171</c:v>
                </c:pt>
                <c:pt idx="3541">
                  <c:v>45172</c:v>
                </c:pt>
                <c:pt idx="3542">
                  <c:v>45173</c:v>
                </c:pt>
                <c:pt idx="3543">
                  <c:v>45174</c:v>
                </c:pt>
                <c:pt idx="3544">
                  <c:v>45175</c:v>
                </c:pt>
                <c:pt idx="3545">
                  <c:v>45176</c:v>
                </c:pt>
                <c:pt idx="3546">
                  <c:v>45177</c:v>
                </c:pt>
                <c:pt idx="3547">
                  <c:v>45178</c:v>
                </c:pt>
                <c:pt idx="3548">
                  <c:v>45179</c:v>
                </c:pt>
                <c:pt idx="3549">
                  <c:v>45180</c:v>
                </c:pt>
                <c:pt idx="3550">
                  <c:v>45181</c:v>
                </c:pt>
                <c:pt idx="3551">
                  <c:v>45182</c:v>
                </c:pt>
                <c:pt idx="3552">
                  <c:v>45183</c:v>
                </c:pt>
                <c:pt idx="3553">
                  <c:v>45184</c:v>
                </c:pt>
                <c:pt idx="3554">
                  <c:v>45185</c:v>
                </c:pt>
                <c:pt idx="3555">
                  <c:v>45186</c:v>
                </c:pt>
                <c:pt idx="3556">
                  <c:v>45187</c:v>
                </c:pt>
                <c:pt idx="3557">
                  <c:v>45188</c:v>
                </c:pt>
                <c:pt idx="3558">
                  <c:v>45189</c:v>
                </c:pt>
                <c:pt idx="3559">
                  <c:v>45190</c:v>
                </c:pt>
                <c:pt idx="3560">
                  <c:v>45191</c:v>
                </c:pt>
                <c:pt idx="3561">
                  <c:v>45192</c:v>
                </c:pt>
                <c:pt idx="3562">
                  <c:v>45193</c:v>
                </c:pt>
                <c:pt idx="3563">
                  <c:v>45194</c:v>
                </c:pt>
                <c:pt idx="3564">
                  <c:v>45195</c:v>
                </c:pt>
                <c:pt idx="3565">
                  <c:v>45196</c:v>
                </c:pt>
                <c:pt idx="3566">
                  <c:v>45197</c:v>
                </c:pt>
                <c:pt idx="3567">
                  <c:v>45198</c:v>
                </c:pt>
                <c:pt idx="3568">
                  <c:v>45199</c:v>
                </c:pt>
                <c:pt idx="3569">
                  <c:v>45200</c:v>
                </c:pt>
                <c:pt idx="3570">
                  <c:v>45201</c:v>
                </c:pt>
                <c:pt idx="3571">
                  <c:v>45202</c:v>
                </c:pt>
                <c:pt idx="3572">
                  <c:v>45203</c:v>
                </c:pt>
                <c:pt idx="3573">
                  <c:v>45204</c:v>
                </c:pt>
                <c:pt idx="3574">
                  <c:v>45205</c:v>
                </c:pt>
                <c:pt idx="3575">
                  <c:v>45206</c:v>
                </c:pt>
                <c:pt idx="3576">
                  <c:v>45207</c:v>
                </c:pt>
                <c:pt idx="3577">
                  <c:v>45208</c:v>
                </c:pt>
                <c:pt idx="3578">
                  <c:v>45209</c:v>
                </c:pt>
                <c:pt idx="3579">
                  <c:v>45210</c:v>
                </c:pt>
                <c:pt idx="3580">
                  <c:v>45211</c:v>
                </c:pt>
                <c:pt idx="3581">
                  <c:v>45212</c:v>
                </c:pt>
                <c:pt idx="3582">
                  <c:v>45213</c:v>
                </c:pt>
                <c:pt idx="3583">
                  <c:v>45214</c:v>
                </c:pt>
                <c:pt idx="3584">
                  <c:v>45215</c:v>
                </c:pt>
                <c:pt idx="3585">
                  <c:v>45216</c:v>
                </c:pt>
                <c:pt idx="3586">
                  <c:v>45217</c:v>
                </c:pt>
                <c:pt idx="3587">
                  <c:v>45218</c:v>
                </c:pt>
                <c:pt idx="3588">
                  <c:v>45219</c:v>
                </c:pt>
                <c:pt idx="3589">
                  <c:v>45220</c:v>
                </c:pt>
                <c:pt idx="3590">
                  <c:v>45221</c:v>
                </c:pt>
                <c:pt idx="3591">
                  <c:v>45222</c:v>
                </c:pt>
                <c:pt idx="3592">
                  <c:v>45223</c:v>
                </c:pt>
                <c:pt idx="3593">
                  <c:v>45224</c:v>
                </c:pt>
                <c:pt idx="3594">
                  <c:v>45225</c:v>
                </c:pt>
                <c:pt idx="3595">
                  <c:v>45226</c:v>
                </c:pt>
                <c:pt idx="3596">
                  <c:v>45227</c:v>
                </c:pt>
                <c:pt idx="3597">
                  <c:v>45228</c:v>
                </c:pt>
                <c:pt idx="3598">
                  <c:v>45229</c:v>
                </c:pt>
                <c:pt idx="3599">
                  <c:v>45230</c:v>
                </c:pt>
                <c:pt idx="3600">
                  <c:v>45231</c:v>
                </c:pt>
                <c:pt idx="3601">
                  <c:v>45232</c:v>
                </c:pt>
                <c:pt idx="3602">
                  <c:v>45233</c:v>
                </c:pt>
                <c:pt idx="3603">
                  <c:v>45234</c:v>
                </c:pt>
                <c:pt idx="3604">
                  <c:v>45235</c:v>
                </c:pt>
                <c:pt idx="3605">
                  <c:v>45236</c:v>
                </c:pt>
                <c:pt idx="3606">
                  <c:v>45237</c:v>
                </c:pt>
                <c:pt idx="3607">
                  <c:v>45238</c:v>
                </c:pt>
                <c:pt idx="3608">
                  <c:v>45239</c:v>
                </c:pt>
                <c:pt idx="3609">
                  <c:v>45240</c:v>
                </c:pt>
                <c:pt idx="3610">
                  <c:v>45241</c:v>
                </c:pt>
                <c:pt idx="3611">
                  <c:v>45242</c:v>
                </c:pt>
                <c:pt idx="3612">
                  <c:v>45243</c:v>
                </c:pt>
                <c:pt idx="3613">
                  <c:v>45244</c:v>
                </c:pt>
                <c:pt idx="3614">
                  <c:v>45245</c:v>
                </c:pt>
                <c:pt idx="3615">
                  <c:v>45246</c:v>
                </c:pt>
                <c:pt idx="3616">
                  <c:v>45247</c:v>
                </c:pt>
                <c:pt idx="3617">
                  <c:v>45248</c:v>
                </c:pt>
                <c:pt idx="3618">
                  <c:v>45249</c:v>
                </c:pt>
                <c:pt idx="3619">
                  <c:v>45250</c:v>
                </c:pt>
                <c:pt idx="3620">
                  <c:v>45251</c:v>
                </c:pt>
                <c:pt idx="3621">
                  <c:v>45252</c:v>
                </c:pt>
                <c:pt idx="3622">
                  <c:v>45253</c:v>
                </c:pt>
                <c:pt idx="3623">
                  <c:v>45254</c:v>
                </c:pt>
                <c:pt idx="3624">
                  <c:v>45255</c:v>
                </c:pt>
                <c:pt idx="3625">
                  <c:v>45256</c:v>
                </c:pt>
                <c:pt idx="3626">
                  <c:v>45257</c:v>
                </c:pt>
                <c:pt idx="3627">
                  <c:v>45258</c:v>
                </c:pt>
                <c:pt idx="3628">
                  <c:v>45259</c:v>
                </c:pt>
                <c:pt idx="3629">
                  <c:v>45260</c:v>
                </c:pt>
                <c:pt idx="3630">
                  <c:v>45261</c:v>
                </c:pt>
                <c:pt idx="3631">
                  <c:v>45262</c:v>
                </c:pt>
                <c:pt idx="3632">
                  <c:v>45263</c:v>
                </c:pt>
                <c:pt idx="3633">
                  <c:v>45264</c:v>
                </c:pt>
                <c:pt idx="3634">
                  <c:v>45265</c:v>
                </c:pt>
                <c:pt idx="3635">
                  <c:v>45266</c:v>
                </c:pt>
                <c:pt idx="3636">
                  <c:v>45267</c:v>
                </c:pt>
                <c:pt idx="3637">
                  <c:v>45268</c:v>
                </c:pt>
                <c:pt idx="3638">
                  <c:v>45269</c:v>
                </c:pt>
                <c:pt idx="3639">
                  <c:v>45270</c:v>
                </c:pt>
                <c:pt idx="3640">
                  <c:v>45271</c:v>
                </c:pt>
                <c:pt idx="3641">
                  <c:v>45272</c:v>
                </c:pt>
                <c:pt idx="3642">
                  <c:v>45273</c:v>
                </c:pt>
                <c:pt idx="3643">
                  <c:v>45274</c:v>
                </c:pt>
                <c:pt idx="3644">
                  <c:v>45275</c:v>
                </c:pt>
                <c:pt idx="3645">
                  <c:v>45276</c:v>
                </c:pt>
                <c:pt idx="3646">
                  <c:v>45277</c:v>
                </c:pt>
                <c:pt idx="3647">
                  <c:v>45278</c:v>
                </c:pt>
                <c:pt idx="3648">
                  <c:v>45279</c:v>
                </c:pt>
                <c:pt idx="3649">
                  <c:v>45280</c:v>
                </c:pt>
                <c:pt idx="3650">
                  <c:v>45281</c:v>
                </c:pt>
                <c:pt idx="3651">
                  <c:v>45282</c:v>
                </c:pt>
                <c:pt idx="3652">
                  <c:v>45283</c:v>
                </c:pt>
                <c:pt idx="3653">
                  <c:v>45284</c:v>
                </c:pt>
                <c:pt idx="3654">
                  <c:v>45285</c:v>
                </c:pt>
                <c:pt idx="3655">
                  <c:v>45286</c:v>
                </c:pt>
                <c:pt idx="3656">
                  <c:v>45287</c:v>
                </c:pt>
                <c:pt idx="3657">
                  <c:v>45288</c:v>
                </c:pt>
                <c:pt idx="3658">
                  <c:v>45289</c:v>
                </c:pt>
                <c:pt idx="3659">
                  <c:v>45290</c:v>
                </c:pt>
                <c:pt idx="3660">
                  <c:v>45291</c:v>
                </c:pt>
                <c:pt idx="3661">
                  <c:v>45292</c:v>
                </c:pt>
                <c:pt idx="3662">
                  <c:v>45293</c:v>
                </c:pt>
                <c:pt idx="3663">
                  <c:v>45294</c:v>
                </c:pt>
                <c:pt idx="3664">
                  <c:v>45295</c:v>
                </c:pt>
                <c:pt idx="3665">
                  <c:v>45296</c:v>
                </c:pt>
                <c:pt idx="3666">
                  <c:v>45297</c:v>
                </c:pt>
                <c:pt idx="3667">
                  <c:v>45298</c:v>
                </c:pt>
                <c:pt idx="3668">
                  <c:v>45299</c:v>
                </c:pt>
                <c:pt idx="3669">
                  <c:v>45300</c:v>
                </c:pt>
                <c:pt idx="3670">
                  <c:v>45301</c:v>
                </c:pt>
                <c:pt idx="3671">
                  <c:v>45302</c:v>
                </c:pt>
                <c:pt idx="3672">
                  <c:v>45303</c:v>
                </c:pt>
                <c:pt idx="3673">
                  <c:v>45304</c:v>
                </c:pt>
                <c:pt idx="3674">
                  <c:v>45305</c:v>
                </c:pt>
                <c:pt idx="3675">
                  <c:v>45306</c:v>
                </c:pt>
                <c:pt idx="3676">
                  <c:v>45307</c:v>
                </c:pt>
                <c:pt idx="3677">
                  <c:v>45308</c:v>
                </c:pt>
                <c:pt idx="3678">
                  <c:v>45309</c:v>
                </c:pt>
                <c:pt idx="3679">
                  <c:v>45310</c:v>
                </c:pt>
                <c:pt idx="3680">
                  <c:v>45311</c:v>
                </c:pt>
                <c:pt idx="3681">
                  <c:v>45312</c:v>
                </c:pt>
                <c:pt idx="3682">
                  <c:v>45313</c:v>
                </c:pt>
                <c:pt idx="3683">
                  <c:v>45314</c:v>
                </c:pt>
                <c:pt idx="3684">
                  <c:v>45315</c:v>
                </c:pt>
                <c:pt idx="3685">
                  <c:v>45316</c:v>
                </c:pt>
                <c:pt idx="3686">
                  <c:v>45317</c:v>
                </c:pt>
                <c:pt idx="3687">
                  <c:v>45318</c:v>
                </c:pt>
                <c:pt idx="3688">
                  <c:v>45319</c:v>
                </c:pt>
                <c:pt idx="3689">
                  <c:v>45320</c:v>
                </c:pt>
                <c:pt idx="3690">
                  <c:v>45321</c:v>
                </c:pt>
                <c:pt idx="3691">
                  <c:v>45322</c:v>
                </c:pt>
                <c:pt idx="3692">
                  <c:v>45323</c:v>
                </c:pt>
                <c:pt idx="3693">
                  <c:v>45324</c:v>
                </c:pt>
                <c:pt idx="3694">
                  <c:v>45325</c:v>
                </c:pt>
                <c:pt idx="3695">
                  <c:v>45326</c:v>
                </c:pt>
                <c:pt idx="3696">
                  <c:v>45327</c:v>
                </c:pt>
                <c:pt idx="3697">
                  <c:v>45328</c:v>
                </c:pt>
                <c:pt idx="3698">
                  <c:v>45329</c:v>
                </c:pt>
                <c:pt idx="3699">
                  <c:v>45330</c:v>
                </c:pt>
                <c:pt idx="3700">
                  <c:v>45331</c:v>
                </c:pt>
                <c:pt idx="3701">
                  <c:v>45332</c:v>
                </c:pt>
                <c:pt idx="3702">
                  <c:v>45333</c:v>
                </c:pt>
                <c:pt idx="3703">
                  <c:v>45334</c:v>
                </c:pt>
                <c:pt idx="3704">
                  <c:v>45335</c:v>
                </c:pt>
                <c:pt idx="3705">
                  <c:v>45336</c:v>
                </c:pt>
                <c:pt idx="3706">
                  <c:v>45337</c:v>
                </c:pt>
                <c:pt idx="3707">
                  <c:v>45338</c:v>
                </c:pt>
                <c:pt idx="3708">
                  <c:v>45339</c:v>
                </c:pt>
                <c:pt idx="3709">
                  <c:v>45340</c:v>
                </c:pt>
                <c:pt idx="3710">
                  <c:v>45341</c:v>
                </c:pt>
                <c:pt idx="3711">
                  <c:v>45342</c:v>
                </c:pt>
                <c:pt idx="3712">
                  <c:v>45343</c:v>
                </c:pt>
                <c:pt idx="3713">
                  <c:v>45344</c:v>
                </c:pt>
                <c:pt idx="3714">
                  <c:v>45345</c:v>
                </c:pt>
                <c:pt idx="3715">
                  <c:v>45346</c:v>
                </c:pt>
                <c:pt idx="3716">
                  <c:v>45347</c:v>
                </c:pt>
                <c:pt idx="3717">
                  <c:v>45348</c:v>
                </c:pt>
                <c:pt idx="3718">
                  <c:v>45349</c:v>
                </c:pt>
                <c:pt idx="3719">
                  <c:v>45350</c:v>
                </c:pt>
                <c:pt idx="3720">
                  <c:v>45351</c:v>
                </c:pt>
                <c:pt idx="3721">
                  <c:v>45352</c:v>
                </c:pt>
                <c:pt idx="3722">
                  <c:v>45353</c:v>
                </c:pt>
                <c:pt idx="3723">
                  <c:v>45354</c:v>
                </c:pt>
                <c:pt idx="3724">
                  <c:v>45355</c:v>
                </c:pt>
                <c:pt idx="3725">
                  <c:v>45356</c:v>
                </c:pt>
                <c:pt idx="3726">
                  <c:v>45357</c:v>
                </c:pt>
                <c:pt idx="3727">
                  <c:v>45358</c:v>
                </c:pt>
                <c:pt idx="3728">
                  <c:v>45359</c:v>
                </c:pt>
                <c:pt idx="3729">
                  <c:v>45360</c:v>
                </c:pt>
                <c:pt idx="3730">
                  <c:v>45361</c:v>
                </c:pt>
                <c:pt idx="3731">
                  <c:v>45362</c:v>
                </c:pt>
                <c:pt idx="3732">
                  <c:v>45363</c:v>
                </c:pt>
                <c:pt idx="3733">
                  <c:v>45364</c:v>
                </c:pt>
                <c:pt idx="3734">
                  <c:v>45365</c:v>
                </c:pt>
                <c:pt idx="3735">
                  <c:v>45366</c:v>
                </c:pt>
                <c:pt idx="3736">
                  <c:v>45367</c:v>
                </c:pt>
                <c:pt idx="3737">
                  <c:v>45368</c:v>
                </c:pt>
                <c:pt idx="3738">
                  <c:v>45369</c:v>
                </c:pt>
                <c:pt idx="3739">
                  <c:v>45370</c:v>
                </c:pt>
                <c:pt idx="3740">
                  <c:v>45371</c:v>
                </c:pt>
                <c:pt idx="3741">
                  <c:v>45372</c:v>
                </c:pt>
                <c:pt idx="3742">
                  <c:v>45373</c:v>
                </c:pt>
                <c:pt idx="3743">
                  <c:v>45374</c:v>
                </c:pt>
                <c:pt idx="3744">
                  <c:v>45375</c:v>
                </c:pt>
                <c:pt idx="3745">
                  <c:v>45376</c:v>
                </c:pt>
                <c:pt idx="3746">
                  <c:v>45377</c:v>
                </c:pt>
                <c:pt idx="3747">
                  <c:v>45378</c:v>
                </c:pt>
                <c:pt idx="3748">
                  <c:v>45379</c:v>
                </c:pt>
                <c:pt idx="3749">
                  <c:v>45380</c:v>
                </c:pt>
                <c:pt idx="3750">
                  <c:v>45381</c:v>
                </c:pt>
                <c:pt idx="3751">
                  <c:v>45382</c:v>
                </c:pt>
                <c:pt idx="3752">
                  <c:v>45383</c:v>
                </c:pt>
                <c:pt idx="3753">
                  <c:v>45384</c:v>
                </c:pt>
                <c:pt idx="3754">
                  <c:v>45385</c:v>
                </c:pt>
                <c:pt idx="3755">
                  <c:v>45386</c:v>
                </c:pt>
                <c:pt idx="3756">
                  <c:v>45387</c:v>
                </c:pt>
                <c:pt idx="3757">
                  <c:v>45388</c:v>
                </c:pt>
                <c:pt idx="3758">
                  <c:v>45389</c:v>
                </c:pt>
                <c:pt idx="3759">
                  <c:v>45390</c:v>
                </c:pt>
                <c:pt idx="3760">
                  <c:v>45391</c:v>
                </c:pt>
                <c:pt idx="3761">
                  <c:v>45392</c:v>
                </c:pt>
                <c:pt idx="3762">
                  <c:v>45393</c:v>
                </c:pt>
                <c:pt idx="3763">
                  <c:v>45394</c:v>
                </c:pt>
                <c:pt idx="3764">
                  <c:v>45395</c:v>
                </c:pt>
                <c:pt idx="3765">
                  <c:v>45396</c:v>
                </c:pt>
                <c:pt idx="3766">
                  <c:v>45397</c:v>
                </c:pt>
                <c:pt idx="3767">
                  <c:v>45398</c:v>
                </c:pt>
                <c:pt idx="3768">
                  <c:v>45399</c:v>
                </c:pt>
                <c:pt idx="3769">
                  <c:v>45400</c:v>
                </c:pt>
                <c:pt idx="3770">
                  <c:v>45401</c:v>
                </c:pt>
                <c:pt idx="3771">
                  <c:v>45402</c:v>
                </c:pt>
                <c:pt idx="3772">
                  <c:v>45403</c:v>
                </c:pt>
                <c:pt idx="3773">
                  <c:v>45404</c:v>
                </c:pt>
                <c:pt idx="3774">
                  <c:v>45405</c:v>
                </c:pt>
                <c:pt idx="3775">
                  <c:v>45406</c:v>
                </c:pt>
                <c:pt idx="3776">
                  <c:v>45407</c:v>
                </c:pt>
                <c:pt idx="3777">
                  <c:v>45408</c:v>
                </c:pt>
                <c:pt idx="3778">
                  <c:v>45409</c:v>
                </c:pt>
                <c:pt idx="3779">
                  <c:v>45410</c:v>
                </c:pt>
                <c:pt idx="3780">
                  <c:v>45411</c:v>
                </c:pt>
                <c:pt idx="3781">
                  <c:v>45412</c:v>
                </c:pt>
                <c:pt idx="3782">
                  <c:v>45413</c:v>
                </c:pt>
                <c:pt idx="3783">
                  <c:v>45414</c:v>
                </c:pt>
                <c:pt idx="3784">
                  <c:v>45415</c:v>
                </c:pt>
                <c:pt idx="3785">
                  <c:v>45416</c:v>
                </c:pt>
                <c:pt idx="3786">
                  <c:v>45417</c:v>
                </c:pt>
                <c:pt idx="3787">
                  <c:v>45418</c:v>
                </c:pt>
                <c:pt idx="3788">
                  <c:v>45419</c:v>
                </c:pt>
                <c:pt idx="3789">
                  <c:v>45420</c:v>
                </c:pt>
                <c:pt idx="3790">
                  <c:v>45421</c:v>
                </c:pt>
                <c:pt idx="3791">
                  <c:v>45422</c:v>
                </c:pt>
                <c:pt idx="3792">
                  <c:v>45423</c:v>
                </c:pt>
                <c:pt idx="3793">
                  <c:v>45424</c:v>
                </c:pt>
                <c:pt idx="3794">
                  <c:v>45425</c:v>
                </c:pt>
                <c:pt idx="3795">
                  <c:v>45426</c:v>
                </c:pt>
                <c:pt idx="3796">
                  <c:v>45427</c:v>
                </c:pt>
                <c:pt idx="3797">
                  <c:v>45428</c:v>
                </c:pt>
                <c:pt idx="3798">
                  <c:v>45429</c:v>
                </c:pt>
                <c:pt idx="3799">
                  <c:v>45430</c:v>
                </c:pt>
                <c:pt idx="3800">
                  <c:v>45431</c:v>
                </c:pt>
                <c:pt idx="3801">
                  <c:v>45432</c:v>
                </c:pt>
                <c:pt idx="3802">
                  <c:v>45433</c:v>
                </c:pt>
                <c:pt idx="3803">
                  <c:v>45434</c:v>
                </c:pt>
                <c:pt idx="3804">
                  <c:v>45435</c:v>
                </c:pt>
                <c:pt idx="3805">
                  <c:v>45436</c:v>
                </c:pt>
                <c:pt idx="3806">
                  <c:v>45437</c:v>
                </c:pt>
                <c:pt idx="3807">
                  <c:v>45438</c:v>
                </c:pt>
                <c:pt idx="3808">
                  <c:v>45439</c:v>
                </c:pt>
                <c:pt idx="3809">
                  <c:v>45440</c:v>
                </c:pt>
                <c:pt idx="3810">
                  <c:v>45441</c:v>
                </c:pt>
                <c:pt idx="3811">
                  <c:v>45442</c:v>
                </c:pt>
                <c:pt idx="3812">
                  <c:v>45443</c:v>
                </c:pt>
                <c:pt idx="3813">
                  <c:v>45444</c:v>
                </c:pt>
                <c:pt idx="3814">
                  <c:v>45445</c:v>
                </c:pt>
                <c:pt idx="3815">
                  <c:v>45446</c:v>
                </c:pt>
                <c:pt idx="3816">
                  <c:v>45447</c:v>
                </c:pt>
                <c:pt idx="3817">
                  <c:v>45448</c:v>
                </c:pt>
                <c:pt idx="3818">
                  <c:v>45449</c:v>
                </c:pt>
                <c:pt idx="3819">
                  <c:v>45450</c:v>
                </c:pt>
                <c:pt idx="3820">
                  <c:v>45451</c:v>
                </c:pt>
                <c:pt idx="3821">
                  <c:v>45452</c:v>
                </c:pt>
                <c:pt idx="3822">
                  <c:v>45453</c:v>
                </c:pt>
                <c:pt idx="3823">
                  <c:v>45454</c:v>
                </c:pt>
                <c:pt idx="3824">
                  <c:v>45455</c:v>
                </c:pt>
                <c:pt idx="3825">
                  <c:v>45456</c:v>
                </c:pt>
                <c:pt idx="3826">
                  <c:v>45457</c:v>
                </c:pt>
                <c:pt idx="3827">
                  <c:v>45458</c:v>
                </c:pt>
                <c:pt idx="3828">
                  <c:v>45459</c:v>
                </c:pt>
                <c:pt idx="3829">
                  <c:v>45460</c:v>
                </c:pt>
                <c:pt idx="3830">
                  <c:v>45461</c:v>
                </c:pt>
                <c:pt idx="3831">
                  <c:v>45462</c:v>
                </c:pt>
                <c:pt idx="3832">
                  <c:v>45463</c:v>
                </c:pt>
                <c:pt idx="3833">
                  <c:v>45464</c:v>
                </c:pt>
                <c:pt idx="3834">
                  <c:v>45465</c:v>
                </c:pt>
                <c:pt idx="3835">
                  <c:v>45466</c:v>
                </c:pt>
                <c:pt idx="3836">
                  <c:v>45467</c:v>
                </c:pt>
                <c:pt idx="3837">
                  <c:v>45468</c:v>
                </c:pt>
                <c:pt idx="3838">
                  <c:v>45469</c:v>
                </c:pt>
                <c:pt idx="3839">
                  <c:v>45470</c:v>
                </c:pt>
                <c:pt idx="3840">
                  <c:v>45471</c:v>
                </c:pt>
                <c:pt idx="3841">
                  <c:v>45472</c:v>
                </c:pt>
                <c:pt idx="3842">
                  <c:v>45473</c:v>
                </c:pt>
                <c:pt idx="3843">
                  <c:v>45474</c:v>
                </c:pt>
                <c:pt idx="3844">
                  <c:v>45475</c:v>
                </c:pt>
                <c:pt idx="3845">
                  <c:v>45476</c:v>
                </c:pt>
                <c:pt idx="3846">
                  <c:v>45477</c:v>
                </c:pt>
                <c:pt idx="3847">
                  <c:v>45478</c:v>
                </c:pt>
                <c:pt idx="3848">
                  <c:v>45479</c:v>
                </c:pt>
                <c:pt idx="3849">
                  <c:v>45480</c:v>
                </c:pt>
                <c:pt idx="3850">
                  <c:v>45481</c:v>
                </c:pt>
                <c:pt idx="3851">
                  <c:v>45482</c:v>
                </c:pt>
                <c:pt idx="3852">
                  <c:v>45483</c:v>
                </c:pt>
                <c:pt idx="3853">
                  <c:v>45484</c:v>
                </c:pt>
                <c:pt idx="3854">
                  <c:v>45485</c:v>
                </c:pt>
                <c:pt idx="3855">
                  <c:v>45486</c:v>
                </c:pt>
                <c:pt idx="3856">
                  <c:v>45487</c:v>
                </c:pt>
                <c:pt idx="3857">
                  <c:v>45488</c:v>
                </c:pt>
                <c:pt idx="3858">
                  <c:v>45489</c:v>
                </c:pt>
                <c:pt idx="3859">
                  <c:v>45490</c:v>
                </c:pt>
                <c:pt idx="3860">
                  <c:v>45491</c:v>
                </c:pt>
                <c:pt idx="3861">
                  <c:v>45492</c:v>
                </c:pt>
                <c:pt idx="3862">
                  <c:v>45493</c:v>
                </c:pt>
                <c:pt idx="3863">
                  <c:v>45494</c:v>
                </c:pt>
                <c:pt idx="3864">
                  <c:v>45495</c:v>
                </c:pt>
                <c:pt idx="3865">
                  <c:v>45496</c:v>
                </c:pt>
                <c:pt idx="3866">
                  <c:v>45497</c:v>
                </c:pt>
                <c:pt idx="3867">
                  <c:v>45498</c:v>
                </c:pt>
                <c:pt idx="3868">
                  <c:v>45499</c:v>
                </c:pt>
                <c:pt idx="3869">
                  <c:v>45500</c:v>
                </c:pt>
                <c:pt idx="3870">
                  <c:v>45501</c:v>
                </c:pt>
                <c:pt idx="3871">
                  <c:v>45502</c:v>
                </c:pt>
                <c:pt idx="3872">
                  <c:v>45503</c:v>
                </c:pt>
                <c:pt idx="3873">
                  <c:v>45504</c:v>
                </c:pt>
                <c:pt idx="3874">
                  <c:v>45505</c:v>
                </c:pt>
                <c:pt idx="3875">
                  <c:v>45506</c:v>
                </c:pt>
                <c:pt idx="3876">
                  <c:v>45507</c:v>
                </c:pt>
                <c:pt idx="3877">
                  <c:v>45508</c:v>
                </c:pt>
                <c:pt idx="3878">
                  <c:v>45509</c:v>
                </c:pt>
                <c:pt idx="3879">
                  <c:v>45510</c:v>
                </c:pt>
                <c:pt idx="3880">
                  <c:v>45511</c:v>
                </c:pt>
                <c:pt idx="3881">
                  <c:v>45512</c:v>
                </c:pt>
                <c:pt idx="3882">
                  <c:v>45513</c:v>
                </c:pt>
                <c:pt idx="3883">
                  <c:v>45514</c:v>
                </c:pt>
                <c:pt idx="3884">
                  <c:v>45515</c:v>
                </c:pt>
                <c:pt idx="3885">
                  <c:v>45516</c:v>
                </c:pt>
                <c:pt idx="3886">
                  <c:v>45517</c:v>
                </c:pt>
                <c:pt idx="3887">
                  <c:v>45518</c:v>
                </c:pt>
                <c:pt idx="3888">
                  <c:v>45519</c:v>
                </c:pt>
                <c:pt idx="3889">
                  <c:v>45520</c:v>
                </c:pt>
                <c:pt idx="3890">
                  <c:v>45521</c:v>
                </c:pt>
                <c:pt idx="3891">
                  <c:v>45522</c:v>
                </c:pt>
                <c:pt idx="3892">
                  <c:v>45523</c:v>
                </c:pt>
                <c:pt idx="3893">
                  <c:v>45524</c:v>
                </c:pt>
                <c:pt idx="3894">
                  <c:v>45525</c:v>
                </c:pt>
                <c:pt idx="3895">
                  <c:v>45526</c:v>
                </c:pt>
                <c:pt idx="3896">
                  <c:v>45527</c:v>
                </c:pt>
                <c:pt idx="3897">
                  <c:v>45528</c:v>
                </c:pt>
                <c:pt idx="3898">
                  <c:v>45529</c:v>
                </c:pt>
                <c:pt idx="3899">
                  <c:v>45530</c:v>
                </c:pt>
                <c:pt idx="3900">
                  <c:v>45531</c:v>
                </c:pt>
                <c:pt idx="3901">
                  <c:v>45532</c:v>
                </c:pt>
                <c:pt idx="3902">
                  <c:v>45533</c:v>
                </c:pt>
                <c:pt idx="3903">
                  <c:v>45534</c:v>
                </c:pt>
                <c:pt idx="3904">
                  <c:v>45535</c:v>
                </c:pt>
                <c:pt idx="3905">
                  <c:v>45536</c:v>
                </c:pt>
                <c:pt idx="3906">
                  <c:v>45537</c:v>
                </c:pt>
                <c:pt idx="3907">
                  <c:v>45538</c:v>
                </c:pt>
                <c:pt idx="3908">
                  <c:v>45539</c:v>
                </c:pt>
                <c:pt idx="3909">
                  <c:v>45540</c:v>
                </c:pt>
                <c:pt idx="3910">
                  <c:v>45541</c:v>
                </c:pt>
                <c:pt idx="3911">
                  <c:v>45542</c:v>
                </c:pt>
                <c:pt idx="3912">
                  <c:v>45543</c:v>
                </c:pt>
                <c:pt idx="3913">
                  <c:v>45544</c:v>
                </c:pt>
                <c:pt idx="3914">
                  <c:v>45545</c:v>
                </c:pt>
                <c:pt idx="3915">
                  <c:v>45546</c:v>
                </c:pt>
                <c:pt idx="3916">
                  <c:v>45547</c:v>
                </c:pt>
                <c:pt idx="3917">
                  <c:v>45548</c:v>
                </c:pt>
                <c:pt idx="3918">
                  <c:v>45549</c:v>
                </c:pt>
                <c:pt idx="3919">
                  <c:v>45550</c:v>
                </c:pt>
                <c:pt idx="3920">
                  <c:v>45551</c:v>
                </c:pt>
                <c:pt idx="3921">
                  <c:v>45552</c:v>
                </c:pt>
                <c:pt idx="3922">
                  <c:v>45553</c:v>
                </c:pt>
                <c:pt idx="3923">
                  <c:v>45554</c:v>
                </c:pt>
                <c:pt idx="3924">
                  <c:v>45555</c:v>
                </c:pt>
                <c:pt idx="3925">
                  <c:v>45556</c:v>
                </c:pt>
                <c:pt idx="3926">
                  <c:v>45557</c:v>
                </c:pt>
                <c:pt idx="3927">
                  <c:v>45558</c:v>
                </c:pt>
                <c:pt idx="3928">
                  <c:v>45559</c:v>
                </c:pt>
                <c:pt idx="3929">
                  <c:v>45560</c:v>
                </c:pt>
                <c:pt idx="3930">
                  <c:v>45561</c:v>
                </c:pt>
                <c:pt idx="3931">
                  <c:v>45562</c:v>
                </c:pt>
                <c:pt idx="3932">
                  <c:v>45563</c:v>
                </c:pt>
                <c:pt idx="3933">
                  <c:v>45564</c:v>
                </c:pt>
                <c:pt idx="3934">
                  <c:v>45565</c:v>
                </c:pt>
                <c:pt idx="3935">
                  <c:v>45566</c:v>
                </c:pt>
                <c:pt idx="3936">
                  <c:v>45567</c:v>
                </c:pt>
                <c:pt idx="3937">
                  <c:v>45568</c:v>
                </c:pt>
                <c:pt idx="3938">
                  <c:v>45569</c:v>
                </c:pt>
                <c:pt idx="3939">
                  <c:v>45570</c:v>
                </c:pt>
                <c:pt idx="3940">
                  <c:v>45571</c:v>
                </c:pt>
                <c:pt idx="3941">
                  <c:v>45572</c:v>
                </c:pt>
                <c:pt idx="3942">
                  <c:v>45573</c:v>
                </c:pt>
                <c:pt idx="3943">
                  <c:v>45574</c:v>
                </c:pt>
                <c:pt idx="3944">
                  <c:v>45575</c:v>
                </c:pt>
                <c:pt idx="3945">
                  <c:v>45576</c:v>
                </c:pt>
                <c:pt idx="3946">
                  <c:v>45577</c:v>
                </c:pt>
                <c:pt idx="3947">
                  <c:v>45578</c:v>
                </c:pt>
                <c:pt idx="3948">
                  <c:v>45579</c:v>
                </c:pt>
                <c:pt idx="3949">
                  <c:v>45580</c:v>
                </c:pt>
                <c:pt idx="3950">
                  <c:v>45581</c:v>
                </c:pt>
                <c:pt idx="3951">
                  <c:v>45582</c:v>
                </c:pt>
                <c:pt idx="3952">
                  <c:v>45583</c:v>
                </c:pt>
                <c:pt idx="3953">
                  <c:v>45584</c:v>
                </c:pt>
                <c:pt idx="3954">
                  <c:v>45585</c:v>
                </c:pt>
                <c:pt idx="3955">
                  <c:v>45586</c:v>
                </c:pt>
                <c:pt idx="3956">
                  <c:v>45587</c:v>
                </c:pt>
                <c:pt idx="3957">
                  <c:v>45588</c:v>
                </c:pt>
                <c:pt idx="3958">
                  <c:v>45589</c:v>
                </c:pt>
                <c:pt idx="3959">
                  <c:v>45590</c:v>
                </c:pt>
                <c:pt idx="3960">
                  <c:v>45591</c:v>
                </c:pt>
                <c:pt idx="3961">
                  <c:v>45592</c:v>
                </c:pt>
                <c:pt idx="3962">
                  <c:v>45593</c:v>
                </c:pt>
                <c:pt idx="3963">
                  <c:v>45594</c:v>
                </c:pt>
                <c:pt idx="3964">
                  <c:v>45595</c:v>
                </c:pt>
                <c:pt idx="3965">
                  <c:v>45596</c:v>
                </c:pt>
                <c:pt idx="3966">
                  <c:v>45597</c:v>
                </c:pt>
                <c:pt idx="3967">
                  <c:v>45598</c:v>
                </c:pt>
                <c:pt idx="3968">
                  <c:v>45599</c:v>
                </c:pt>
                <c:pt idx="3969">
                  <c:v>45600</c:v>
                </c:pt>
                <c:pt idx="3970">
                  <c:v>45601</c:v>
                </c:pt>
                <c:pt idx="3971">
                  <c:v>45602</c:v>
                </c:pt>
                <c:pt idx="3972">
                  <c:v>45603</c:v>
                </c:pt>
                <c:pt idx="3973">
                  <c:v>45604</c:v>
                </c:pt>
                <c:pt idx="3974">
                  <c:v>45605</c:v>
                </c:pt>
                <c:pt idx="3975">
                  <c:v>45606</c:v>
                </c:pt>
                <c:pt idx="3976">
                  <c:v>45607</c:v>
                </c:pt>
                <c:pt idx="3977">
                  <c:v>45608</c:v>
                </c:pt>
                <c:pt idx="3978">
                  <c:v>45609</c:v>
                </c:pt>
                <c:pt idx="3979">
                  <c:v>45610</c:v>
                </c:pt>
                <c:pt idx="3980">
                  <c:v>45611</c:v>
                </c:pt>
                <c:pt idx="3981">
                  <c:v>45612</c:v>
                </c:pt>
                <c:pt idx="3982">
                  <c:v>45613</c:v>
                </c:pt>
                <c:pt idx="3983">
                  <c:v>45614</c:v>
                </c:pt>
                <c:pt idx="3984">
                  <c:v>45615</c:v>
                </c:pt>
                <c:pt idx="3985">
                  <c:v>45616</c:v>
                </c:pt>
                <c:pt idx="3986">
                  <c:v>45617</c:v>
                </c:pt>
                <c:pt idx="3987">
                  <c:v>45618</c:v>
                </c:pt>
                <c:pt idx="3988">
                  <c:v>45619</c:v>
                </c:pt>
                <c:pt idx="3989">
                  <c:v>45620</c:v>
                </c:pt>
                <c:pt idx="3990">
                  <c:v>45621</c:v>
                </c:pt>
                <c:pt idx="3991">
                  <c:v>45622</c:v>
                </c:pt>
                <c:pt idx="3992">
                  <c:v>45623</c:v>
                </c:pt>
                <c:pt idx="3993">
                  <c:v>45624</c:v>
                </c:pt>
                <c:pt idx="3994">
                  <c:v>45625</c:v>
                </c:pt>
                <c:pt idx="3995">
                  <c:v>45626</c:v>
                </c:pt>
                <c:pt idx="3996">
                  <c:v>45627</c:v>
                </c:pt>
                <c:pt idx="3997">
                  <c:v>45628</c:v>
                </c:pt>
                <c:pt idx="3998">
                  <c:v>45629</c:v>
                </c:pt>
                <c:pt idx="3999">
                  <c:v>45630</c:v>
                </c:pt>
                <c:pt idx="4000">
                  <c:v>45631</c:v>
                </c:pt>
                <c:pt idx="4001">
                  <c:v>45632</c:v>
                </c:pt>
                <c:pt idx="4002">
                  <c:v>45633</c:v>
                </c:pt>
                <c:pt idx="4003">
                  <c:v>45634</c:v>
                </c:pt>
                <c:pt idx="4004">
                  <c:v>45635</c:v>
                </c:pt>
                <c:pt idx="4005">
                  <c:v>45636</c:v>
                </c:pt>
                <c:pt idx="4006">
                  <c:v>45637</c:v>
                </c:pt>
                <c:pt idx="4007">
                  <c:v>45638</c:v>
                </c:pt>
                <c:pt idx="4008">
                  <c:v>45639</c:v>
                </c:pt>
                <c:pt idx="4009">
                  <c:v>45640</c:v>
                </c:pt>
                <c:pt idx="4010">
                  <c:v>45641</c:v>
                </c:pt>
                <c:pt idx="4011">
                  <c:v>45642</c:v>
                </c:pt>
                <c:pt idx="4012">
                  <c:v>45643</c:v>
                </c:pt>
                <c:pt idx="4013">
                  <c:v>45644</c:v>
                </c:pt>
                <c:pt idx="4014">
                  <c:v>45645</c:v>
                </c:pt>
                <c:pt idx="4015">
                  <c:v>45646</c:v>
                </c:pt>
                <c:pt idx="4016">
                  <c:v>45647</c:v>
                </c:pt>
                <c:pt idx="4017">
                  <c:v>45648</c:v>
                </c:pt>
                <c:pt idx="4018">
                  <c:v>45649</c:v>
                </c:pt>
                <c:pt idx="4019">
                  <c:v>45650</c:v>
                </c:pt>
                <c:pt idx="4020">
                  <c:v>45651</c:v>
                </c:pt>
                <c:pt idx="4021">
                  <c:v>45652</c:v>
                </c:pt>
                <c:pt idx="4022">
                  <c:v>45653</c:v>
                </c:pt>
                <c:pt idx="4023">
                  <c:v>45654</c:v>
                </c:pt>
                <c:pt idx="4024">
                  <c:v>45655</c:v>
                </c:pt>
                <c:pt idx="4025">
                  <c:v>45656</c:v>
                </c:pt>
                <c:pt idx="4026">
                  <c:v>45657</c:v>
                </c:pt>
                <c:pt idx="4027">
                  <c:v>45658</c:v>
                </c:pt>
                <c:pt idx="4028">
                  <c:v>45659</c:v>
                </c:pt>
                <c:pt idx="4029">
                  <c:v>45660</c:v>
                </c:pt>
                <c:pt idx="4030">
                  <c:v>45661</c:v>
                </c:pt>
                <c:pt idx="4031">
                  <c:v>45662</c:v>
                </c:pt>
                <c:pt idx="4032">
                  <c:v>45663</c:v>
                </c:pt>
                <c:pt idx="4033">
                  <c:v>45664</c:v>
                </c:pt>
                <c:pt idx="4034">
                  <c:v>45665</c:v>
                </c:pt>
                <c:pt idx="4035">
                  <c:v>45666</c:v>
                </c:pt>
                <c:pt idx="4036">
                  <c:v>45667</c:v>
                </c:pt>
                <c:pt idx="4037">
                  <c:v>45668</c:v>
                </c:pt>
                <c:pt idx="4038">
                  <c:v>45669</c:v>
                </c:pt>
                <c:pt idx="4039">
                  <c:v>45670</c:v>
                </c:pt>
                <c:pt idx="4040">
                  <c:v>45671</c:v>
                </c:pt>
                <c:pt idx="4041">
                  <c:v>45672</c:v>
                </c:pt>
                <c:pt idx="4042">
                  <c:v>45673</c:v>
                </c:pt>
                <c:pt idx="4043">
                  <c:v>45674</c:v>
                </c:pt>
                <c:pt idx="4044">
                  <c:v>45675</c:v>
                </c:pt>
                <c:pt idx="4045">
                  <c:v>45676</c:v>
                </c:pt>
                <c:pt idx="4046">
                  <c:v>45677</c:v>
                </c:pt>
                <c:pt idx="4047">
                  <c:v>45678</c:v>
                </c:pt>
                <c:pt idx="4048">
                  <c:v>45679</c:v>
                </c:pt>
                <c:pt idx="4049">
                  <c:v>45680</c:v>
                </c:pt>
                <c:pt idx="4050">
                  <c:v>45681</c:v>
                </c:pt>
                <c:pt idx="4051">
                  <c:v>45682</c:v>
                </c:pt>
                <c:pt idx="4052">
                  <c:v>45683</c:v>
                </c:pt>
                <c:pt idx="4053">
                  <c:v>45684</c:v>
                </c:pt>
                <c:pt idx="4054">
                  <c:v>45685</c:v>
                </c:pt>
                <c:pt idx="4055">
                  <c:v>45686</c:v>
                </c:pt>
                <c:pt idx="4056">
                  <c:v>45687</c:v>
                </c:pt>
                <c:pt idx="4057">
                  <c:v>45688</c:v>
                </c:pt>
                <c:pt idx="4058">
                  <c:v>45689</c:v>
                </c:pt>
                <c:pt idx="4059">
                  <c:v>45690</c:v>
                </c:pt>
                <c:pt idx="4060">
                  <c:v>45691</c:v>
                </c:pt>
                <c:pt idx="4061">
                  <c:v>45692</c:v>
                </c:pt>
                <c:pt idx="4062">
                  <c:v>45693</c:v>
                </c:pt>
                <c:pt idx="4063">
                  <c:v>45694</c:v>
                </c:pt>
                <c:pt idx="4064">
                  <c:v>45695</c:v>
                </c:pt>
                <c:pt idx="4065">
                  <c:v>45696</c:v>
                </c:pt>
                <c:pt idx="4066">
                  <c:v>45697</c:v>
                </c:pt>
                <c:pt idx="4067">
                  <c:v>45698</c:v>
                </c:pt>
                <c:pt idx="4068">
                  <c:v>45699</c:v>
                </c:pt>
                <c:pt idx="4069">
                  <c:v>45700</c:v>
                </c:pt>
                <c:pt idx="4070">
                  <c:v>45701</c:v>
                </c:pt>
                <c:pt idx="4071">
                  <c:v>45702</c:v>
                </c:pt>
                <c:pt idx="4072">
                  <c:v>45703</c:v>
                </c:pt>
                <c:pt idx="4073">
                  <c:v>45704</c:v>
                </c:pt>
                <c:pt idx="4074">
                  <c:v>45705</c:v>
                </c:pt>
                <c:pt idx="4075">
                  <c:v>45706</c:v>
                </c:pt>
                <c:pt idx="4076">
                  <c:v>45707</c:v>
                </c:pt>
                <c:pt idx="4077">
                  <c:v>45708</c:v>
                </c:pt>
                <c:pt idx="4078">
                  <c:v>45709</c:v>
                </c:pt>
                <c:pt idx="4079">
                  <c:v>45710</c:v>
                </c:pt>
                <c:pt idx="4080">
                  <c:v>45711</c:v>
                </c:pt>
                <c:pt idx="4081">
                  <c:v>45712</c:v>
                </c:pt>
                <c:pt idx="4082">
                  <c:v>45713</c:v>
                </c:pt>
                <c:pt idx="4083">
                  <c:v>45714</c:v>
                </c:pt>
                <c:pt idx="4084">
                  <c:v>45715</c:v>
                </c:pt>
                <c:pt idx="4085">
                  <c:v>45716</c:v>
                </c:pt>
                <c:pt idx="4086">
                  <c:v>45717</c:v>
                </c:pt>
                <c:pt idx="4087">
                  <c:v>45718</c:v>
                </c:pt>
                <c:pt idx="4088">
                  <c:v>45719</c:v>
                </c:pt>
                <c:pt idx="4089">
                  <c:v>45720</c:v>
                </c:pt>
                <c:pt idx="4090">
                  <c:v>45721</c:v>
                </c:pt>
                <c:pt idx="4091">
                  <c:v>45722</c:v>
                </c:pt>
                <c:pt idx="4092">
                  <c:v>45723</c:v>
                </c:pt>
                <c:pt idx="4093">
                  <c:v>45724</c:v>
                </c:pt>
                <c:pt idx="4094">
                  <c:v>45725</c:v>
                </c:pt>
                <c:pt idx="4095">
                  <c:v>45726</c:v>
                </c:pt>
                <c:pt idx="4096">
                  <c:v>45727</c:v>
                </c:pt>
                <c:pt idx="4097">
                  <c:v>45728</c:v>
                </c:pt>
                <c:pt idx="4098">
                  <c:v>45729</c:v>
                </c:pt>
                <c:pt idx="4099">
                  <c:v>45730</c:v>
                </c:pt>
                <c:pt idx="4100">
                  <c:v>45731</c:v>
                </c:pt>
                <c:pt idx="4101">
                  <c:v>45732</c:v>
                </c:pt>
                <c:pt idx="4102">
                  <c:v>45733</c:v>
                </c:pt>
                <c:pt idx="4103">
                  <c:v>45734</c:v>
                </c:pt>
                <c:pt idx="4104">
                  <c:v>45735</c:v>
                </c:pt>
                <c:pt idx="4105">
                  <c:v>45736</c:v>
                </c:pt>
                <c:pt idx="4106">
                  <c:v>45737</c:v>
                </c:pt>
                <c:pt idx="4107">
                  <c:v>45738</c:v>
                </c:pt>
                <c:pt idx="4108">
                  <c:v>45739</c:v>
                </c:pt>
                <c:pt idx="4109">
                  <c:v>45740</c:v>
                </c:pt>
                <c:pt idx="4110">
                  <c:v>45741</c:v>
                </c:pt>
                <c:pt idx="4111">
                  <c:v>45742</c:v>
                </c:pt>
                <c:pt idx="4112">
                  <c:v>45743</c:v>
                </c:pt>
                <c:pt idx="4113">
                  <c:v>45744</c:v>
                </c:pt>
                <c:pt idx="4114">
                  <c:v>45745</c:v>
                </c:pt>
                <c:pt idx="4115">
                  <c:v>45746</c:v>
                </c:pt>
                <c:pt idx="4116">
                  <c:v>45747</c:v>
                </c:pt>
                <c:pt idx="4117">
                  <c:v>45748</c:v>
                </c:pt>
                <c:pt idx="4118">
                  <c:v>45749</c:v>
                </c:pt>
                <c:pt idx="4119">
                  <c:v>45750</c:v>
                </c:pt>
                <c:pt idx="4120">
                  <c:v>45751</c:v>
                </c:pt>
                <c:pt idx="4121">
                  <c:v>45752</c:v>
                </c:pt>
                <c:pt idx="4122">
                  <c:v>45753</c:v>
                </c:pt>
                <c:pt idx="4123">
                  <c:v>45754</c:v>
                </c:pt>
                <c:pt idx="4124">
                  <c:v>45755</c:v>
                </c:pt>
                <c:pt idx="4125">
                  <c:v>45756</c:v>
                </c:pt>
                <c:pt idx="4126">
                  <c:v>45757</c:v>
                </c:pt>
                <c:pt idx="4127">
                  <c:v>45758</c:v>
                </c:pt>
                <c:pt idx="4128">
                  <c:v>45759</c:v>
                </c:pt>
                <c:pt idx="4129">
                  <c:v>45760</c:v>
                </c:pt>
                <c:pt idx="4130">
                  <c:v>45761</c:v>
                </c:pt>
                <c:pt idx="4131">
                  <c:v>45762</c:v>
                </c:pt>
                <c:pt idx="4132">
                  <c:v>45763</c:v>
                </c:pt>
                <c:pt idx="4133">
                  <c:v>45764</c:v>
                </c:pt>
                <c:pt idx="4134">
                  <c:v>45765</c:v>
                </c:pt>
                <c:pt idx="4135">
                  <c:v>45766</c:v>
                </c:pt>
                <c:pt idx="4136">
                  <c:v>45767</c:v>
                </c:pt>
                <c:pt idx="4137">
                  <c:v>45768</c:v>
                </c:pt>
                <c:pt idx="4138">
                  <c:v>45769</c:v>
                </c:pt>
                <c:pt idx="4139">
                  <c:v>45770</c:v>
                </c:pt>
                <c:pt idx="4140">
                  <c:v>45771</c:v>
                </c:pt>
                <c:pt idx="4141">
                  <c:v>45772</c:v>
                </c:pt>
                <c:pt idx="4142">
                  <c:v>45773</c:v>
                </c:pt>
                <c:pt idx="4143">
                  <c:v>45774</c:v>
                </c:pt>
                <c:pt idx="4144">
                  <c:v>45775</c:v>
                </c:pt>
                <c:pt idx="4145">
                  <c:v>45776</c:v>
                </c:pt>
                <c:pt idx="4146">
                  <c:v>45777</c:v>
                </c:pt>
                <c:pt idx="4147">
                  <c:v>45778</c:v>
                </c:pt>
                <c:pt idx="4148">
                  <c:v>45779</c:v>
                </c:pt>
                <c:pt idx="4149">
                  <c:v>45780</c:v>
                </c:pt>
                <c:pt idx="4150">
                  <c:v>45781</c:v>
                </c:pt>
                <c:pt idx="4151">
                  <c:v>45782</c:v>
                </c:pt>
                <c:pt idx="4152">
                  <c:v>45783</c:v>
                </c:pt>
                <c:pt idx="4153">
                  <c:v>45784</c:v>
                </c:pt>
                <c:pt idx="4154">
                  <c:v>45785</c:v>
                </c:pt>
                <c:pt idx="4155">
                  <c:v>45786</c:v>
                </c:pt>
                <c:pt idx="4156">
                  <c:v>45787</c:v>
                </c:pt>
                <c:pt idx="4157">
                  <c:v>45788</c:v>
                </c:pt>
                <c:pt idx="4158">
                  <c:v>45789</c:v>
                </c:pt>
                <c:pt idx="4159">
                  <c:v>45790</c:v>
                </c:pt>
                <c:pt idx="4160">
                  <c:v>45791</c:v>
                </c:pt>
                <c:pt idx="4161">
                  <c:v>45792</c:v>
                </c:pt>
                <c:pt idx="4162">
                  <c:v>45793</c:v>
                </c:pt>
                <c:pt idx="4163">
                  <c:v>45794</c:v>
                </c:pt>
                <c:pt idx="4164">
                  <c:v>45795</c:v>
                </c:pt>
                <c:pt idx="4165">
                  <c:v>45796</c:v>
                </c:pt>
                <c:pt idx="4166">
                  <c:v>45797</c:v>
                </c:pt>
                <c:pt idx="4167">
                  <c:v>45798</c:v>
                </c:pt>
                <c:pt idx="4168">
                  <c:v>45799</c:v>
                </c:pt>
                <c:pt idx="4169">
                  <c:v>45800</c:v>
                </c:pt>
                <c:pt idx="4170">
                  <c:v>45801</c:v>
                </c:pt>
                <c:pt idx="4171">
                  <c:v>45802</c:v>
                </c:pt>
                <c:pt idx="4172">
                  <c:v>45803</c:v>
                </c:pt>
                <c:pt idx="4173">
                  <c:v>45804</c:v>
                </c:pt>
                <c:pt idx="4174">
                  <c:v>45805</c:v>
                </c:pt>
                <c:pt idx="4175">
                  <c:v>45806</c:v>
                </c:pt>
                <c:pt idx="4176">
                  <c:v>45807</c:v>
                </c:pt>
                <c:pt idx="4177">
                  <c:v>45808</c:v>
                </c:pt>
                <c:pt idx="4178">
                  <c:v>45809</c:v>
                </c:pt>
                <c:pt idx="4179">
                  <c:v>45810</c:v>
                </c:pt>
                <c:pt idx="4180">
                  <c:v>45811</c:v>
                </c:pt>
                <c:pt idx="4181">
                  <c:v>45812</c:v>
                </c:pt>
                <c:pt idx="4182">
                  <c:v>45813</c:v>
                </c:pt>
                <c:pt idx="4183">
                  <c:v>45814</c:v>
                </c:pt>
                <c:pt idx="4184">
                  <c:v>45815</c:v>
                </c:pt>
                <c:pt idx="4185">
                  <c:v>45816</c:v>
                </c:pt>
                <c:pt idx="4186">
                  <c:v>45817</c:v>
                </c:pt>
                <c:pt idx="4187">
                  <c:v>45818</c:v>
                </c:pt>
                <c:pt idx="4188">
                  <c:v>45819</c:v>
                </c:pt>
                <c:pt idx="4189">
                  <c:v>45820</c:v>
                </c:pt>
                <c:pt idx="4190">
                  <c:v>45821</c:v>
                </c:pt>
                <c:pt idx="4191">
                  <c:v>45822</c:v>
                </c:pt>
                <c:pt idx="4192">
                  <c:v>45823</c:v>
                </c:pt>
                <c:pt idx="4193">
                  <c:v>45824</c:v>
                </c:pt>
                <c:pt idx="4194">
                  <c:v>45825</c:v>
                </c:pt>
                <c:pt idx="4195">
                  <c:v>45826</c:v>
                </c:pt>
                <c:pt idx="4196">
                  <c:v>45827</c:v>
                </c:pt>
                <c:pt idx="4197">
                  <c:v>45828</c:v>
                </c:pt>
                <c:pt idx="4198">
                  <c:v>45829</c:v>
                </c:pt>
                <c:pt idx="4199">
                  <c:v>45830</c:v>
                </c:pt>
                <c:pt idx="4200">
                  <c:v>45831</c:v>
                </c:pt>
                <c:pt idx="4201">
                  <c:v>45832</c:v>
                </c:pt>
                <c:pt idx="4202">
                  <c:v>45833</c:v>
                </c:pt>
                <c:pt idx="4203">
                  <c:v>45834</c:v>
                </c:pt>
                <c:pt idx="4204">
                  <c:v>45835</c:v>
                </c:pt>
                <c:pt idx="4205">
                  <c:v>45836</c:v>
                </c:pt>
                <c:pt idx="4206">
                  <c:v>45837</c:v>
                </c:pt>
                <c:pt idx="4207">
                  <c:v>45838</c:v>
                </c:pt>
                <c:pt idx="4208">
                  <c:v>45839</c:v>
                </c:pt>
                <c:pt idx="4209">
                  <c:v>45840</c:v>
                </c:pt>
                <c:pt idx="4210">
                  <c:v>45841</c:v>
                </c:pt>
                <c:pt idx="4211">
                  <c:v>45842</c:v>
                </c:pt>
                <c:pt idx="4212">
                  <c:v>45843</c:v>
                </c:pt>
                <c:pt idx="4213">
                  <c:v>45844</c:v>
                </c:pt>
                <c:pt idx="4214">
                  <c:v>45845</c:v>
                </c:pt>
                <c:pt idx="4215">
                  <c:v>45846</c:v>
                </c:pt>
                <c:pt idx="4216">
                  <c:v>45847</c:v>
                </c:pt>
                <c:pt idx="4217">
                  <c:v>45848</c:v>
                </c:pt>
                <c:pt idx="4218">
                  <c:v>45849</c:v>
                </c:pt>
                <c:pt idx="4219">
                  <c:v>45850</c:v>
                </c:pt>
                <c:pt idx="4220">
                  <c:v>45851</c:v>
                </c:pt>
                <c:pt idx="4221">
                  <c:v>45852</c:v>
                </c:pt>
                <c:pt idx="4222">
                  <c:v>45853</c:v>
                </c:pt>
                <c:pt idx="4223">
                  <c:v>45854</c:v>
                </c:pt>
                <c:pt idx="4224">
                  <c:v>45855</c:v>
                </c:pt>
                <c:pt idx="4225">
                  <c:v>45856</c:v>
                </c:pt>
                <c:pt idx="4226">
                  <c:v>45857</c:v>
                </c:pt>
                <c:pt idx="4227">
                  <c:v>45858</c:v>
                </c:pt>
                <c:pt idx="4228">
                  <c:v>45859</c:v>
                </c:pt>
                <c:pt idx="4229">
                  <c:v>45860</c:v>
                </c:pt>
                <c:pt idx="4230">
                  <c:v>45861</c:v>
                </c:pt>
                <c:pt idx="4231">
                  <c:v>45862</c:v>
                </c:pt>
                <c:pt idx="4232">
                  <c:v>45863</c:v>
                </c:pt>
                <c:pt idx="4233">
                  <c:v>45864</c:v>
                </c:pt>
                <c:pt idx="4234">
                  <c:v>45865</c:v>
                </c:pt>
                <c:pt idx="4235">
                  <c:v>45866</c:v>
                </c:pt>
                <c:pt idx="4236">
                  <c:v>45867</c:v>
                </c:pt>
                <c:pt idx="4237">
                  <c:v>45868</c:v>
                </c:pt>
                <c:pt idx="4238">
                  <c:v>45869</c:v>
                </c:pt>
                <c:pt idx="4239">
                  <c:v>45870</c:v>
                </c:pt>
                <c:pt idx="4240">
                  <c:v>45871</c:v>
                </c:pt>
                <c:pt idx="4241">
                  <c:v>45872</c:v>
                </c:pt>
                <c:pt idx="4242">
                  <c:v>45873</c:v>
                </c:pt>
                <c:pt idx="4243">
                  <c:v>45874</c:v>
                </c:pt>
                <c:pt idx="4244">
                  <c:v>45875</c:v>
                </c:pt>
                <c:pt idx="4245">
                  <c:v>45876</c:v>
                </c:pt>
                <c:pt idx="4246">
                  <c:v>45877</c:v>
                </c:pt>
                <c:pt idx="4247">
                  <c:v>45878</c:v>
                </c:pt>
                <c:pt idx="4248">
                  <c:v>45879</c:v>
                </c:pt>
                <c:pt idx="4249">
                  <c:v>45880</c:v>
                </c:pt>
                <c:pt idx="4250">
                  <c:v>45881</c:v>
                </c:pt>
                <c:pt idx="4251">
                  <c:v>45882</c:v>
                </c:pt>
                <c:pt idx="4252">
                  <c:v>45883</c:v>
                </c:pt>
                <c:pt idx="4253">
                  <c:v>45884</c:v>
                </c:pt>
                <c:pt idx="4254">
                  <c:v>45885</c:v>
                </c:pt>
                <c:pt idx="4255">
                  <c:v>45886</c:v>
                </c:pt>
                <c:pt idx="4256">
                  <c:v>45887</c:v>
                </c:pt>
                <c:pt idx="4257">
                  <c:v>45888</c:v>
                </c:pt>
                <c:pt idx="4258">
                  <c:v>45889</c:v>
                </c:pt>
                <c:pt idx="4259">
                  <c:v>45890</c:v>
                </c:pt>
                <c:pt idx="4260">
                  <c:v>45891</c:v>
                </c:pt>
                <c:pt idx="4261">
                  <c:v>45892</c:v>
                </c:pt>
                <c:pt idx="4262">
                  <c:v>45893</c:v>
                </c:pt>
                <c:pt idx="4263">
                  <c:v>45894</c:v>
                </c:pt>
                <c:pt idx="4264">
                  <c:v>45895</c:v>
                </c:pt>
                <c:pt idx="4265">
                  <c:v>45896</c:v>
                </c:pt>
                <c:pt idx="4266">
                  <c:v>45897</c:v>
                </c:pt>
                <c:pt idx="4267">
                  <c:v>45898</c:v>
                </c:pt>
                <c:pt idx="4268">
                  <c:v>45899</c:v>
                </c:pt>
                <c:pt idx="4269">
                  <c:v>45900</c:v>
                </c:pt>
                <c:pt idx="4270">
                  <c:v>45901</c:v>
                </c:pt>
                <c:pt idx="4271">
                  <c:v>45902</c:v>
                </c:pt>
                <c:pt idx="4272">
                  <c:v>45903</c:v>
                </c:pt>
                <c:pt idx="4273">
                  <c:v>45904</c:v>
                </c:pt>
                <c:pt idx="4274">
                  <c:v>45905</c:v>
                </c:pt>
                <c:pt idx="4275">
                  <c:v>45906</c:v>
                </c:pt>
                <c:pt idx="4276">
                  <c:v>45907</c:v>
                </c:pt>
                <c:pt idx="4277">
                  <c:v>45908</c:v>
                </c:pt>
                <c:pt idx="4278">
                  <c:v>45909</c:v>
                </c:pt>
                <c:pt idx="4279">
                  <c:v>45910</c:v>
                </c:pt>
                <c:pt idx="4280">
                  <c:v>45911</c:v>
                </c:pt>
                <c:pt idx="4281">
                  <c:v>45912</c:v>
                </c:pt>
                <c:pt idx="4282">
                  <c:v>45913</c:v>
                </c:pt>
                <c:pt idx="4283">
                  <c:v>45914</c:v>
                </c:pt>
                <c:pt idx="4284">
                  <c:v>45915</c:v>
                </c:pt>
                <c:pt idx="4285">
                  <c:v>45916</c:v>
                </c:pt>
                <c:pt idx="4286">
                  <c:v>45917</c:v>
                </c:pt>
                <c:pt idx="4287">
                  <c:v>45918</c:v>
                </c:pt>
                <c:pt idx="4288">
                  <c:v>45919</c:v>
                </c:pt>
                <c:pt idx="4289">
                  <c:v>45920</c:v>
                </c:pt>
                <c:pt idx="4290">
                  <c:v>45921</c:v>
                </c:pt>
                <c:pt idx="4291">
                  <c:v>45922</c:v>
                </c:pt>
                <c:pt idx="4292">
                  <c:v>45923</c:v>
                </c:pt>
                <c:pt idx="4293">
                  <c:v>45924</c:v>
                </c:pt>
                <c:pt idx="4294">
                  <c:v>45925</c:v>
                </c:pt>
                <c:pt idx="4295">
                  <c:v>45926</c:v>
                </c:pt>
                <c:pt idx="4296">
                  <c:v>45927</c:v>
                </c:pt>
                <c:pt idx="4297">
                  <c:v>45928</c:v>
                </c:pt>
                <c:pt idx="4298">
                  <c:v>45929</c:v>
                </c:pt>
                <c:pt idx="4299">
                  <c:v>45930</c:v>
                </c:pt>
                <c:pt idx="4300">
                  <c:v>45931</c:v>
                </c:pt>
                <c:pt idx="4301">
                  <c:v>45932</c:v>
                </c:pt>
                <c:pt idx="4302">
                  <c:v>45933</c:v>
                </c:pt>
                <c:pt idx="4303">
                  <c:v>45934</c:v>
                </c:pt>
                <c:pt idx="4304">
                  <c:v>45935</c:v>
                </c:pt>
                <c:pt idx="4305">
                  <c:v>45936</c:v>
                </c:pt>
                <c:pt idx="4306">
                  <c:v>45937</c:v>
                </c:pt>
                <c:pt idx="4307">
                  <c:v>45938</c:v>
                </c:pt>
                <c:pt idx="4308">
                  <c:v>45939</c:v>
                </c:pt>
                <c:pt idx="4309">
                  <c:v>45940</c:v>
                </c:pt>
                <c:pt idx="4310">
                  <c:v>45941</c:v>
                </c:pt>
                <c:pt idx="4311">
                  <c:v>45942</c:v>
                </c:pt>
                <c:pt idx="4312">
                  <c:v>45943</c:v>
                </c:pt>
                <c:pt idx="4313">
                  <c:v>45944</c:v>
                </c:pt>
                <c:pt idx="4314">
                  <c:v>45945</c:v>
                </c:pt>
                <c:pt idx="4315">
                  <c:v>45946</c:v>
                </c:pt>
                <c:pt idx="4316">
                  <c:v>45947</c:v>
                </c:pt>
                <c:pt idx="4317">
                  <c:v>45948</c:v>
                </c:pt>
                <c:pt idx="4318">
                  <c:v>45949</c:v>
                </c:pt>
                <c:pt idx="4319">
                  <c:v>45950</c:v>
                </c:pt>
                <c:pt idx="4320">
                  <c:v>45951</c:v>
                </c:pt>
                <c:pt idx="4321">
                  <c:v>45952</c:v>
                </c:pt>
                <c:pt idx="4322">
                  <c:v>45953</c:v>
                </c:pt>
                <c:pt idx="4323">
                  <c:v>45954</c:v>
                </c:pt>
                <c:pt idx="4324">
                  <c:v>45955</c:v>
                </c:pt>
                <c:pt idx="4325">
                  <c:v>45956</c:v>
                </c:pt>
                <c:pt idx="4326">
                  <c:v>45957</c:v>
                </c:pt>
                <c:pt idx="4327">
                  <c:v>45958</c:v>
                </c:pt>
                <c:pt idx="4328">
                  <c:v>45959</c:v>
                </c:pt>
                <c:pt idx="4329">
                  <c:v>45960</c:v>
                </c:pt>
                <c:pt idx="4330">
                  <c:v>45961</c:v>
                </c:pt>
                <c:pt idx="4331">
                  <c:v>45962</c:v>
                </c:pt>
                <c:pt idx="4332">
                  <c:v>45963</c:v>
                </c:pt>
                <c:pt idx="4333">
                  <c:v>45964</c:v>
                </c:pt>
                <c:pt idx="4334">
                  <c:v>45965</c:v>
                </c:pt>
                <c:pt idx="4335">
                  <c:v>45966</c:v>
                </c:pt>
                <c:pt idx="4336">
                  <c:v>45967</c:v>
                </c:pt>
                <c:pt idx="4337">
                  <c:v>45968</c:v>
                </c:pt>
                <c:pt idx="4338">
                  <c:v>45969</c:v>
                </c:pt>
                <c:pt idx="4339">
                  <c:v>45970</c:v>
                </c:pt>
                <c:pt idx="4340">
                  <c:v>45971</c:v>
                </c:pt>
                <c:pt idx="4341">
                  <c:v>45972</c:v>
                </c:pt>
                <c:pt idx="4342">
                  <c:v>45973</c:v>
                </c:pt>
                <c:pt idx="4343">
                  <c:v>45974</c:v>
                </c:pt>
                <c:pt idx="4344">
                  <c:v>45975</c:v>
                </c:pt>
                <c:pt idx="4345">
                  <c:v>45976</c:v>
                </c:pt>
                <c:pt idx="4346">
                  <c:v>45977</c:v>
                </c:pt>
                <c:pt idx="4347">
                  <c:v>45978</c:v>
                </c:pt>
                <c:pt idx="4348">
                  <c:v>45979</c:v>
                </c:pt>
                <c:pt idx="4349">
                  <c:v>45980</c:v>
                </c:pt>
                <c:pt idx="4350">
                  <c:v>45981</c:v>
                </c:pt>
                <c:pt idx="4351">
                  <c:v>45982</c:v>
                </c:pt>
                <c:pt idx="4352">
                  <c:v>45983</c:v>
                </c:pt>
                <c:pt idx="4353">
                  <c:v>45984</c:v>
                </c:pt>
                <c:pt idx="4354">
                  <c:v>45985</c:v>
                </c:pt>
                <c:pt idx="4355">
                  <c:v>45986</c:v>
                </c:pt>
                <c:pt idx="4356">
                  <c:v>45987</c:v>
                </c:pt>
                <c:pt idx="4357">
                  <c:v>45988</c:v>
                </c:pt>
                <c:pt idx="4358">
                  <c:v>45989</c:v>
                </c:pt>
                <c:pt idx="4359">
                  <c:v>45990</c:v>
                </c:pt>
                <c:pt idx="4360">
                  <c:v>45991</c:v>
                </c:pt>
                <c:pt idx="4361">
                  <c:v>45992</c:v>
                </c:pt>
                <c:pt idx="4362">
                  <c:v>45993</c:v>
                </c:pt>
                <c:pt idx="4363">
                  <c:v>45994</c:v>
                </c:pt>
                <c:pt idx="4364">
                  <c:v>45995</c:v>
                </c:pt>
                <c:pt idx="4365">
                  <c:v>45996</c:v>
                </c:pt>
                <c:pt idx="4366">
                  <c:v>45997</c:v>
                </c:pt>
                <c:pt idx="4367">
                  <c:v>45998</c:v>
                </c:pt>
                <c:pt idx="4368">
                  <c:v>45999</c:v>
                </c:pt>
                <c:pt idx="4369">
                  <c:v>46000</c:v>
                </c:pt>
                <c:pt idx="4370">
                  <c:v>46001</c:v>
                </c:pt>
                <c:pt idx="4371">
                  <c:v>46002</c:v>
                </c:pt>
                <c:pt idx="4372">
                  <c:v>46003</c:v>
                </c:pt>
                <c:pt idx="4373">
                  <c:v>46004</c:v>
                </c:pt>
                <c:pt idx="4374">
                  <c:v>46005</c:v>
                </c:pt>
                <c:pt idx="4375">
                  <c:v>46006</c:v>
                </c:pt>
                <c:pt idx="4376">
                  <c:v>46007</c:v>
                </c:pt>
                <c:pt idx="4377">
                  <c:v>46008</c:v>
                </c:pt>
                <c:pt idx="4378">
                  <c:v>46009</c:v>
                </c:pt>
                <c:pt idx="4379">
                  <c:v>46010</c:v>
                </c:pt>
                <c:pt idx="4380">
                  <c:v>46011</c:v>
                </c:pt>
                <c:pt idx="4381">
                  <c:v>46012</c:v>
                </c:pt>
                <c:pt idx="4382">
                  <c:v>46013</c:v>
                </c:pt>
                <c:pt idx="4383">
                  <c:v>46014</c:v>
                </c:pt>
                <c:pt idx="4384">
                  <c:v>46015</c:v>
                </c:pt>
                <c:pt idx="4385">
                  <c:v>46016</c:v>
                </c:pt>
                <c:pt idx="4386">
                  <c:v>46017</c:v>
                </c:pt>
                <c:pt idx="4387">
                  <c:v>46018</c:v>
                </c:pt>
                <c:pt idx="4388">
                  <c:v>46019</c:v>
                </c:pt>
                <c:pt idx="4389">
                  <c:v>46020</c:v>
                </c:pt>
                <c:pt idx="4390">
                  <c:v>46021</c:v>
                </c:pt>
                <c:pt idx="4391">
                  <c:v>46022</c:v>
                </c:pt>
                <c:pt idx="4392">
                  <c:v>46023</c:v>
                </c:pt>
                <c:pt idx="4393">
                  <c:v>46024</c:v>
                </c:pt>
                <c:pt idx="4394">
                  <c:v>46025</c:v>
                </c:pt>
                <c:pt idx="4395">
                  <c:v>46026</c:v>
                </c:pt>
                <c:pt idx="4396">
                  <c:v>46027</c:v>
                </c:pt>
                <c:pt idx="4397">
                  <c:v>46028</c:v>
                </c:pt>
                <c:pt idx="4398">
                  <c:v>46029</c:v>
                </c:pt>
                <c:pt idx="4399">
                  <c:v>46030</c:v>
                </c:pt>
                <c:pt idx="4400">
                  <c:v>46031</c:v>
                </c:pt>
                <c:pt idx="4401">
                  <c:v>46032</c:v>
                </c:pt>
                <c:pt idx="4402">
                  <c:v>46033</c:v>
                </c:pt>
                <c:pt idx="4403">
                  <c:v>46034</c:v>
                </c:pt>
                <c:pt idx="4404">
                  <c:v>46035</c:v>
                </c:pt>
                <c:pt idx="4405">
                  <c:v>46036</c:v>
                </c:pt>
                <c:pt idx="4406">
                  <c:v>46037</c:v>
                </c:pt>
                <c:pt idx="4407">
                  <c:v>46038</c:v>
                </c:pt>
                <c:pt idx="4408">
                  <c:v>46039</c:v>
                </c:pt>
                <c:pt idx="4409">
                  <c:v>46040</c:v>
                </c:pt>
                <c:pt idx="4410">
                  <c:v>46041</c:v>
                </c:pt>
                <c:pt idx="4411">
                  <c:v>46042</c:v>
                </c:pt>
                <c:pt idx="4412">
                  <c:v>46043</c:v>
                </c:pt>
                <c:pt idx="4413">
                  <c:v>46044</c:v>
                </c:pt>
                <c:pt idx="4414">
                  <c:v>46045</c:v>
                </c:pt>
                <c:pt idx="4415">
                  <c:v>46046</c:v>
                </c:pt>
                <c:pt idx="4416">
                  <c:v>46047</c:v>
                </c:pt>
                <c:pt idx="4417">
                  <c:v>46048</c:v>
                </c:pt>
                <c:pt idx="4418">
                  <c:v>46049</c:v>
                </c:pt>
                <c:pt idx="4419">
                  <c:v>46050</c:v>
                </c:pt>
                <c:pt idx="4420">
                  <c:v>46051</c:v>
                </c:pt>
                <c:pt idx="4421">
                  <c:v>46052</c:v>
                </c:pt>
                <c:pt idx="4422">
                  <c:v>46053</c:v>
                </c:pt>
              </c:numCache>
            </c:numRef>
          </c:cat>
          <c:val>
            <c:numRef>
              <c:f>'PM10'!$C$2:$C$4629</c:f>
              <c:numCache>
                <c:formatCode>0</c:formatCode>
                <c:ptCount val="4628"/>
                <c:pt idx="0">
                  <c:v>50</c:v>
                </c:pt>
                <c:pt idx="1">
                  <c:v>50</c:v>
                </c:pt>
                <c:pt idx="2">
                  <c:v>50</c:v>
                </c:pt>
                <c:pt idx="3">
                  <c:v>50</c:v>
                </c:pt>
                <c:pt idx="4">
                  <c:v>50</c:v>
                </c:pt>
                <c:pt idx="5">
                  <c:v>50</c:v>
                </c:pt>
                <c:pt idx="6">
                  <c:v>50</c:v>
                </c:pt>
                <c:pt idx="7">
                  <c:v>50</c:v>
                </c:pt>
                <c:pt idx="8">
                  <c:v>50</c:v>
                </c:pt>
                <c:pt idx="9">
                  <c:v>50</c:v>
                </c:pt>
                <c:pt idx="10">
                  <c:v>50</c:v>
                </c:pt>
                <c:pt idx="11">
                  <c:v>50</c:v>
                </c:pt>
                <c:pt idx="12">
                  <c:v>50</c:v>
                </c:pt>
                <c:pt idx="13">
                  <c:v>50</c:v>
                </c:pt>
                <c:pt idx="14">
                  <c:v>50</c:v>
                </c:pt>
                <c:pt idx="15">
                  <c:v>50</c:v>
                </c:pt>
                <c:pt idx="16">
                  <c:v>50</c:v>
                </c:pt>
                <c:pt idx="17">
                  <c:v>50</c:v>
                </c:pt>
                <c:pt idx="18">
                  <c:v>50</c:v>
                </c:pt>
                <c:pt idx="19">
                  <c:v>50</c:v>
                </c:pt>
                <c:pt idx="20">
                  <c:v>50</c:v>
                </c:pt>
                <c:pt idx="21">
                  <c:v>50</c:v>
                </c:pt>
                <c:pt idx="22">
                  <c:v>50</c:v>
                </c:pt>
                <c:pt idx="23">
                  <c:v>50</c:v>
                </c:pt>
                <c:pt idx="24">
                  <c:v>50</c:v>
                </c:pt>
                <c:pt idx="25">
                  <c:v>50</c:v>
                </c:pt>
                <c:pt idx="26">
                  <c:v>50</c:v>
                </c:pt>
                <c:pt idx="27">
                  <c:v>50</c:v>
                </c:pt>
                <c:pt idx="28">
                  <c:v>50</c:v>
                </c:pt>
                <c:pt idx="29">
                  <c:v>50</c:v>
                </c:pt>
                <c:pt idx="30">
                  <c:v>50</c:v>
                </c:pt>
                <c:pt idx="31">
                  <c:v>50</c:v>
                </c:pt>
                <c:pt idx="32">
                  <c:v>50</c:v>
                </c:pt>
                <c:pt idx="33">
                  <c:v>50</c:v>
                </c:pt>
                <c:pt idx="34">
                  <c:v>50</c:v>
                </c:pt>
                <c:pt idx="35">
                  <c:v>50</c:v>
                </c:pt>
                <c:pt idx="36">
                  <c:v>50</c:v>
                </c:pt>
                <c:pt idx="37">
                  <c:v>50</c:v>
                </c:pt>
                <c:pt idx="38">
                  <c:v>50</c:v>
                </c:pt>
                <c:pt idx="39">
                  <c:v>50</c:v>
                </c:pt>
                <c:pt idx="40">
                  <c:v>50</c:v>
                </c:pt>
                <c:pt idx="41">
                  <c:v>50</c:v>
                </c:pt>
                <c:pt idx="42">
                  <c:v>50</c:v>
                </c:pt>
                <c:pt idx="43">
                  <c:v>50</c:v>
                </c:pt>
                <c:pt idx="44">
                  <c:v>50</c:v>
                </c:pt>
                <c:pt idx="45">
                  <c:v>50</c:v>
                </c:pt>
                <c:pt idx="46">
                  <c:v>50</c:v>
                </c:pt>
                <c:pt idx="47">
                  <c:v>50</c:v>
                </c:pt>
                <c:pt idx="48">
                  <c:v>50</c:v>
                </c:pt>
                <c:pt idx="49">
                  <c:v>50</c:v>
                </c:pt>
                <c:pt idx="50">
                  <c:v>50</c:v>
                </c:pt>
                <c:pt idx="51">
                  <c:v>50</c:v>
                </c:pt>
                <c:pt idx="52">
                  <c:v>50</c:v>
                </c:pt>
                <c:pt idx="53">
                  <c:v>50</c:v>
                </c:pt>
                <c:pt idx="54">
                  <c:v>50</c:v>
                </c:pt>
                <c:pt idx="55">
                  <c:v>50</c:v>
                </c:pt>
                <c:pt idx="56">
                  <c:v>50</c:v>
                </c:pt>
                <c:pt idx="57">
                  <c:v>50</c:v>
                </c:pt>
                <c:pt idx="58">
                  <c:v>50</c:v>
                </c:pt>
                <c:pt idx="59">
                  <c:v>50</c:v>
                </c:pt>
                <c:pt idx="60">
                  <c:v>50</c:v>
                </c:pt>
                <c:pt idx="61">
                  <c:v>50</c:v>
                </c:pt>
                <c:pt idx="62">
                  <c:v>50</c:v>
                </c:pt>
                <c:pt idx="63">
                  <c:v>50</c:v>
                </c:pt>
                <c:pt idx="64">
                  <c:v>50</c:v>
                </c:pt>
                <c:pt idx="65">
                  <c:v>50</c:v>
                </c:pt>
                <c:pt idx="66">
                  <c:v>50</c:v>
                </c:pt>
                <c:pt idx="67">
                  <c:v>50</c:v>
                </c:pt>
                <c:pt idx="68">
                  <c:v>50</c:v>
                </c:pt>
                <c:pt idx="69">
                  <c:v>50</c:v>
                </c:pt>
                <c:pt idx="70">
                  <c:v>50</c:v>
                </c:pt>
                <c:pt idx="71">
                  <c:v>50</c:v>
                </c:pt>
                <c:pt idx="72">
                  <c:v>50</c:v>
                </c:pt>
                <c:pt idx="73">
                  <c:v>50</c:v>
                </c:pt>
                <c:pt idx="74">
                  <c:v>50</c:v>
                </c:pt>
                <c:pt idx="75">
                  <c:v>50</c:v>
                </c:pt>
                <c:pt idx="76">
                  <c:v>50</c:v>
                </c:pt>
                <c:pt idx="77">
                  <c:v>50</c:v>
                </c:pt>
                <c:pt idx="78">
                  <c:v>50</c:v>
                </c:pt>
                <c:pt idx="79">
                  <c:v>50</c:v>
                </c:pt>
                <c:pt idx="80">
                  <c:v>50</c:v>
                </c:pt>
                <c:pt idx="81">
                  <c:v>50</c:v>
                </c:pt>
                <c:pt idx="82">
                  <c:v>50</c:v>
                </c:pt>
                <c:pt idx="83">
                  <c:v>50</c:v>
                </c:pt>
                <c:pt idx="84">
                  <c:v>50</c:v>
                </c:pt>
                <c:pt idx="85">
                  <c:v>50</c:v>
                </c:pt>
                <c:pt idx="86">
                  <c:v>50</c:v>
                </c:pt>
                <c:pt idx="87">
                  <c:v>50</c:v>
                </c:pt>
                <c:pt idx="88">
                  <c:v>50</c:v>
                </c:pt>
                <c:pt idx="89">
                  <c:v>50</c:v>
                </c:pt>
                <c:pt idx="90">
                  <c:v>50</c:v>
                </c:pt>
                <c:pt idx="91">
                  <c:v>50</c:v>
                </c:pt>
                <c:pt idx="92">
                  <c:v>50</c:v>
                </c:pt>
                <c:pt idx="93">
                  <c:v>50</c:v>
                </c:pt>
                <c:pt idx="94">
                  <c:v>50</c:v>
                </c:pt>
                <c:pt idx="95">
                  <c:v>50</c:v>
                </c:pt>
                <c:pt idx="96">
                  <c:v>50</c:v>
                </c:pt>
                <c:pt idx="97">
                  <c:v>50</c:v>
                </c:pt>
                <c:pt idx="98">
                  <c:v>50</c:v>
                </c:pt>
                <c:pt idx="99">
                  <c:v>50</c:v>
                </c:pt>
                <c:pt idx="100">
                  <c:v>50</c:v>
                </c:pt>
                <c:pt idx="101">
                  <c:v>50</c:v>
                </c:pt>
                <c:pt idx="102">
                  <c:v>50</c:v>
                </c:pt>
                <c:pt idx="103">
                  <c:v>50</c:v>
                </c:pt>
                <c:pt idx="104">
                  <c:v>50</c:v>
                </c:pt>
                <c:pt idx="105">
                  <c:v>50</c:v>
                </c:pt>
                <c:pt idx="106">
                  <c:v>50</c:v>
                </c:pt>
                <c:pt idx="107">
                  <c:v>50</c:v>
                </c:pt>
                <c:pt idx="108">
                  <c:v>50</c:v>
                </c:pt>
                <c:pt idx="109">
                  <c:v>50</c:v>
                </c:pt>
                <c:pt idx="110">
                  <c:v>50</c:v>
                </c:pt>
                <c:pt idx="111">
                  <c:v>50</c:v>
                </c:pt>
                <c:pt idx="112">
                  <c:v>50</c:v>
                </c:pt>
                <c:pt idx="113">
                  <c:v>50</c:v>
                </c:pt>
                <c:pt idx="114">
                  <c:v>50</c:v>
                </c:pt>
                <c:pt idx="115">
                  <c:v>50</c:v>
                </c:pt>
                <c:pt idx="116">
                  <c:v>50</c:v>
                </c:pt>
                <c:pt idx="117">
                  <c:v>50</c:v>
                </c:pt>
                <c:pt idx="118">
                  <c:v>50</c:v>
                </c:pt>
                <c:pt idx="119">
                  <c:v>50</c:v>
                </c:pt>
                <c:pt idx="120">
                  <c:v>50</c:v>
                </c:pt>
                <c:pt idx="121">
                  <c:v>50</c:v>
                </c:pt>
                <c:pt idx="122">
                  <c:v>50</c:v>
                </c:pt>
                <c:pt idx="123">
                  <c:v>50</c:v>
                </c:pt>
                <c:pt idx="124">
                  <c:v>50</c:v>
                </c:pt>
                <c:pt idx="125">
                  <c:v>50</c:v>
                </c:pt>
                <c:pt idx="126">
                  <c:v>50</c:v>
                </c:pt>
                <c:pt idx="127">
                  <c:v>50</c:v>
                </c:pt>
                <c:pt idx="128">
                  <c:v>50</c:v>
                </c:pt>
                <c:pt idx="129">
                  <c:v>50</c:v>
                </c:pt>
                <c:pt idx="130">
                  <c:v>50</c:v>
                </c:pt>
                <c:pt idx="131">
                  <c:v>50</c:v>
                </c:pt>
                <c:pt idx="132">
                  <c:v>50</c:v>
                </c:pt>
                <c:pt idx="133">
                  <c:v>50</c:v>
                </c:pt>
                <c:pt idx="134">
                  <c:v>50</c:v>
                </c:pt>
                <c:pt idx="135">
                  <c:v>50</c:v>
                </c:pt>
                <c:pt idx="136">
                  <c:v>50</c:v>
                </c:pt>
                <c:pt idx="137">
                  <c:v>50</c:v>
                </c:pt>
                <c:pt idx="138">
                  <c:v>50</c:v>
                </c:pt>
                <c:pt idx="139">
                  <c:v>50</c:v>
                </c:pt>
                <c:pt idx="140">
                  <c:v>50</c:v>
                </c:pt>
                <c:pt idx="141">
                  <c:v>50</c:v>
                </c:pt>
                <c:pt idx="142">
                  <c:v>50</c:v>
                </c:pt>
                <c:pt idx="143">
                  <c:v>50</c:v>
                </c:pt>
                <c:pt idx="144">
                  <c:v>50</c:v>
                </c:pt>
                <c:pt idx="145">
                  <c:v>50</c:v>
                </c:pt>
                <c:pt idx="146">
                  <c:v>50</c:v>
                </c:pt>
                <c:pt idx="147">
                  <c:v>50</c:v>
                </c:pt>
                <c:pt idx="148">
                  <c:v>50</c:v>
                </c:pt>
                <c:pt idx="149">
                  <c:v>50</c:v>
                </c:pt>
                <c:pt idx="150">
                  <c:v>50</c:v>
                </c:pt>
                <c:pt idx="151">
                  <c:v>50</c:v>
                </c:pt>
                <c:pt idx="152">
                  <c:v>50</c:v>
                </c:pt>
                <c:pt idx="153">
                  <c:v>50</c:v>
                </c:pt>
                <c:pt idx="154">
                  <c:v>50</c:v>
                </c:pt>
                <c:pt idx="155">
                  <c:v>50</c:v>
                </c:pt>
                <c:pt idx="156">
                  <c:v>50</c:v>
                </c:pt>
                <c:pt idx="157">
                  <c:v>50</c:v>
                </c:pt>
                <c:pt idx="158">
                  <c:v>50</c:v>
                </c:pt>
                <c:pt idx="159">
                  <c:v>50</c:v>
                </c:pt>
                <c:pt idx="160">
                  <c:v>50</c:v>
                </c:pt>
                <c:pt idx="161">
                  <c:v>50</c:v>
                </c:pt>
                <c:pt idx="162">
                  <c:v>50</c:v>
                </c:pt>
                <c:pt idx="163">
                  <c:v>50</c:v>
                </c:pt>
                <c:pt idx="164">
                  <c:v>50</c:v>
                </c:pt>
                <c:pt idx="165">
                  <c:v>50</c:v>
                </c:pt>
                <c:pt idx="166">
                  <c:v>50</c:v>
                </c:pt>
                <c:pt idx="167">
                  <c:v>50</c:v>
                </c:pt>
                <c:pt idx="168">
                  <c:v>50</c:v>
                </c:pt>
                <c:pt idx="169">
                  <c:v>50</c:v>
                </c:pt>
                <c:pt idx="170">
                  <c:v>50</c:v>
                </c:pt>
                <c:pt idx="171">
                  <c:v>50</c:v>
                </c:pt>
                <c:pt idx="172">
                  <c:v>50</c:v>
                </c:pt>
                <c:pt idx="173">
                  <c:v>50</c:v>
                </c:pt>
                <c:pt idx="174">
                  <c:v>50</c:v>
                </c:pt>
                <c:pt idx="175">
                  <c:v>50</c:v>
                </c:pt>
                <c:pt idx="176">
                  <c:v>50</c:v>
                </c:pt>
                <c:pt idx="177">
                  <c:v>50</c:v>
                </c:pt>
                <c:pt idx="178">
                  <c:v>50</c:v>
                </c:pt>
                <c:pt idx="179">
                  <c:v>50</c:v>
                </c:pt>
                <c:pt idx="180">
                  <c:v>50</c:v>
                </c:pt>
                <c:pt idx="181">
                  <c:v>50</c:v>
                </c:pt>
                <c:pt idx="182">
                  <c:v>50</c:v>
                </c:pt>
                <c:pt idx="183">
                  <c:v>50</c:v>
                </c:pt>
                <c:pt idx="184">
                  <c:v>50</c:v>
                </c:pt>
                <c:pt idx="185">
                  <c:v>50</c:v>
                </c:pt>
                <c:pt idx="186">
                  <c:v>50</c:v>
                </c:pt>
                <c:pt idx="187">
                  <c:v>50</c:v>
                </c:pt>
                <c:pt idx="188">
                  <c:v>50</c:v>
                </c:pt>
                <c:pt idx="189">
                  <c:v>50</c:v>
                </c:pt>
                <c:pt idx="190">
                  <c:v>50</c:v>
                </c:pt>
                <c:pt idx="191">
                  <c:v>50</c:v>
                </c:pt>
                <c:pt idx="192">
                  <c:v>50</c:v>
                </c:pt>
                <c:pt idx="193">
                  <c:v>50</c:v>
                </c:pt>
                <c:pt idx="194">
                  <c:v>50</c:v>
                </c:pt>
                <c:pt idx="195">
                  <c:v>50</c:v>
                </c:pt>
                <c:pt idx="196">
                  <c:v>50</c:v>
                </c:pt>
                <c:pt idx="197">
                  <c:v>50</c:v>
                </c:pt>
                <c:pt idx="198">
                  <c:v>50</c:v>
                </c:pt>
                <c:pt idx="199">
                  <c:v>50</c:v>
                </c:pt>
                <c:pt idx="200">
                  <c:v>50</c:v>
                </c:pt>
                <c:pt idx="201">
                  <c:v>50</c:v>
                </c:pt>
                <c:pt idx="202">
                  <c:v>50</c:v>
                </c:pt>
                <c:pt idx="203">
                  <c:v>50</c:v>
                </c:pt>
                <c:pt idx="204">
                  <c:v>50</c:v>
                </c:pt>
                <c:pt idx="205">
                  <c:v>50</c:v>
                </c:pt>
                <c:pt idx="206">
                  <c:v>50</c:v>
                </c:pt>
                <c:pt idx="207">
                  <c:v>50</c:v>
                </c:pt>
                <c:pt idx="208">
                  <c:v>50</c:v>
                </c:pt>
                <c:pt idx="209">
                  <c:v>50</c:v>
                </c:pt>
                <c:pt idx="210">
                  <c:v>50</c:v>
                </c:pt>
                <c:pt idx="211">
                  <c:v>50</c:v>
                </c:pt>
                <c:pt idx="212">
                  <c:v>50</c:v>
                </c:pt>
                <c:pt idx="213">
                  <c:v>50</c:v>
                </c:pt>
                <c:pt idx="214">
                  <c:v>50</c:v>
                </c:pt>
                <c:pt idx="215">
                  <c:v>50</c:v>
                </c:pt>
                <c:pt idx="216">
                  <c:v>50</c:v>
                </c:pt>
                <c:pt idx="217">
                  <c:v>50</c:v>
                </c:pt>
                <c:pt idx="218">
                  <c:v>50</c:v>
                </c:pt>
                <c:pt idx="219">
                  <c:v>50</c:v>
                </c:pt>
                <c:pt idx="220">
                  <c:v>50</c:v>
                </c:pt>
                <c:pt idx="221">
                  <c:v>50</c:v>
                </c:pt>
                <c:pt idx="222">
                  <c:v>50</c:v>
                </c:pt>
                <c:pt idx="223">
                  <c:v>50</c:v>
                </c:pt>
                <c:pt idx="224">
                  <c:v>50</c:v>
                </c:pt>
                <c:pt idx="225">
                  <c:v>50</c:v>
                </c:pt>
                <c:pt idx="226">
                  <c:v>50</c:v>
                </c:pt>
                <c:pt idx="227">
                  <c:v>50</c:v>
                </c:pt>
                <c:pt idx="228">
                  <c:v>50</c:v>
                </c:pt>
                <c:pt idx="229">
                  <c:v>50</c:v>
                </c:pt>
                <c:pt idx="230">
                  <c:v>50</c:v>
                </c:pt>
                <c:pt idx="231">
                  <c:v>50</c:v>
                </c:pt>
                <c:pt idx="232">
                  <c:v>50</c:v>
                </c:pt>
                <c:pt idx="233">
                  <c:v>50</c:v>
                </c:pt>
                <c:pt idx="234">
                  <c:v>50</c:v>
                </c:pt>
                <c:pt idx="235">
                  <c:v>50</c:v>
                </c:pt>
                <c:pt idx="236">
                  <c:v>50</c:v>
                </c:pt>
                <c:pt idx="237">
                  <c:v>50</c:v>
                </c:pt>
                <c:pt idx="238">
                  <c:v>50</c:v>
                </c:pt>
                <c:pt idx="239">
                  <c:v>50</c:v>
                </c:pt>
                <c:pt idx="240">
                  <c:v>50</c:v>
                </c:pt>
                <c:pt idx="241">
                  <c:v>50</c:v>
                </c:pt>
                <c:pt idx="242">
                  <c:v>50</c:v>
                </c:pt>
                <c:pt idx="243">
                  <c:v>50</c:v>
                </c:pt>
                <c:pt idx="244">
                  <c:v>50</c:v>
                </c:pt>
                <c:pt idx="245">
                  <c:v>50</c:v>
                </c:pt>
                <c:pt idx="246">
                  <c:v>50</c:v>
                </c:pt>
                <c:pt idx="247">
                  <c:v>50</c:v>
                </c:pt>
                <c:pt idx="248">
                  <c:v>50</c:v>
                </c:pt>
                <c:pt idx="249">
                  <c:v>50</c:v>
                </c:pt>
                <c:pt idx="250">
                  <c:v>50</c:v>
                </c:pt>
                <c:pt idx="251">
                  <c:v>50</c:v>
                </c:pt>
                <c:pt idx="252">
                  <c:v>50</c:v>
                </c:pt>
                <c:pt idx="253">
                  <c:v>50</c:v>
                </c:pt>
                <c:pt idx="254">
                  <c:v>50</c:v>
                </c:pt>
                <c:pt idx="255">
                  <c:v>50</c:v>
                </c:pt>
                <c:pt idx="256">
                  <c:v>50</c:v>
                </c:pt>
                <c:pt idx="257">
                  <c:v>50</c:v>
                </c:pt>
                <c:pt idx="258">
                  <c:v>50</c:v>
                </c:pt>
                <c:pt idx="259">
                  <c:v>50</c:v>
                </c:pt>
                <c:pt idx="260">
                  <c:v>50</c:v>
                </c:pt>
                <c:pt idx="261">
                  <c:v>50</c:v>
                </c:pt>
                <c:pt idx="262">
                  <c:v>50</c:v>
                </c:pt>
                <c:pt idx="263">
                  <c:v>50</c:v>
                </c:pt>
                <c:pt idx="264">
                  <c:v>50</c:v>
                </c:pt>
                <c:pt idx="265">
                  <c:v>50</c:v>
                </c:pt>
                <c:pt idx="266">
                  <c:v>50</c:v>
                </c:pt>
                <c:pt idx="267">
                  <c:v>50</c:v>
                </c:pt>
                <c:pt idx="268">
                  <c:v>50</c:v>
                </c:pt>
                <c:pt idx="269">
                  <c:v>50</c:v>
                </c:pt>
                <c:pt idx="270">
                  <c:v>50</c:v>
                </c:pt>
                <c:pt idx="271">
                  <c:v>50</c:v>
                </c:pt>
                <c:pt idx="272">
                  <c:v>50</c:v>
                </c:pt>
                <c:pt idx="273">
                  <c:v>50</c:v>
                </c:pt>
                <c:pt idx="274">
                  <c:v>50</c:v>
                </c:pt>
                <c:pt idx="275">
                  <c:v>50</c:v>
                </c:pt>
                <c:pt idx="276">
                  <c:v>50</c:v>
                </c:pt>
                <c:pt idx="277">
                  <c:v>50</c:v>
                </c:pt>
                <c:pt idx="278">
                  <c:v>50</c:v>
                </c:pt>
                <c:pt idx="279">
                  <c:v>50</c:v>
                </c:pt>
                <c:pt idx="280">
                  <c:v>50</c:v>
                </c:pt>
                <c:pt idx="281">
                  <c:v>50</c:v>
                </c:pt>
                <c:pt idx="282">
                  <c:v>50</c:v>
                </c:pt>
                <c:pt idx="283">
                  <c:v>50</c:v>
                </c:pt>
                <c:pt idx="284">
                  <c:v>50</c:v>
                </c:pt>
                <c:pt idx="285">
                  <c:v>50</c:v>
                </c:pt>
                <c:pt idx="286">
                  <c:v>50</c:v>
                </c:pt>
                <c:pt idx="287">
                  <c:v>50</c:v>
                </c:pt>
                <c:pt idx="288">
                  <c:v>50</c:v>
                </c:pt>
                <c:pt idx="289">
                  <c:v>50</c:v>
                </c:pt>
                <c:pt idx="290">
                  <c:v>50</c:v>
                </c:pt>
                <c:pt idx="291">
                  <c:v>50</c:v>
                </c:pt>
                <c:pt idx="292">
                  <c:v>50</c:v>
                </c:pt>
                <c:pt idx="293">
                  <c:v>50</c:v>
                </c:pt>
                <c:pt idx="294">
                  <c:v>50</c:v>
                </c:pt>
                <c:pt idx="295">
                  <c:v>50</c:v>
                </c:pt>
                <c:pt idx="296">
                  <c:v>50</c:v>
                </c:pt>
                <c:pt idx="297">
                  <c:v>50</c:v>
                </c:pt>
                <c:pt idx="298">
                  <c:v>50</c:v>
                </c:pt>
                <c:pt idx="299">
                  <c:v>50</c:v>
                </c:pt>
                <c:pt idx="300">
                  <c:v>50</c:v>
                </c:pt>
                <c:pt idx="301">
                  <c:v>50</c:v>
                </c:pt>
                <c:pt idx="302">
                  <c:v>50</c:v>
                </c:pt>
                <c:pt idx="303">
                  <c:v>50</c:v>
                </c:pt>
                <c:pt idx="304">
                  <c:v>50</c:v>
                </c:pt>
                <c:pt idx="305">
                  <c:v>50</c:v>
                </c:pt>
                <c:pt idx="306">
                  <c:v>50</c:v>
                </c:pt>
                <c:pt idx="307">
                  <c:v>50</c:v>
                </c:pt>
                <c:pt idx="308">
                  <c:v>50</c:v>
                </c:pt>
                <c:pt idx="309">
                  <c:v>50</c:v>
                </c:pt>
                <c:pt idx="310">
                  <c:v>50</c:v>
                </c:pt>
                <c:pt idx="311">
                  <c:v>50</c:v>
                </c:pt>
                <c:pt idx="312">
                  <c:v>50</c:v>
                </c:pt>
                <c:pt idx="313">
                  <c:v>50</c:v>
                </c:pt>
                <c:pt idx="314">
                  <c:v>50</c:v>
                </c:pt>
                <c:pt idx="315">
                  <c:v>50</c:v>
                </c:pt>
                <c:pt idx="316">
                  <c:v>50</c:v>
                </c:pt>
                <c:pt idx="317">
                  <c:v>50</c:v>
                </c:pt>
                <c:pt idx="318">
                  <c:v>50</c:v>
                </c:pt>
                <c:pt idx="319">
                  <c:v>50</c:v>
                </c:pt>
                <c:pt idx="320">
                  <c:v>50</c:v>
                </c:pt>
                <c:pt idx="321">
                  <c:v>50</c:v>
                </c:pt>
                <c:pt idx="322">
                  <c:v>50</c:v>
                </c:pt>
                <c:pt idx="323">
                  <c:v>50</c:v>
                </c:pt>
                <c:pt idx="324">
                  <c:v>50</c:v>
                </c:pt>
                <c:pt idx="325">
                  <c:v>50</c:v>
                </c:pt>
                <c:pt idx="326">
                  <c:v>50</c:v>
                </c:pt>
                <c:pt idx="327">
                  <c:v>50</c:v>
                </c:pt>
                <c:pt idx="328">
                  <c:v>50</c:v>
                </c:pt>
                <c:pt idx="329">
                  <c:v>50</c:v>
                </c:pt>
                <c:pt idx="330">
                  <c:v>50</c:v>
                </c:pt>
                <c:pt idx="331">
                  <c:v>50</c:v>
                </c:pt>
                <c:pt idx="332">
                  <c:v>50</c:v>
                </c:pt>
                <c:pt idx="333">
                  <c:v>50</c:v>
                </c:pt>
                <c:pt idx="334">
                  <c:v>50</c:v>
                </c:pt>
                <c:pt idx="335">
                  <c:v>50</c:v>
                </c:pt>
                <c:pt idx="336">
                  <c:v>50</c:v>
                </c:pt>
                <c:pt idx="337">
                  <c:v>50</c:v>
                </c:pt>
                <c:pt idx="338">
                  <c:v>50</c:v>
                </c:pt>
                <c:pt idx="339">
                  <c:v>50</c:v>
                </c:pt>
                <c:pt idx="340">
                  <c:v>50</c:v>
                </c:pt>
                <c:pt idx="341">
                  <c:v>50</c:v>
                </c:pt>
                <c:pt idx="342">
                  <c:v>50</c:v>
                </c:pt>
                <c:pt idx="343">
                  <c:v>50</c:v>
                </c:pt>
                <c:pt idx="344">
                  <c:v>50</c:v>
                </c:pt>
                <c:pt idx="345">
                  <c:v>50</c:v>
                </c:pt>
                <c:pt idx="346">
                  <c:v>50</c:v>
                </c:pt>
                <c:pt idx="347">
                  <c:v>50</c:v>
                </c:pt>
                <c:pt idx="348">
                  <c:v>50</c:v>
                </c:pt>
                <c:pt idx="349">
                  <c:v>50</c:v>
                </c:pt>
                <c:pt idx="350">
                  <c:v>50</c:v>
                </c:pt>
                <c:pt idx="351">
                  <c:v>50</c:v>
                </c:pt>
                <c:pt idx="352">
                  <c:v>50</c:v>
                </c:pt>
                <c:pt idx="353">
                  <c:v>50</c:v>
                </c:pt>
                <c:pt idx="354">
                  <c:v>50</c:v>
                </c:pt>
                <c:pt idx="355">
                  <c:v>50</c:v>
                </c:pt>
                <c:pt idx="356">
                  <c:v>50</c:v>
                </c:pt>
                <c:pt idx="357">
                  <c:v>50</c:v>
                </c:pt>
                <c:pt idx="358">
                  <c:v>50</c:v>
                </c:pt>
                <c:pt idx="359">
                  <c:v>50</c:v>
                </c:pt>
                <c:pt idx="360">
                  <c:v>50</c:v>
                </c:pt>
                <c:pt idx="361">
                  <c:v>50</c:v>
                </c:pt>
                <c:pt idx="362">
                  <c:v>50</c:v>
                </c:pt>
                <c:pt idx="363">
                  <c:v>50</c:v>
                </c:pt>
                <c:pt idx="364">
                  <c:v>50</c:v>
                </c:pt>
                <c:pt idx="365">
                  <c:v>50</c:v>
                </c:pt>
                <c:pt idx="366">
                  <c:v>50</c:v>
                </c:pt>
                <c:pt idx="367">
                  <c:v>50</c:v>
                </c:pt>
                <c:pt idx="368">
                  <c:v>50</c:v>
                </c:pt>
                <c:pt idx="369">
                  <c:v>50</c:v>
                </c:pt>
                <c:pt idx="370">
                  <c:v>50</c:v>
                </c:pt>
                <c:pt idx="371">
                  <c:v>50</c:v>
                </c:pt>
                <c:pt idx="372">
                  <c:v>50</c:v>
                </c:pt>
                <c:pt idx="373">
                  <c:v>50</c:v>
                </c:pt>
                <c:pt idx="374">
                  <c:v>50</c:v>
                </c:pt>
                <c:pt idx="375">
                  <c:v>50</c:v>
                </c:pt>
                <c:pt idx="376">
                  <c:v>50</c:v>
                </c:pt>
                <c:pt idx="377">
                  <c:v>50</c:v>
                </c:pt>
                <c:pt idx="378">
                  <c:v>50</c:v>
                </c:pt>
                <c:pt idx="379">
                  <c:v>50</c:v>
                </c:pt>
                <c:pt idx="380">
                  <c:v>50</c:v>
                </c:pt>
                <c:pt idx="381">
                  <c:v>50</c:v>
                </c:pt>
                <c:pt idx="382">
                  <c:v>50</c:v>
                </c:pt>
                <c:pt idx="383">
                  <c:v>50</c:v>
                </c:pt>
                <c:pt idx="384">
                  <c:v>50</c:v>
                </c:pt>
                <c:pt idx="385">
                  <c:v>50</c:v>
                </c:pt>
                <c:pt idx="386">
                  <c:v>50</c:v>
                </c:pt>
                <c:pt idx="387">
                  <c:v>50</c:v>
                </c:pt>
                <c:pt idx="388">
                  <c:v>50</c:v>
                </c:pt>
                <c:pt idx="389">
                  <c:v>50</c:v>
                </c:pt>
                <c:pt idx="390">
                  <c:v>50</c:v>
                </c:pt>
                <c:pt idx="391">
                  <c:v>50</c:v>
                </c:pt>
                <c:pt idx="392">
                  <c:v>50</c:v>
                </c:pt>
                <c:pt idx="393">
                  <c:v>50</c:v>
                </c:pt>
                <c:pt idx="394">
                  <c:v>50</c:v>
                </c:pt>
                <c:pt idx="395">
                  <c:v>50</c:v>
                </c:pt>
                <c:pt idx="396">
                  <c:v>50</c:v>
                </c:pt>
                <c:pt idx="397">
                  <c:v>50</c:v>
                </c:pt>
                <c:pt idx="398">
                  <c:v>50</c:v>
                </c:pt>
                <c:pt idx="399">
                  <c:v>50</c:v>
                </c:pt>
                <c:pt idx="400">
                  <c:v>50</c:v>
                </c:pt>
                <c:pt idx="401">
                  <c:v>50</c:v>
                </c:pt>
                <c:pt idx="402">
                  <c:v>50</c:v>
                </c:pt>
                <c:pt idx="403">
                  <c:v>50</c:v>
                </c:pt>
                <c:pt idx="404">
                  <c:v>50</c:v>
                </c:pt>
                <c:pt idx="405">
                  <c:v>50</c:v>
                </c:pt>
                <c:pt idx="406">
                  <c:v>50</c:v>
                </c:pt>
                <c:pt idx="407">
                  <c:v>50</c:v>
                </c:pt>
                <c:pt idx="408">
                  <c:v>50</c:v>
                </c:pt>
                <c:pt idx="409">
                  <c:v>50</c:v>
                </c:pt>
                <c:pt idx="410">
                  <c:v>50</c:v>
                </c:pt>
                <c:pt idx="411">
                  <c:v>50</c:v>
                </c:pt>
                <c:pt idx="412">
                  <c:v>50</c:v>
                </c:pt>
                <c:pt idx="413">
                  <c:v>50</c:v>
                </c:pt>
                <c:pt idx="414">
                  <c:v>50</c:v>
                </c:pt>
                <c:pt idx="415">
                  <c:v>50</c:v>
                </c:pt>
                <c:pt idx="416">
                  <c:v>50</c:v>
                </c:pt>
                <c:pt idx="417">
                  <c:v>50</c:v>
                </c:pt>
                <c:pt idx="418">
                  <c:v>50</c:v>
                </c:pt>
                <c:pt idx="419">
                  <c:v>50</c:v>
                </c:pt>
                <c:pt idx="420">
                  <c:v>50</c:v>
                </c:pt>
                <c:pt idx="421">
                  <c:v>50</c:v>
                </c:pt>
                <c:pt idx="422">
                  <c:v>50</c:v>
                </c:pt>
                <c:pt idx="423">
                  <c:v>50</c:v>
                </c:pt>
                <c:pt idx="424">
                  <c:v>50</c:v>
                </c:pt>
                <c:pt idx="425">
                  <c:v>50</c:v>
                </c:pt>
                <c:pt idx="426">
                  <c:v>50</c:v>
                </c:pt>
                <c:pt idx="427">
                  <c:v>50</c:v>
                </c:pt>
                <c:pt idx="428">
                  <c:v>50</c:v>
                </c:pt>
                <c:pt idx="429">
                  <c:v>50</c:v>
                </c:pt>
                <c:pt idx="430">
                  <c:v>50</c:v>
                </c:pt>
                <c:pt idx="431">
                  <c:v>50</c:v>
                </c:pt>
                <c:pt idx="432">
                  <c:v>50</c:v>
                </c:pt>
                <c:pt idx="433">
                  <c:v>50</c:v>
                </c:pt>
                <c:pt idx="434">
                  <c:v>50</c:v>
                </c:pt>
                <c:pt idx="435">
                  <c:v>50</c:v>
                </c:pt>
                <c:pt idx="436">
                  <c:v>50</c:v>
                </c:pt>
                <c:pt idx="437">
                  <c:v>50</c:v>
                </c:pt>
                <c:pt idx="438">
                  <c:v>50</c:v>
                </c:pt>
                <c:pt idx="439">
                  <c:v>50</c:v>
                </c:pt>
                <c:pt idx="440">
                  <c:v>50</c:v>
                </c:pt>
                <c:pt idx="441">
                  <c:v>50</c:v>
                </c:pt>
                <c:pt idx="442">
                  <c:v>50</c:v>
                </c:pt>
                <c:pt idx="443">
                  <c:v>50</c:v>
                </c:pt>
                <c:pt idx="444">
                  <c:v>50</c:v>
                </c:pt>
                <c:pt idx="445">
                  <c:v>50</c:v>
                </c:pt>
                <c:pt idx="446">
                  <c:v>50</c:v>
                </c:pt>
                <c:pt idx="447">
                  <c:v>50</c:v>
                </c:pt>
                <c:pt idx="448">
                  <c:v>50</c:v>
                </c:pt>
                <c:pt idx="449">
                  <c:v>50</c:v>
                </c:pt>
                <c:pt idx="450">
                  <c:v>50</c:v>
                </c:pt>
                <c:pt idx="451">
                  <c:v>50</c:v>
                </c:pt>
                <c:pt idx="452">
                  <c:v>50</c:v>
                </c:pt>
                <c:pt idx="453">
                  <c:v>50</c:v>
                </c:pt>
                <c:pt idx="454">
                  <c:v>50</c:v>
                </c:pt>
                <c:pt idx="455">
                  <c:v>50</c:v>
                </c:pt>
                <c:pt idx="456">
                  <c:v>50</c:v>
                </c:pt>
                <c:pt idx="457">
                  <c:v>50</c:v>
                </c:pt>
                <c:pt idx="458">
                  <c:v>50</c:v>
                </c:pt>
                <c:pt idx="459">
                  <c:v>50</c:v>
                </c:pt>
                <c:pt idx="460">
                  <c:v>50</c:v>
                </c:pt>
                <c:pt idx="461">
                  <c:v>50</c:v>
                </c:pt>
                <c:pt idx="462">
                  <c:v>50</c:v>
                </c:pt>
                <c:pt idx="463">
                  <c:v>50</c:v>
                </c:pt>
                <c:pt idx="464">
                  <c:v>50</c:v>
                </c:pt>
                <c:pt idx="465">
                  <c:v>50</c:v>
                </c:pt>
                <c:pt idx="466">
                  <c:v>50</c:v>
                </c:pt>
                <c:pt idx="467">
                  <c:v>50</c:v>
                </c:pt>
                <c:pt idx="468">
                  <c:v>50</c:v>
                </c:pt>
                <c:pt idx="469">
                  <c:v>50</c:v>
                </c:pt>
                <c:pt idx="470">
                  <c:v>50</c:v>
                </c:pt>
                <c:pt idx="471">
                  <c:v>50</c:v>
                </c:pt>
                <c:pt idx="472">
                  <c:v>50</c:v>
                </c:pt>
                <c:pt idx="473">
                  <c:v>50</c:v>
                </c:pt>
                <c:pt idx="474">
                  <c:v>50</c:v>
                </c:pt>
                <c:pt idx="475">
                  <c:v>50</c:v>
                </c:pt>
                <c:pt idx="476">
                  <c:v>50</c:v>
                </c:pt>
                <c:pt idx="477">
                  <c:v>50</c:v>
                </c:pt>
                <c:pt idx="478">
                  <c:v>50</c:v>
                </c:pt>
                <c:pt idx="479">
                  <c:v>50</c:v>
                </c:pt>
                <c:pt idx="480">
                  <c:v>50</c:v>
                </c:pt>
                <c:pt idx="481">
                  <c:v>50</c:v>
                </c:pt>
                <c:pt idx="482">
                  <c:v>50</c:v>
                </c:pt>
                <c:pt idx="483">
                  <c:v>50</c:v>
                </c:pt>
                <c:pt idx="484">
                  <c:v>50</c:v>
                </c:pt>
                <c:pt idx="485">
                  <c:v>50</c:v>
                </c:pt>
                <c:pt idx="486">
                  <c:v>50</c:v>
                </c:pt>
                <c:pt idx="487">
                  <c:v>50</c:v>
                </c:pt>
                <c:pt idx="488">
                  <c:v>50</c:v>
                </c:pt>
                <c:pt idx="489">
                  <c:v>50</c:v>
                </c:pt>
                <c:pt idx="490">
                  <c:v>50</c:v>
                </c:pt>
                <c:pt idx="491">
                  <c:v>50</c:v>
                </c:pt>
                <c:pt idx="492">
                  <c:v>50</c:v>
                </c:pt>
                <c:pt idx="493">
                  <c:v>50</c:v>
                </c:pt>
                <c:pt idx="494">
                  <c:v>50</c:v>
                </c:pt>
                <c:pt idx="495">
                  <c:v>50</c:v>
                </c:pt>
                <c:pt idx="496">
                  <c:v>50</c:v>
                </c:pt>
                <c:pt idx="497">
                  <c:v>50</c:v>
                </c:pt>
                <c:pt idx="498">
                  <c:v>50</c:v>
                </c:pt>
                <c:pt idx="499">
                  <c:v>50</c:v>
                </c:pt>
                <c:pt idx="500">
                  <c:v>50</c:v>
                </c:pt>
                <c:pt idx="501">
                  <c:v>50</c:v>
                </c:pt>
                <c:pt idx="502">
                  <c:v>50</c:v>
                </c:pt>
                <c:pt idx="503">
                  <c:v>50</c:v>
                </c:pt>
                <c:pt idx="504">
                  <c:v>50</c:v>
                </c:pt>
                <c:pt idx="505">
                  <c:v>50</c:v>
                </c:pt>
                <c:pt idx="506">
                  <c:v>50</c:v>
                </c:pt>
                <c:pt idx="507">
                  <c:v>50</c:v>
                </c:pt>
                <c:pt idx="508">
                  <c:v>50</c:v>
                </c:pt>
                <c:pt idx="509">
                  <c:v>50</c:v>
                </c:pt>
                <c:pt idx="510">
                  <c:v>50</c:v>
                </c:pt>
                <c:pt idx="511">
                  <c:v>50</c:v>
                </c:pt>
                <c:pt idx="512">
                  <c:v>50</c:v>
                </c:pt>
                <c:pt idx="513">
                  <c:v>50</c:v>
                </c:pt>
                <c:pt idx="514">
                  <c:v>50</c:v>
                </c:pt>
                <c:pt idx="515">
                  <c:v>50</c:v>
                </c:pt>
                <c:pt idx="516">
                  <c:v>50</c:v>
                </c:pt>
                <c:pt idx="517">
                  <c:v>50</c:v>
                </c:pt>
                <c:pt idx="518">
                  <c:v>50</c:v>
                </c:pt>
                <c:pt idx="519">
                  <c:v>50</c:v>
                </c:pt>
                <c:pt idx="520">
                  <c:v>50</c:v>
                </c:pt>
                <c:pt idx="521">
                  <c:v>50</c:v>
                </c:pt>
                <c:pt idx="522">
                  <c:v>50</c:v>
                </c:pt>
                <c:pt idx="523">
                  <c:v>50</c:v>
                </c:pt>
                <c:pt idx="524">
                  <c:v>50</c:v>
                </c:pt>
                <c:pt idx="525">
                  <c:v>50</c:v>
                </c:pt>
                <c:pt idx="526">
                  <c:v>50</c:v>
                </c:pt>
                <c:pt idx="527">
                  <c:v>50</c:v>
                </c:pt>
                <c:pt idx="528">
                  <c:v>50</c:v>
                </c:pt>
                <c:pt idx="529">
                  <c:v>50</c:v>
                </c:pt>
                <c:pt idx="530">
                  <c:v>50</c:v>
                </c:pt>
                <c:pt idx="531">
                  <c:v>50</c:v>
                </c:pt>
                <c:pt idx="532">
                  <c:v>50</c:v>
                </c:pt>
                <c:pt idx="533">
                  <c:v>50</c:v>
                </c:pt>
                <c:pt idx="534">
                  <c:v>50</c:v>
                </c:pt>
                <c:pt idx="535">
                  <c:v>50</c:v>
                </c:pt>
                <c:pt idx="536">
                  <c:v>50</c:v>
                </c:pt>
                <c:pt idx="537">
                  <c:v>50</c:v>
                </c:pt>
                <c:pt idx="538">
                  <c:v>50</c:v>
                </c:pt>
                <c:pt idx="539">
                  <c:v>50</c:v>
                </c:pt>
                <c:pt idx="540">
                  <c:v>50</c:v>
                </c:pt>
                <c:pt idx="541">
                  <c:v>50</c:v>
                </c:pt>
                <c:pt idx="542">
                  <c:v>50</c:v>
                </c:pt>
                <c:pt idx="543">
                  <c:v>50</c:v>
                </c:pt>
                <c:pt idx="544">
                  <c:v>50</c:v>
                </c:pt>
                <c:pt idx="545">
                  <c:v>50</c:v>
                </c:pt>
                <c:pt idx="546">
                  <c:v>50</c:v>
                </c:pt>
                <c:pt idx="547">
                  <c:v>50</c:v>
                </c:pt>
                <c:pt idx="548">
                  <c:v>50</c:v>
                </c:pt>
                <c:pt idx="549">
                  <c:v>50</c:v>
                </c:pt>
                <c:pt idx="550">
                  <c:v>50</c:v>
                </c:pt>
                <c:pt idx="551">
                  <c:v>50</c:v>
                </c:pt>
                <c:pt idx="552">
                  <c:v>50</c:v>
                </c:pt>
                <c:pt idx="553">
                  <c:v>50</c:v>
                </c:pt>
                <c:pt idx="554">
                  <c:v>50</c:v>
                </c:pt>
                <c:pt idx="555">
                  <c:v>50</c:v>
                </c:pt>
                <c:pt idx="556">
                  <c:v>50</c:v>
                </c:pt>
                <c:pt idx="557">
                  <c:v>50</c:v>
                </c:pt>
                <c:pt idx="558">
                  <c:v>50</c:v>
                </c:pt>
                <c:pt idx="559">
                  <c:v>50</c:v>
                </c:pt>
                <c:pt idx="560">
                  <c:v>50</c:v>
                </c:pt>
                <c:pt idx="561">
                  <c:v>50</c:v>
                </c:pt>
                <c:pt idx="562">
                  <c:v>50</c:v>
                </c:pt>
                <c:pt idx="563">
                  <c:v>50</c:v>
                </c:pt>
                <c:pt idx="564">
                  <c:v>50</c:v>
                </c:pt>
                <c:pt idx="565">
                  <c:v>50</c:v>
                </c:pt>
                <c:pt idx="566">
                  <c:v>50</c:v>
                </c:pt>
                <c:pt idx="567">
                  <c:v>50</c:v>
                </c:pt>
                <c:pt idx="568">
                  <c:v>50</c:v>
                </c:pt>
                <c:pt idx="569">
                  <c:v>50</c:v>
                </c:pt>
                <c:pt idx="570">
                  <c:v>50</c:v>
                </c:pt>
                <c:pt idx="571">
                  <c:v>50</c:v>
                </c:pt>
                <c:pt idx="572">
                  <c:v>50</c:v>
                </c:pt>
                <c:pt idx="573">
                  <c:v>50</c:v>
                </c:pt>
                <c:pt idx="574">
                  <c:v>50</c:v>
                </c:pt>
                <c:pt idx="575">
                  <c:v>50</c:v>
                </c:pt>
                <c:pt idx="576">
                  <c:v>50</c:v>
                </c:pt>
                <c:pt idx="577">
                  <c:v>50</c:v>
                </c:pt>
                <c:pt idx="578">
                  <c:v>50</c:v>
                </c:pt>
                <c:pt idx="579">
                  <c:v>50</c:v>
                </c:pt>
                <c:pt idx="580">
                  <c:v>50</c:v>
                </c:pt>
                <c:pt idx="581">
                  <c:v>50</c:v>
                </c:pt>
                <c:pt idx="582">
                  <c:v>50</c:v>
                </c:pt>
                <c:pt idx="583">
                  <c:v>50</c:v>
                </c:pt>
                <c:pt idx="584">
                  <c:v>50</c:v>
                </c:pt>
                <c:pt idx="585">
                  <c:v>50</c:v>
                </c:pt>
                <c:pt idx="586">
                  <c:v>50</c:v>
                </c:pt>
                <c:pt idx="587">
                  <c:v>50</c:v>
                </c:pt>
                <c:pt idx="588">
                  <c:v>50</c:v>
                </c:pt>
                <c:pt idx="589">
                  <c:v>50</c:v>
                </c:pt>
                <c:pt idx="590">
                  <c:v>50</c:v>
                </c:pt>
                <c:pt idx="591">
                  <c:v>50</c:v>
                </c:pt>
                <c:pt idx="592">
                  <c:v>50</c:v>
                </c:pt>
                <c:pt idx="593">
                  <c:v>50</c:v>
                </c:pt>
                <c:pt idx="594">
                  <c:v>50</c:v>
                </c:pt>
                <c:pt idx="595">
                  <c:v>50</c:v>
                </c:pt>
                <c:pt idx="596">
                  <c:v>50</c:v>
                </c:pt>
                <c:pt idx="597">
                  <c:v>50</c:v>
                </c:pt>
                <c:pt idx="598">
                  <c:v>50</c:v>
                </c:pt>
                <c:pt idx="599">
                  <c:v>50</c:v>
                </c:pt>
                <c:pt idx="600">
                  <c:v>50</c:v>
                </c:pt>
                <c:pt idx="601">
                  <c:v>50</c:v>
                </c:pt>
                <c:pt idx="602">
                  <c:v>50</c:v>
                </c:pt>
                <c:pt idx="603">
                  <c:v>50</c:v>
                </c:pt>
                <c:pt idx="604">
                  <c:v>50</c:v>
                </c:pt>
                <c:pt idx="605">
                  <c:v>50</c:v>
                </c:pt>
                <c:pt idx="606">
                  <c:v>50</c:v>
                </c:pt>
                <c:pt idx="607">
                  <c:v>50</c:v>
                </c:pt>
                <c:pt idx="608">
                  <c:v>50</c:v>
                </c:pt>
                <c:pt idx="609">
                  <c:v>50</c:v>
                </c:pt>
                <c:pt idx="610">
                  <c:v>50</c:v>
                </c:pt>
                <c:pt idx="611">
                  <c:v>50</c:v>
                </c:pt>
                <c:pt idx="612">
                  <c:v>50</c:v>
                </c:pt>
                <c:pt idx="613">
                  <c:v>50</c:v>
                </c:pt>
                <c:pt idx="614">
                  <c:v>50</c:v>
                </c:pt>
                <c:pt idx="615">
                  <c:v>50</c:v>
                </c:pt>
                <c:pt idx="616">
                  <c:v>50</c:v>
                </c:pt>
                <c:pt idx="617">
                  <c:v>50</c:v>
                </c:pt>
                <c:pt idx="618">
                  <c:v>50</c:v>
                </c:pt>
                <c:pt idx="619">
                  <c:v>50</c:v>
                </c:pt>
                <c:pt idx="620">
                  <c:v>50</c:v>
                </c:pt>
                <c:pt idx="621">
                  <c:v>50</c:v>
                </c:pt>
                <c:pt idx="622">
                  <c:v>50</c:v>
                </c:pt>
                <c:pt idx="623">
                  <c:v>50</c:v>
                </c:pt>
                <c:pt idx="624">
                  <c:v>50</c:v>
                </c:pt>
                <c:pt idx="625">
                  <c:v>50</c:v>
                </c:pt>
                <c:pt idx="626">
                  <c:v>50</c:v>
                </c:pt>
                <c:pt idx="627">
                  <c:v>50</c:v>
                </c:pt>
                <c:pt idx="628">
                  <c:v>50</c:v>
                </c:pt>
                <c:pt idx="629">
                  <c:v>50</c:v>
                </c:pt>
                <c:pt idx="630">
                  <c:v>50</c:v>
                </c:pt>
                <c:pt idx="631">
                  <c:v>50</c:v>
                </c:pt>
                <c:pt idx="632">
                  <c:v>50</c:v>
                </c:pt>
                <c:pt idx="633">
                  <c:v>50</c:v>
                </c:pt>
                <c:pt idx="634">
                  <c:v>50</c:v>
                </c:pt>
                <c:pt idx="635">
                  <c:v>50</c:v>
                </c:pt>
                <c:pt idx="636">
                  <c:v>50</c:v>
                </c:pt>
                <c:pt idx="637">
                  <c:v>50</c:v>
                </c:pt>
                <c:pt idx="638">
                  <c:v>50</c:v>
                </c:pt>
                <c:pt idx="639">
                  <c:v>50</c:v>
                </c:pt>
                <c:pt idx="640">
                  <c:v>50</c:v>
                </c:pt>
                <c:pt idx="641">
                  <c:v>50</c:v>
                </c:pt>
                <c:pt idx="642">
                  <c:v>50</c:v>
                </c:pt>
                <c:pt idx="643">
                  <c:v>50</c:v>
                </c:pt>
                <c:pt idx="644">
                  <c:v>50</c:v>
                </c:pt>
                <c:pt idx="645">
                  <c:v>50</c:v>
                </c:pt>
                <c:pt idx="646">
                  <c:v>50</c:v>
                </c:pt>
                <c:pt idx="647">
                  <c:v>50</c:v>
                </c:pt>
                <c:pt idx="648">
                  <c:v>50</c:v>
                </c:pt>
                <c:pt idx="649">
                  <c:v>50</c:v>
                </c:pt>
                <c:pt idx="650">
                  <c:v>50</c:v>
                </c:pt>
                <c:pt idx="651">
                  <c:v>50</c:v>
                </c:pt>
                <c:pt idx="652">
                  <c:v>50</c:v>
                </c:pt>
                <c:pt idx="653">
                  <c:v>50</c:v>
                </c:pt>
                <c:pt idx="654">
                  <c:v>50</c:v>
                </c:pt>
                <c:pt idx="655">
                  <c:v>50</c:v>
                </c:pt>
                <c:pt idx="656">
                  <c:v>50</c:v>
                </c:pt>
                <c:pt idx="657">
                  <c:v>50</c:v>
                </c:pt>
                <c:pt idx="658">
                  <c:v>50</c:v>
                </c:pt>
                <c:pt idx="659">
                  <c:v>50</c:v>
                </c:pt>
                <c:pt idx="660">
                  <c:v>50</c:v>
                </c:pt>
                <c:pt idx="661">
                  <c:v>50</c:v>
                </c:pt>
                <c:pt idx="662">
                  <c:v>50</c:v>
                </c:pt>
                <c:pt idx="663">
                  <c:v>50</c:v>
                </c:pt>
                <c:pt idx="664">
                  <c:v>50</c:v>
                </c:pt>
                <c:pt idx="665">
                  <c:v>50</c:v>
                </c:pt>
                <c:pt idx="666">
                  <c:v>50</c:v>
                </c:pt>
                <c:pt idx="667">
                  <c:v>50</c:v>
                </c:pt>
                <c:pt idx="668">
                  <c:v>50</c:v>
                </c:pt>
                <c:pt idx="669">
                  <c:v>50</c:v>
                </c:pt>
                <c:pt idx="670">
                  <c:v>50</c:v>
                </c:pt>
                <c:pt idx="671">
                  <c:v>50</c:v>
                </c:pt>
                <c:pt idx="672">
                  <c:v>50</c:v>
                </c:pt>
                <c:pt idx="673">
                  <c:v>50</c:v>
                </c:pt>
                <c:pt idx="674">
                  <c:v>50</c:v>
                </c:pt>
                <c:pt idx="675">
                  <c:v>50</c:v>
                </c:pt>
                <c:pt idx="676">
                  <c:v>50</c:v>
                </c:pt>
                <c:pt idx="677">
                  <c:v>50</c:v>
                </c:pt>
                <c:pt idx="678">
                  <c:v>50</c:v>
                </c:pt>
                <c:pt idx="679">
                  <c:v>50</c:v>
                </c:pt>
                <c:pt idx="680">
                  <c:v>50</c:v>
                </c:pt>
                <c:pt idx="681">
                  <c:v>50</c:v>
                </c:pt>
                <c:pt idx="682">
                  <c:v>50</c:v>
                </c:pt>
                <c:pt idx="683">
                  <c:v>50</c:v>
                </c:pt>
                <c:pt idx="684">
                  <c:v>50</c:v>
                </c:pt>
                <c:pt idx="685">
                  <c:v>50</c:v>
                </c:pt>
                <c:pt idx="686">
                  <c:v>50</c:v>
                </c:pt>
                <c:pt idx="687">
                  <c:v>50</c:v>
                </c:pt>
                <c:pt idx="688">
                  <c:v>50</c:v>
                </c:pt>
                <c:pt idx="689">
                  <c:v>50</c:v>
                </c:pt>
                <c:pt idx="690">
                  <c:v>50</c:v>
                </c:pt>
                <c:pt idx="691">
                  <c:v>50</c:v>
                </c:pt>
                <c:pt idx="692">
                  <c:v>50</c:v>
                </c:pt>
                <c:pt idx="693">
                  <c:v>50</c:v>
                </c:pt>
                <c:pt idx="694">
                  <c:v>50</c:v>
                </c:pt>
                <c:pt idx="695">
                  <c:v>50</c:v>
                </c:pt>
                <c:pt idx="696">
                  <c:v>50</c:v>
                </c:pt>
                <c:pt idx="697">
                  <c:v>50</c:v>
                </c:pt>
                <c:pt idx="698">
                  <c:v>50</c:v>
                </c:pt>
                <c:pt idx="699">
                  <c:v>50</c:v>
                </c:pt>
                <c:pt idx="700">
                  <c:v>50</c:v>
                </c:pt>
                <c:pt idx="701">
                  <c:v>50</c:v>
                </c:pt>
                <c:pt idx="702">
                  <c:v>50</c:v>
                </c:pt>
                <c:pt idx="703">
                  <c:v>50</c:v>
                </c:pt>
                <c:pt idx="704">
                  <c:v>50</c:v>
                </c:pt>
                <c:pt idx="705">
                  <c:v>50</c:v>
                </c:pt>
                <c:pt idx="706">
                  <c:v>50</c:v>
                </c:pt>
                <c:pt idx="707">
                  <c:v>50</c:v>
                </c:pt>
                <c:pt idx="708">
                  <c:v>50</c:v>
                </c:pt>
                <c:pt idx="709">
                  <c:v>50</c:v>
                </c:pt>
                <c:pt idx="710">
                  <c:v>50</c:v>
                </c:pt>
                <c:pt idx="711">
                  <c:v>50</c:v>
                </c:pt>
                <c:pt idx="712">
                  <c:v>50</c:v>
                </c:pt>
                <c:pt idx="713">
                  <c:v>50</c:v>
                </c:pt>
                <c:pt idx="714">
                  <c:v>50</c:v>
                </c:pt>
                <c:pt idx="715">
                  <c:v>50</c:v>
                </c:pt>
                <c:pt idx="716">
                  <c:v>50</c:v>
                </c:pt>
                <c:pt idx="717">
                  <c:v>50</c:v>
                </c:pt>
                <c:pt idx="718">
                  <c:v>50</c:v>
                </c:pt>
                <c:pt idx="719">
                  <c:v>50</c:v>
                </c:pt>
                <c:pt idx="720">
                  <c:v>50</c:v>
                </c:pt>
                <c:pt idx="721">
                  <c:v>50</c:v>
                </c:pt>
                <c:pt idx="722">
                  <c:v>50</c:v>
                </c:pt>
                <c:pt idx="723">
                  <c:v>50</c:v>
                </c:pt>
                <c:pt idx="724">
                  <c:v>50</c:v>
                </c:pt>
                <c:pt idx="725">
                  <c:v>50</c:v>
                </c:pt>
                <c:pt idx="726">
                  <c:v>50</c:v>
                </c:pt>
                <c:pt idx="727">
                  <c:v>50</c:v>
                </c:pt>
                <c:pt idx="728">
                  <c:v>50</c:v>
                </c:pt>
                <c:pt idx="729">
                  <c:v>50</c:v>
                </c:pt>
                <c:pt idx="730">
                  <c:v>50</c:v>
                </c:pt>
                <c:pt idx="731">
                  <c:v>50</c:v>
                </c:pt>
                <c:pt idx="732">
                  <c:v>50</c:v>
                </c:pt>
                <c:pt idx="733">
                  <c:v>50</c:v>
                </c:pt>
                <c:pt idx="734">
                  <c:v>50</c:v>
                </c:pt>
                <c:pt idx="735">
                  <c:v>50</c:v>
                </c:pt>
                <c:pt idx="736">
                  <c:v>50</c:v>
                </c:pt>
                <c:pt idx="737">
                  <c:v>50</c:v>
                </c:pt>
                <c:pt idx="738">
                  <c:v>50</c:v>
                </c:pt>
                <c:pt idx="739">
                  <c:v>50</c:v>
                </c:pt>
                <c:pt idx="740">
                  <c:v>50</c:v>
                </c:pt>
                <c:pt idx="741">
                  <c:v>50</c:v>
                </c:pt>
                <c:pt idx="742">
                  <c:v>50</c:v>
                </c:pt>
                <c:pt idx="743">
                  <c:v>50</c:v>
                </c:pt>
                <c:pt idx="744">
                  <c:v>50</c:v>
                </c:pt>
                <c:pt idx="745">
                  <c:v>50</c:v>
                </c:pt>
                <c:pt idx="746">
                  <c:v>50</c:v>
                </c:pt>
                <c:pt idx="747">
                  <c:v>50</c:v>
                </c:pt>
                <c:pt idx="748">
                  <c:v>50</c:v>
                </c:pt>
                <c:pt idx="749">
                  <c:v>50</c:v>
                </c:pt>
                <c:pt idx="750">
                  <c:v>50</c:v>
                </c:pt>
                <c:pt idx="751">
                  <c:v>50</c:v>
                </c:pt>
                <c:pt idx="752">
                  <c:v>50</c:v>
                </c:pt>
                <c:pt idx="753">
                  <c:v>50</c:v>
                </c:pt>
                <c:pt idx="754">
                  <c:v>50</c:v>
                </c:pt>
                <c:pt idx="755">
                  <c:v>50</c:v>
                </c:pt>
                <c:pt idx="756">
                  <c:v>50</c:v>
                </c:pt>
                <c:pt idx="757">
                  <c:v>50</c:v>
                </c:pt>
                <c:pt idx="758">
                  <c:v>50</c:v>
                </c:pt>
                <c:pt idx="759">
                  <c:v>50</c:v>
                </c:pt>
                <c:pt idx="760">
                  <c:v>50</c:v>
                </c:pt>
                <c:pt idx="761">
                  <c:v>50</c:v>
                </c:pt>
                <c:pt idx="762">
                  <c:v>50</c:v>
                </c:pt>
                <c:pt idx="763">
                  <c:v>50</c:v>
                </c:pt>
                <c:pt idx="764">
                  <c:v>50</c:v>
                </c:pt>
                <c:pt idx="765">
                  <c:v>50</c:v>
                </c:pt>
                <c:pt idx="766">
                  <c:v>50</c:v>
                </c:pt>
                <c:pt idx="767">
                  <c:v>50</c:v>
                </c:pt>
                <c:pt idx="768">
                  <c:v>50</c:v>
                </c:pt>
                <c:pt idx="769">
                  <c:v>50</c:v>
                </c:pt>
                <c:pt idx="770">
                  <c:v>50</c:v>
                </c:pt>
                <c:pt idx="771">
                  <c:v>50</c:v>
                </c:pt>
                <c:pt idx="772">
                  <c:v>50</c:v>
                </c:pt>
                <c:pt idx="773">
                  <c:v>50</c:v>
                </c:pt>
                <c:pt idx="774">
                  <c:v>50</c:v>
                </c:pt>
                <c:pt idx="775">
                  <c:v>50</c:v>
                </c:pt>
                <c:pt idx="776">
                  <c:v>50</c:v>
                </c:pt>
                <c:pt idx="777">
                  <c:v>50</c:v>
                </c:pt>
                <c:pt idx="778">
                  <c:v>50</c:v>
                </c:pt>
                <c:pt idx="779">
                  <c:v>50</c:v>
                </c:pt>
                <c:pt idx="780">
                  <c:v>50</c:v>
                </c:pt>
                <c:pt idx="781">
                  <c:v>50</c:v>
                </c:pt>
                <c:pt idx="782">
                  <c:v>50</c:v>
                </c:pt>
                <c:pt idx="783">
                  <c:v>50</c:v>
                </c:pt>
                <c:pt idx="784">
                  <c:v>50</c:v>
                </c:pt>
                <c:pt idx="785">
                  <c:v>50</c:v>
                </c:pt>
                <c:pt idx="786">
                  <c:v>50</c:v>
                </c:pt>
                <c:pt idx="787">
                  <c:v>50</c:v>
                </c:pt>
                <c:pt idx="788">
                  <c:v>50</c:v>
                </c:pt>
                <c:pt idx="789">
                  <c:v>50</c:v>
                </c:pt>
                <c:pt idx="790">
                  <c:v>50</c:v>
                </c:pt>
                <c:pt idx="791">
                  <c:v>50</c:v>
                </c:pt>
                <c:pt idx="792">
                  <c:v>50</c:v>
                </c:pt>
                <c:pt idx="793">
                  <c:v>50</c:v>
                </c:pt>
                <c:pt idx="794">
                  <c:v>50</c:v>
                </c:pt>
                <c:pt idx="795">
                  <c:v>50</c:v>
                </c:pt>
                <c:pt idx="796">
                  <c:v>50</c:v>
                </c:pt>
                <c:pt idx="797">
                  <c:v>50</c:v>
                </c:pt>
                <c:pt idx="798">
                  <c:v>50</c:v>
                </c:pt>
                <c:pt idx="799">
                  <c:v>50</c:v>
                </c:pt>
                <c:pt idx="800">
                  <c:v>50</c:v>
                </c:pt>
                <c:pt idx="801">
                  <c:v>50</c:v>
                </c:pt>
                <c:pt idx="802">
                  <c:v>50</c:v>
                </c:pt>
                <c:pt idx="803">
                  <c:v>50</c:v>
                </c:pt>
                <c:pt idx="804">
                  <c:v>50</c:v>
                </c:pt>
                <c:pt idx="805">
                  <c:v>50</c:v>
                </c:pt>
                <c:pt idx="806">
                  <c:v>50</c:v>
                </c:pt>
                <c:pt idx="807">
                  <c:v>50</c:v>
                </c:pt>
                <c:pt idx="808">
                  <c:v>50</c:v>
                </c:pt>
                <c:pt idx="809">
                  <c:v>50</c:v>
                </c:pt>
                <c:pt idx="810">
                  <c:v>50</c:v>
                </c:pt>
                <c:pt idx="811">
                  <c:v>50</c:v>
                </c:pt>
                <c:pt idx="812">
                  <c:v>50</c:v>
                </c:pt>
                <c:pt idx="813">
                  <c:v>50</c:v>
                </c:pt>
                <c:pt idx="814">
                  <c:v>50</c:v>
                </c:pt>
                <c:pt idx="815">
                  <c:v>50</c:v>
                </c:pt>
                <c:pt idx="816">
                  <c:v>50</c:v>
                </c:pt>
                <c:pt idx="817">
                  <c:v>50</c:v>
                </c:pt>
                <c:pt idx="818">
                  <c:v>50</c:v>
                </c:pt>
                <c:pt idx="819">
                  <c:v>50</c:v>
                </c:pt>
                <c:pt idx="820">
                  <c:v>50</c:v>
                </c:pt>
                <c:pt idx="821">
                  <c:v>50</c:v>
                </c:pt>
                <c:pt idx="822">
                  <c:v>50</c:v>
                </c:pt>
                <c:pt idx="823">
                  <c:v>50</c:v>
                </c:pt>
                <c:pt idx="824">
                  <c:v>50</c:v>
                </c:pt>
                <c:pt idx="825">
                  <c:v>50</c:v>
                </c:pt>
                <c:pt idx="826">
                  <c:v>50</c:v>
                </c:pt>
                <c:pt idx="827">
                  <c:v>50</c:v>
                </c:pt>
                <c:pt idx="828">
                  <c:v>50</c:v>
                </c:pt>
                <c:pt idx="829">
                  <c:v>50</c:v>
                </c:pt>
                <c:pt idx="830">
                  <c:v>50</c:v>
                </c:pt>
                <c:pt idx="831">
                  <c:v>50</c:v>
                </c:pt>
                <c:pt idx="832">
                  <c:v>50</c:v>
                </c:pt>
                <c:pt idx="833">
                  <c:v>50</c:v>
                </c:pt>
                <c:pt idx="834">
                  <c:v>50</c:v>
                </c:pt>
                <c:pt idx="835">
                  <c:v>50</c:v>
                </c:pt>
                <c:pt idx="836">
                  <c:v>50</c:v>
                </c:pt>
                <c:pt idx="837">
                  <c:v>50</c:v>
                </c:pt>
                <c:pt idx="838">
                  <c:v>50</c:v>
                </c:pt>
                <c:pt idx="839">
                  <c:v>50</c:v>
                </c:pt>
                <c:pt idx="840">
                  <c:v>50</c:v>
                </c:pt>
                <c:pt idx="841">
                  <c:v>50</c:v>
                </c:pt>
                <c:pt idx="842">
                  <c:v>50</c:v>
                </c:pt>
                <c:pt idx="843">
                  <c:v>50</c:v>
                </c:pt>
                <c:pt idx="844">
                  <c:v>50</c:v>
                </c:pt>
                <c:pt idx="845">
                  <c:v>50</c:v>
                </c:pt>
                <c:pt idx="846">
                  <c:v>50</c:v>
                </c:pt>
                <c:pt idx="847">
                  <c:v>50</c:v>
                </c:pt>
                <c:pt idx="848">
                  <c:v>50</c:v>
                </c:pt>
                <c:pt idx="849">
                  <c:v>50</c:v>
                </c:pt>
                <c:pt idx="850">
                  <c:v>50</c:v>
                </c:pt>
                <c:pt idx="851">
                  <c:v>50</c:v>
                </c:pt>
                <c:pt idx="852">
                  <c:v>50</c:v>
                </c:pt>
                <c:pt idx="853">
                  <c:v>50</c:v>
                </c:pt>
                <c:pt idx="854">
                  <c:v>50</c:v>
                </c:pt>
                <c:pt idx="855">
                  <c:v>50</c:v>
                </c:pt>
                <c:pt idx="856">
                  <c:v>50</c:v>
                </c:pt>
                <c:pt idx="857">
                  <c:v>50</c:v>
                </c:pt>
                <c:pt idx="858">
                  <c:v>50</c:v>
                </c:pt>
                <c:pt idx="859">
                  <c:v>50</c:v>
                </c:pt>
                <c:pt idx="860">
                  <c:v>50</c:v>
                </c:pt>
                <c:pt idx="861">
                  <c:v>50</c:v>
                </c:pt>
                <c:pt idx="862">
                  <c:v>50</c:v>
                </c:pt>
                <c:pt idx="863">
                  <c:v>50</c:v>
                </c:pt>
                <c:pt idx="864">
                  <c:v>50</c:v>
                </c:pt>
                <c:pt idx="865">
                  <c:v>50</c:v>
                </c:pt>
                <c:pt idx="866">
                  <c:v>50</c:v>
                </c:pt>
                <c:pt idx="867">
                  <c:v>50</c:v>
                </c:pt>
                <c:pt idx="868">
                  <c:v>50</c:v>
                </c:pt>
                <c:pt idx="869">
                  <c:v>50</c:v>
                </c:pt>
                <c:pt idx="870">
                  <c:v>50</c:v>
                </c:pt>
                <c:pt idx="871">
                  <c:v>50</c:v>
                </c:pt>
                <c:pt idx="872">
                  <c:v>50</c:v>
                </c:pt>
                <c:pt idx="873">
                  <c:v>50</c:v>
                </c:pt>
                <c:pt idx="874">
                  <c:v>50</c:v>
                </c:pt>
                <c:pt idx="875">
                  <c:v>50</c:v>
                </c:pt>
                <c:pt idx="876">
                  <c:v>50</c:v>
                </c:pt>
                <c:pt idx="877">
                  <c:v>50</c:v>
                </c:pt>
                <c:pt idx="878">
                  <c:v>50</c:v>
                </c:pt>
                <c:pt idx="879">
                  <c:v>50</c:v>
                </c:pt>
                <c:pt idx="880">
                  <c:v>50</c:v>
                </c:pt>
                <c:pt idx="881">
                  <c:v>50</c:v>
                </c:pt>
                <c:pt idx="882">
                  <c:v>50</c:v>
                </c:pt>
                <c:pt idx="883">
                  <c:v>50</c:v>
                </c:pt>
                <c:pt idx="884">
                  <c:v>50</c:v>
                </c:pt>
                <c:pt idx="885">
                  <c:v>50</c:v>
                </c:pt>
                <c:pt idx="886">
                  <c:v>50</c:v>
                </c:pt>
                <c:pt idx="887">
                  <c:v>50</c:v>
                </c:pt>
                <c:pt idx="888">
                  <c:v>50</c:v>
                </c:pt>
                <c:pt idx="889">
                  <c:v>50</c:v>
                </c:pt>
                <c:pt idx="890">
                  <c:v>50</c:v>
                </c:pt>
                <c:pt idx="891">
                  <c:v>50</c:v>
                </c:pt>
                <c:pt idx="892">
                  <c:v>50</c:v>
                </c:pt>
                <c:pt idx="893">
                  <c:v>50</c:v>
                </c:pt>
                <c:pt idx="894">
                  <c:v>50</c:v>
                </c:pt>
                <c:pt idx="895">
                  <c:v>50</c:v>
                </c:pt>
                <c:pt idx="896">
                  <c:v>50</c:v>
                </c:pt>
                <c:pt idx="897">
                  <c:v>50</c:v>
                </c:pt>
                <c:pt idx="898">
                  <c:v>50</c:v>
                </c:pt>
                <c:pt idx="899">
                  <c:v>50</c:v>
                </c:pt>
                <c:pt idx="900">
                  <c:v>50</c:v>
                </c:pt>
                <c:pt idx="901">
                  <c:v>50</c:v>
                </c:pt>
                <c:pt idx="902">
                  <c:v>50</c:v>
                </c:pt>
                <c:pt idx="903">
                  <c:v>50</c:v>
                </c:pt>
                <c:pt idx="904">
                  <c:v>50</c:v>
                </c:pt>
                <c:pt idx="905">
                  <c:v>50</c:v>
                </c:pt>
                <c:pt idx="906">
                  <c:v>50</c:v>
                </c:pt>
                <c:pt idx="907">
                  <c:v>50</c:v>
                </c:pt>
                <c:pt idx="908">
                  <c:v>50</c:v>
                </c:pt>
                <c:pt idx="909">
                  <c:v>50</c:v>
                </c:pt>
                <c:pt idx="910">
                  <c:v>50</c:v>
                </c:pt>
                <c:pt idx="911">
                  <c:v>50</c:v>
                </c:pt>
                <c:pt idx="912">
                  <c:v>50</c:v>
                </c:pt>
                <c:pt idx="913">
                  <c:v>50</c:v>
                </c:pt>
                <c:pt idx="914">
                  <c:v>50</c:v>
                </c:pt>
                <c:pt idx="915">
                  <c:v>50</c:v>
                </c:pt>
                <c:pt idx="916">
                  <c:v>50</c:v>
                </c:pt>
                <c:pt idx="917">
                  <c:v>50</c:v>
                </c:pt>
                <c:pt idx="918">
                  <c:v>50</c:v>
                </c:pt>
                <c:pt idx="919">
                  <c:v>50</c:v>
                </c:pt>
                <c:pt idx="920">
                  <c:v>50</c:v>
                </c:pt>
                <c:pt idx="921">
                  <c:v>50</c:v>
                </c:pt>
                <c:pt idx="922">
                  <c:v>50</c:v>
                </c:pt>
                <c:pt idx="923">
                  <c:v>50</c:v>
                </c:pt>
                <c:pt idx="924">
                  <c:v>50</c:v>
                </c:pt>
                <c:pt idx="925">
                  <c:v>50</c:v>
                </c:pt>
                <c:pt idx="926">
                  <c:v>50</c:v>
                </c:pt>
                <c:pt idx="927">
                  <c:v>50</c:v>
                </c:pt>
                <c:pt idx="928">
                  <c:v>50</c:v>
                </c:pt>
                <c:pt idx="929">
                  <c:v>50</c:v>
                </c:pt>
                <c:pt idx="930">
                  <c:v>50</c:v>
                </c:pt>
                <c:pt idx="931">
                  <c:v>50</c:v>
                </c:pt>
                <c:pt idx="932">
                  <c:v>50</c:v>
                </c:pt>
                <c:pt idx="933">
                  <c:v>50</c:v>
                </c:pt>
                <c:pt idx="934">
                  <c:v>50</c:v>
                </c:pt>
                <c:pt idx="935">
                  <c:v>50</c:v>
                </c:pt>
                <c:pt idx="936">
                  <c:v>50</c:v>
                </c:pt>
                <c:pt idx="937">
                  <c:v>50</c:v>
                </c:pt>
                <c:pt idx="938">
                  <c:v>50</c:v>
                </c:pt>
                <c:pt idx="939">
                  <c:v>50</c:v>
                </c:pt>
                <c:pt idx="940">
                  <c:v>50</c:v>
                </c:pt>
                <c:pt idx="941">
                  <c:v>50</c:v>
                </c:pt>
                <c:pt idx="942">
                  <c:v>50</c:v>
                </c:pt>
                <c:pt idx="943">
                  <c:v>50</c:v>
                </c:pt>
                <c:pt idx="944">
                  <c:v>50</c:v>
                </c:pt>
                <c:pt idx="945">
                  <c:v>50</c:v>
                </c:pt>
                <c:pt idx="946">
                  <c:v>50</c:v>
                </c:pt>
                <c:pt idx="947">
                  <c:v>50</c:v>
                </c:pt>
                <c:pt idx="948">
                  <c:v>50</c:v>
                </c:pt>
                <c:pt idx="949">
                  <c:v>50</c:v>
                </c:pt>
                <c:pt idx="950">
                  <c:v>50</c:v>
                </c:pt>
                <c:pt idx="951">
                  <c:v>50</c:v>
                </c:pt>
                <c:pt idx="952">
                  <c:v>50</c:v>
                </c:pt>
                <c:pt idx="953">
                  <c:v>50</c:v>
                </c:pt>
                <c:pt idx="954">
                  <c:v>50</c:v>
                </c:pt>
                <c:pt idx="955">
                  <c:v>50</c:v>
                </c:pt>
                <c:pt idx="956">
                  <c:v>50</c:v>
                </c:pt>
                <c:pt idx="957">
                  <c:v>50</c:v>
                </c:pt>
                <c:pt idx="958">
                  <c:v>50</c:v>
                </c:pt>
                <c:pt idx="959">
                  <c:v>50</c:v>
                </c:pt>
                <c:pt idx="960">
                  <c:v>50</c:v>
                </c:pt>
                <c:pt idx="961">
                  <c:v>50</c:v>
                </c:pt>
                <c:pt idx="962">
                  <c:v>50</c:v>
                </c:pt>
                <c:pt idx="963">
                  <c:v>50</c:v>
                </c:pt>
                <c:pt idx="964">
                  <c:v>50</c:v>
                </c:pt>
                <c:pt idx="965">
                  <c:v>50</c:v>
                </c:pt>
                <c:pt idx="966">
                  <c:v>50</c:v>
                </c:pt>
                <c:pt idx="967">
                  <c:v>50</c:v>
                </c:pt>
                <c:pt idx="968">
                  <c:v>50</c:v>
                </c:pt>
                <c:pt idx="969">
                  <c:v>50</c:v>
                </c:pt>
                <c:pt idx="970">
                  <c:v>50</c:v>
                </c:pt>
                <c:pt idx="971">
                  <c:v>50</c:v>
                </c:pt>
                <c:pt idx="972">
                  <c:v>50</c:v>
                </c:pt>
                <c:pt idx="973">
                  <c:v>50</c:v>
                </c:pt>
                <c:pt idx="974">
                  <c:v>50</c:v>
                </c:pt>
                <c:pt idx="975">
                  <c:v>50</c:v>
                </c:pt>
                <c:pt idx="976">
                  <c:v>50</c:v>
                </c:pt>
                <c:pt idx="977">
                  <c:v>50</c:v>
                </c:pt>
                <c:pt idx="978">
                  <c:v>50</c:v>
                </c:pt>
                <c:pt idx="979">
                  <c:v>50</c:v>
                </c:pt>
                <c:pt idx="980">
                  <c:v>50</c:v>
                </c:pt>
                <c:pt idx="981">
                  <c:v>50</c:v>
                </c:pt>
                <c:pt idx="982">
                  <c:v>50</c:v>
                </c:pt>
                <c:pt idx="983">
                  <c:v>50</c:v>
                </c:pt>
                <c:pt idx="984">
                  <c:v>50</c:v>
                </c:pt>
                <c:pt idx="985">
                  <c:v>50</c:v>
                </c:pt>
                <c:pt idx="986">
                  <c:v>50</c:v>
                </c:pt>
                <c:pt idx="987">
                  <c:v>50</c:v>
                </c:pt>
                <c:pt idx="988">
                  <c:v>50</c:v>
                </c:pt>
                <c:pt idx="989">
                  <c:v>50</c:v>
                </c:pt>
                <c:pt idx="990">
                  <c:v>50</c:v>
                </c:pt>
                <c:pt idx="991">
                  <c:v>50</c:v>
                </c:pt>
                <c:pt idx="992">
                  <c:v>50</c:v>
                </c:pt>
                <c:pt idx="993">
                  <c:v>50</c:v>
                </c:pt>
                <c:pt idx="994">
                  <c:v>50</c:v>
                </c:pt>
                <c:pt idx="995">
                  <c:v>50</c:v>
                </c:pt>
                <c:pt idx="996">
                  <c:v>50</c:v>
                </c:pt>
                <c:pt idx="997">
                  <c:v>50</c:v>
                </c:pt>
                <c:pt idx="998">
                  <c:v>50</c:v>
                </c:pt>
                <c:pt idx="999">
                  <c:v>50</c:v>
                </c:pt>
                <c:pt idx="1000">
                  <c:v>50</c:v>
                </c:pt>
                <c:pt idx="1001">
                  <c:v>50</c:v>
                </c:pt>
                <c:pt idx="1002">
                  <c:v>50</c:v>
                </c:pt>
                <c:pt idx="1003">
                  <c:v>50</c:v>
                </c:pt>
                <c:pt idx="1004">
                  <c:v>50</c:v>
                </c:pt>
                <c:pt idx="1005">
                  <c:v>50</c:v>
                </c:pt>
                <c:pt idx="1006">
                  <c:v>50</c:v>
                </c:pt>
                <c:pt idx="1007">
                  <c:v>50</c:v>
                </c:pt>
                <c:pt idx="1008">
                  <c:v>50</c:v>
                </c:pt>
                <c:pt idx="1009">
                  <c:v>50</c:v>
                </c:pt>
                <c:pt idx="1010">
                  <c:v>50</c:v>
                </c:pt>
                <c:pt idx="1011">
                  <c:v>50</c:v>
                </c:pt>
                <c:pt idx="1012">
                  <c:v>50</c:v>
                </c:pt>
                <c:pt idx="1013">
                  <c:v>50</c:v>
                </c:pt>
                <c:pt idx="1014">
                  <c:v>50</c:v>
                </c:pt>
                <c:pt idx="1015">
                  <c:v>50</c:v>
                </c:pt>
                <c:pt idx="1016">
                  <c:v>50</c:v>
                </c:pt>
                <c:pt idx="1017">
                  <c:v>50</c:v>
                </c:pt>
                <c:pt idx="1018">
                  <c:v>50</c:v>
                </c:pt>
                <c:pt idx="1019">
                  <c:v>50</c:v>
                </c:pt>
                <c:pt idx="1020">
                  <c:v>50</c:v>
                </c:pt>
                <c:pt idx="1021">
                  <c:v>50</c:v>
                </c:pt>
                <c:pt idx="1022">
                  <c:v>50</c:v>
                </c:pt>
                <c:pt idx="1023">
                  <c:v>50</c:v>
                </c:pt>
                <c:pt idx="1024">
                  <c:v>50</c:v>
                </c:pt>
                <c:pt idx="1025">
                  <c:v>50</c:v>
                </c:pt>
                <c:pt idx="1026">
                  <c:v>50</c:v>
                </c:pt>
                <c:pt idx="1027">
                  <c:v>50</c:v>
                </c:pt>
                <c:pt idx="1028">
                  <c:v>50</c:v>
                </c:pt>
                <c:pt idx="1029">
                  <c:v>50</c:v>
                </c:pt>
                <c:pt idx="1030">
                  <c:v>50</c:v>
                </c:pt>
                <c:pt idx="1031">
                  <c:v>50</c:v>
                </c:pt>
                <c:pt idx="1032">
                  <c:v>50</c:v>
                </c:pt>
                <c:pt idx="1033">
                  <c:v>50</c:v>
                </c:pt>
                <c:pt idx="1034">
                  <c:v>50</c:v>
                </c:pt>
                <c:pt idx="1035">
                  <c:v>50</c:v>
                </c:pt>
                <c:pt idx="1036">
                  <c:v>50</c:v>
                </c:pt>
                <c:pt idx="1037">
                  <c:v>50</c:v>
                </c:pt>
                <c:pt idx="1038">
                  <c:v>50</c:v>
                </c:pt>
                <c:pt idx="1039">
                  <c:v>50</c:v>
                </c:pt>
                <c:pt idx="1040">
                  <c:v>50</c:v>
                </c:pt>
                <c:pt idx="1041">
                  <c:v>50</c:v>
                </c:pt>
                <c:pt idx="1042">
                  <c:v>50</c:v>
                </c:pt>
                <c:pt idx="1043">
                  <c:v>50</c:v>
                </c:pt>
                <c:pt idx="1044">
                  <c:v>50</c:v>
                </c:pt>
                <c:pt idx="1045">
                  <c:v>50</c:v>
                </c:pt>
                <c:pt idx="1046">
                  <c:v>50</c:v>
                </c:pt>
                <c:pt idx="1047">
                  <c:v>50</c:v>
                </c:pt>
                <c:pt idx="1048">
                  <c:v>50</c:v>
                </c:pt>
                <c:pt idx="1049">
                  <c:v>50</c:v>
                </c:pt>
                <c:pt idx="1050">
                  <c:v>50</c:v>
                </c:pt>
                <c:pt idx="1051">
                  <c:v>50</c:v>
                </c:pt>
                <c:pt idx="1052">
                  <c:v>50</c:v>
                </c:pt>
                <c:pt idx="1053">
                  <c:v>50</c:v>
                </c:pt>
                <c:pt idx="1054">
                  <c:v>50</c:v>
                </c:pt>
                <c:pt idx="1055">
                  <c:v>50</c:v>
                </c:pt>
                <c:pt idx="1056">
                  <c:v>50</c:v>
                </c:pt>
                <c:pt idx="1057">
                  <c:v>50</c:v>
                </c:pt>
                <c:pt idx="1058">
                  <c:v>50</c:v>
                </c:pt>
                <c:pt idx="1059">
                  <c:v>50</c:v>
                </c:pt>
                <c:pt idx="1060">
                  <c:v>50</c:v>
                </c:pt>
                <c:pt idx="1061">
                  <c:v>50</c:v>
                </c:pt>
                <c:pt idx="1062">
                  <c:v>50</c:v>
                </c:pt>
                <c:pt idx="1063">
                  <c:v>50</c:v>
                </c:pt>
                <c:pt idx="1064">
                  <c:v>50</c:v>
                </c:pt>
                <c:pt idx="1065">
                  <c:v>50</c:v>
                </c:pt>
                <c:pt idx="1066">
                  <c:v>50</c:v>
                </c:pt>
                <c:pt idx="1067">
                  <c:v>50</c:v>
                </c:pt>
                <c:pt idx="1068">
                  <c:v>50</c:v>
                </c:pt>
                <c:pt idx="1069">
                  <c:v>50</c:v>
                </c:pt>
                <c:pt idx="1070">
                  <c:v>50</c:v>
                </c:pt>
                <c:pt idx="1071">
                  <c:v>50</c:v>
                </c:pt>
                <c:pt idx="1072">
                  <c:v>50</c:v>
                </c:pt>
                <c:pt idx="1073">
                  <c:v>50</c:v>
                </c:pt>
                <c:pt idx="1074">
                  <c:v>50</c:v>
                </c:pt>
                <c:pt idx="1075">
                  <c:v>50</c:v>
                </c:pt>
                <c:pt idx="1076">
                  <c:v>50</c:v>
                </c:pt>
                <c:pt idx="1077">
                  <c:v>50</c:v>
                </c:pt>
                <c:pt idx="1078">
                  <c:v>50</c:v>
                </c:pt>
                <c:pt idx="1079">
                  <c:v>50</c:v>
                </c:pt>
                <c:pt idx="1080">
                  <c:v>50</c:v>
                </c:pt>
                <c:pt idx="1081">
                  <c:v>50</c:v>
                </c:pt>
                <c:pt idx="1082">
                  <c:v>50</c:v>
                </c:pt>
                <c:pt idx="1083">
                  <c:v>50</c:v>
                </c:pt>
                <c:pt idx="1084">
                  <c:v>50</c:v>
                </c:pt>
                <c:pt idx="1085">
                  <c:v>50</c:v>
                </c:pt>
                <c:pt idx="1086">
                  <c:v>50</c:v>
                </c:pt>
                <c:pt idx="1087">
                  <c:v>50</c:v>
                </c:pt>
                <c:pt idx="1088">
                  <c:v>50</c:v>
                </c:pt>
                <c:pt idx="1089">
                  <c:v>50</c:v>
                </c:pt>
                <c:pt idx="1090">
                  <c:v>50</c:v>
                </c:pt>
                <c:pt idx="1091">
                  <c:v>50</c:v>
                </c:pt>
                <c:pt idx="1092">
                  <c:v>50</c:v>
                </c:pt>
                <c:pt idx="1093">
                  <c:v>50</c:v>
                </c:pt>
                <c:pt idx="1094">
                  <c:v>50</c:v>
                </c:pt>
                <c:pt idx="1095">
                  <c:v>50</c:v>
                </c:pt>
                <c:pt idx="1096">
                  <c:v>50</c:v>
                </c:pt>
                <c:pt idx="1097">
                  <c:v>50</c:v>
                </c:pt>
                <c:pt idx="1098">
                  <c:v>50</c:v>
                </c:pt>
                <c:pt idx="1099">
                  <c:v>50</c:v>
                </c:pt>
                <c:pt idx="1100">
                  <c:v>50</c:v>
                </c:pt>
                <c:pt idx="1101">
                  <c:v>50</c:v>
                </c:pt>
                <c:pt idx="1102">
                  <c:v>50</c:v>
                </c:pt>
                <c:pt idx="1103">
                  <c:v>50</c:v>
                </c:pt>
                <c:pt idx="1104">
                  <c:v>50</c:v>
                </c:pt>
                <c:pt idx="1105">
                  <c:v>50</c:v>
                </c:pt>
                <c:pt idx="1106">
                  <c:v>50</c:v>
                </c:pt>
                <c:pt idx="1107">
                  <c:v>50</c:v>
                </c:pt>
                <c:pt idx="1108">
                  <c:v>50</c:v>
                </c:pt>
                <c:pt idx="1109">
                  <c:v>50</c:v>
                </c:pt>
                <c:pt idx="1110">
                  <c:v>50</c:v>
                </c:pt>
                <c:pt idx="1111">
                  <c:v>50</c:v>
                </c:pt>
                <c:pt idx="1112">
                  <c:v>50</c:v>
                </c:pt>
                <c:pt idx="1113">
                  <c:v>50</c:v>
                </c:pt>
                <c:pt idx="1114">
                  <c:v>50</c:v>
                </c:pt>
                <c:pt idx="1115">
                  <c:v>50</c:v>
                </c:pt>
                <c:pt idx="1116">
                  <c:v>50</c:v>
                </c:pt>
                <c:pt idx="1117">
                  <c:v>50</c:v>
                </c:pt>
                <c:pt idx="1118">
                  <c:v>50</c:v>
                </c:pt>
                <c:pt idx="1119">
                  <c:v>50</c:v>
                </c:pt>
                <c:pt idx="1120">
                  <c:v>50</c:v>
                </c:pt>
                <c:pt idx="1121">
                  <c:v>50</c:v>
                </c:pt>
                <c:pt idx="1122">
                  <c:v>50</c:v>
                </c:pt>
                <c:pt idx="1123">
                  <c:v>50</c:v>
                </c:pt>
                <c:pt idx="1124">
                  <c:v>50</c:v>
                </c:pt>
                <c:pt idx="1125">
                  <c:v>50</c:v>
                </c:pt>
                <c:pt idx="1126">
                  <c:v>50</c:v>
                </c:pt>
                <c:pt idx="1127">
                  <c:v>50</c:v>
                </c:pt>
                <c:pt idx="1128">
                  <c:v>50</c:v>
                </c:pt>
                <c:pt idx="1129">
                  <c:v>50</c:v>
                </c:pt>
                <c:pt idx="1130">
                  <c:v>50</c:v>
                </c:pt>
                <c:pt idx="1131">
                  <c:v>50</c:v>
                </c:pt>
                <c:pt idx="1132">
                  <c:v>50</c:v>
                </c:pt>
                <c:pt idx="1133">
                  <c:v>50</c:v>
                </c:pt>
                <c:pt idx="1134">
                  <c:v>50</c:v>
                </c:pt>
                <c:pt idx="1135">
                  <c:v>50</c:v>
                </c:pt>
                <c:pt idx="1136">
                  <c:v>50</c:v>
                </c:pt>
                <c:pt idx="1137">
                  <c:v>50</c:v>
                </c:pt>
                <c:pt idx="1138">
                  <c:v>50</c:v>
                </c:pt>
                <c:pt idx="1139">
                  <c:v>50</c:v>
                </c:pt>
                <c:pt idx="1140">
                  <c:v>50</c:v>
                </c:pt>
                <c:pt idx="1141">
                  <c:v>50</c:v>
                </c:pt>
                <c:pt idx="1142">
                  <c:v>50</c:v>
                </c:pt>
                <c:pt idx="1143">
                  <c:v>50</c:v>
                </c:pt>
                <c:pt idx="1144">
                  <c:v>50</c:v>
                </c:pt>
                <c:pt idx="1145">
                  <c:v>50</c:v>
                </c:pt>
                <c:pt idx="1146">
                  <c:v>50</c:v>
                </c:pt>
                <c:pt idx="1147">
                  <c:v>50</c:v>
                </c:pt>
                <c:pt idx="1148">
                  <c:v>50</c:v>
                </c:pt>
                <c:pt idx="1149">
                  <c:v>50</c:v>
                </c:pt>
                <c:pt idx="1150">
                  <c:v>50</c:v>
                </c:pt>
                <c:pt idx="1151">
                  <c:v>50</c:v>
                </c:pt>
                <c:pt idx="1152">
                  <c:v>50</c:v>
                </c:pt>
                <c:pt idx="1153">
                  <c:v>50</c:v>
                </c:pt>
                <c:pt idx="1154">
                  <c:v>50</c:v>
                </c:pt>
                <c:pt idx="1155">
                  <c:v>50</c:v>
                </c:pt>
                <c:pt idx="1156">
                  <c:v>50</c:v>
                </c:pt>
                <c:pt idx="1157">
                  <c:v>50</c:v>
                </c:pt>
                <c:pt idx="1158">
                  <c:v>50</c:v>
                </c:pt>
                <c:pt idx="1159">
                  <c:v>50</c:v>
                </c:pt>
                <c:pt idx="1160">
                  <c:v>50</c:v>
                </c:pt>
                <c:pt idx="1161">
                  <c:v>50</c:v>
                </c:pt>
                <c:pt idx="1162">
                  <c:v>50</c:v>
                </c:pt>
                <c:pt idx="1163">
                  <c:v>50</c:v>
                </c:pt>
                <c:pt idx="1164">
                  <c:v>50</c:v>
                </c:pt>
                <c:pt idx="1165">
                  <c:v>50</c:v>
                </c:pt>
                <c:pt idx="1166">
                  <c:v>50</c:v>
                </c:pt>
                <c:pt idx="1167">
                  <c:v>50</c:v>
                </c:pt>
                <c:pt idx="1168">
                  <c:v>50</c:v>
                </c:pt>
                <c:pt idx="1169">
                  <c:v>50</c:v>
                </c:pt>
                <c:pt idx="1170">
                  <c:v>50</c:v>
                </c:pt>
                <c:pt idx="1171">
                  <c:v>50</c:v>
                </c:pt>
                <c:pt idx="1172">
                  <c:v>50</c:v>
                </c:pt>
                <c:pt idx="1173">
                  <c:v>50</c:v>
                </c:pt>
                <c:pt idx="1174">
                  <c:v>50</c:v>
                </c:pt>
                <c:pt idx="1175">
                  <c:v>50</c:v>
                </c:pt>
                <c:pt idx="1176">
                  <c:v>50</c:v>
                </c:pt>
                <c:pt idx="1177">
                  <c:v>50</c:v>
                </c:pt>
                <c:pt idx="1178">
                  <c:v>50</c:v>
                </c:pt>
                <c:pt idx="1179">
                  <c:v>50</c:v>
                </c:pt>
                <c:pt idx="1180">
                  <c:v>50</c:v>
                </c:pt>
                <c:pt idx="1181">
                  <c:v>50</c:v>
                </c:pt>
                <c:pt idx="1182">
                  <c:v>50</c:v>
                </c:pt>
                <c:pt idx="1183">
                  <c:v>50</c:v>
                </c:pt>
                <c:pt idx="1184">
                  <c:v>50</c:v>
                </c:pt>
                <c:pt idx="1185">
                  <c:v>50</c:v>
                </c:pt>
                <c:pt idx="1186">
                  <c:v>50</c:v>
                </c:pt>
                <c:pt idx="1187">
                  <c:v>50</c:v>
                </c:pt>
                <c:pt idx="1188">
                  <c:v>50</c:v>
                </c:pt>
                <c:pt idx="1189">
                  <c:v>50</c:v>
                </c:pt>
                <c:pt idx="1190">
                  <c:v>50</c:v>
                </c:pt>
                <c:pt idx="1191">
                  <c:v>50</c:v>
                </c:pt>
                <c:pt idx="1192">
                  <c:v>50</c:v>
                </c:pt>
                <c:pt idx="1193">
                  <c:v>50</c:v>
                </c:pt>
                <c:pt idx="1194">
                  <c:v>50</c:v>
                </c:pt>
                <c:pt idx="1195">
                  <c:v>50</c:v>
                </c:pt>
                <c:pt idx="1196">
                  <c:v>50</c:v>
                </c:pt>
                <c:pt idx="1197">
                  <c:v>50</c:v>
                </c:pt>
                <c:pt idx="1198">
                  <c:v>50</c:v>
                </c:pt>
                <c:pt idx="1199">
                  <c:v>50</c:v>
                </c:pt>
                <c:pt idx="1200">
                  <c:v>50</c:v>
                </c:pt>
                <c:pt idx="1201">
                  <c:v>50</c:v>
                </c:pt>
                <c:pt idx="1202">
                  <c:v>50</c:v>
                </c:pt>
                <c:pt idx="1203">
                  <c:v>50</c:v>
                </c:pt>
                <c:pt idx="1204">
                  <c:v>50</c:v>
                </c:pt>
                <c:pt idx="1205">
                  <c:v>50</c:v>
                </c:pt>
                <c:pt idx="1206">
                  <c:v>50</c:v>
                </c:pt>
                <c:pt idx="1207">
                  <c:v>50</c:v>
                </c:pt>
                <c:pt idx="1208">
                  <c:v>50</c:v>
                </c:pt>
                <c:pt idx="1209">
                  <c:v>50</c:v>
                </c:pt>
                <c:pt idx="1210">
                  <c:v>50</c:v>
                </c:pt>
                <c:pt idx="1211">
                  <c:v>50</c:v>
                </c:pt>
                <c:pt idx="1212">
                  <c:v>50</c:v>
                </c:pt>
                <c:pt idx="1213">
                  <c:v>50</c:v>
                </c:pt>
                <c:pt idx="1214">
                  <c:v>50</c:v>
                </c:pt>
                <c:pt idx="1215">
                  <c:v>50</c:v>
                </c:pt>
                <c:pt idx="1216">
                  <c:v>50</c:v>
                </c:pt>
                <c:pt idx="1217">
                  <c:v>50</c:v>
                </c:pt>
                <c:pt idx="1218">
                  <c:v>50</c:v>
                </c:pt>
                <c:pt idx="1219">
                  <c:v>50</c:v>
                </c:pt>
                <c:pt idx="1220">
                  <c:v>50</c:v>
                </c:pt>
                <c:pt idx="1221">
                  <c:v>50</c:v>
                </c:pt>
                <c:pt idx="1222">
                  <c:v>50</c:v>
                </c:pt>
                <c:pt idx="1223">
                  <c:v>50</c:v>
                </c:pt>
                <c:pt idx="1224">
                  <c:v>50</c:v>
                </c:pt>
                <c:pt idx="1225">
                  <c:v>50</c:v>
                </c:pt>
                <c:pt idx="1226">
                  <c:v>50</c:v>
                </c:pt>
                <c:pt idx="1227">
                  <c:v>50</c:v>
                </c:pt>
                <c:pt idx="1228">
                  <c:v>50</c:v>
                </c:pt>
                <c:pt idx="1229">
                  <c:v>50</c:v>
                </c:pt>
                <c:pt idx="1230">
                  <c:v>50</c:v>
                </c:pt>
                <c:pt idx="1231">
                  <c:v>50</c:v>
                </c:pt>
                <c:pt idx="1232">
                  <c:v>50</c:v>
                </c:pt>
                <c:pt idx="1233">
                  <c:v>50</c:v>
                </c:pt>
                <c:pt idx="1234">
                  <c:v>50</c:v>
                </c:pt>
                <c:pt idx="1235">
                  <c:v>50</c:v>
                </c:pt>
                <c:pt idx="1236">
                  <c:v>50</c:v>
                </c:pt>
                <c:pt idx="1237">
                  <c:v>50</c:v>
                </c:pt>
                <c:pt idx="1238">
                  <c:v>50</c:v>
                </c:pt>
                <c:pt idx="1239">
                  <c:v>50</c:v>
                </c:pt>
                <c:pt idx="1240">
                  <c:v>50</c:v>
                </c:pt>
                <c:pt idx="1241">
                  <c:v>50</c:v>
                </c:pt>
                <c:pt idx="1242">
                  <c:v>50</c:v>
                </c:pt>
                <c:pt idx="1243">
                  <c:v>50</c:v>
                </c:pt>
                <c:pt idx="1244">
                  <c:v>50</c:v>
                </c:pt>
                <c:pt idx="1245">
                  <c:v>50</c:v>
                </c:pt>
                <c:pt idx="1246">
                  <c:v>50</c:v>
                </c:pt>
                <c:pt idx="1247">
                  <c:v>50</c:v>
                </c:pt>
                <c:pt idx="1248">
                  <c:v>50</c:v>
                </c:pt>
                <c:pt idx="1249">
                  <c:v>50</c:v>
                </c:pt>
                <c:pt idx="1250">
                  <c:v>50</c:v>
                </c:pt>
                <c:pt idx="1251">
                  <c:v>50</c:v>
                </c:pt>
                <c:pt idx="1252">
                  <c:v>50</c:v>
                </c:pt>
                <c:pt idx="1253">
                  <c:v>50</c:v>
                </c:pt>
                <c:pt idx="1254">
                  <c:v>50</c:v>
                </c:pt>
                <c:pt idx="1255">
                  <c:v>50</c:v>
                </c:pt>
                <c:pt idx="1256">
                  <c:v>50</c:v>
                </c:pt>
                <c:pt idx="1257">
                  <c:v>50</c:v>
                </c:pt>
                <c:pt idx="1258">
                  <c:v>50</c:v>
                </c:pt>
                <c:pt idx="1259">
                  <c:v>50</c:v>
                </c:pt>
                <c:pt idx="1260">
                  <c:v>50</c:v>
                </c:pt>
                <c:pt idx="1261">
                  <c:v>50</c:v>
                </c:pt>
                <c:pt idx="1262">
                  <c:v>50</c:v>
                </c:pt>
                <c:pt idx="1263">
                  <c:v>50</c:v>
                </c:pt>
                <c:pt idx="1264">
                  <c:v>50</c:v>
                </c:pt>
                <c:pt idx="1265">
                  <c:v>50</c:v>
                </c:pt>
                <c:pt idx="1266">
                  <c:v>50</c:v>
                </c:pt>
                <c:pt idx="1267">
                  <c:v>50</c:v>
                </c:pt>
                <c:pt idx="1268">
                  <c:v>50</c:v>
                </c:pt>
                <c:pt idx="1269">
                  <c:v>50</c:v>
                </c:pt>
                <c:pt idx="1270">
                  <c:v>50</c:v>
                </c:pt>
                <c:pt idx="1271">
                  <c:v>50</c:v>
                </c:pt>
                <c:pt idx="1272">
                  <c:v>50</c:v>
                </c:pt>
                <c:pt idx="1273">
                  <c:v>50</c:v>
                </c:pt>
                <c:pt idx="1274">
                  <c:v>50</c:v>
                </c:pt>
                <c:pt idx="1275">
                  <c:v>50</c:v>
                </c:pt>
                <c:pt idx="1276">
                  <c:v>50</c:v>
                </c:pt>
                <c:pt idx="1277">
                  <c:v>50</c:v>
                </c:pt>
                <c:pt idx="1278">
                  <c:v>50</c:v>
                </c:pt>
                <c:pt idx="1279">
                  <c:v>50</c:v>
                </c:pt>
                <c:pt idx="1280">
                  <c:v>50</c:v>
                </c:pt>
                <c:pt idx="1281">
                  <c:v>50</c:v>
                </c:pt>
                <c:pt idx="1282">
                  <c:v>50</c:v>
                </c:pt>
                <c:pt idx="1283">
                  <c:v>50</c:v>
                </c:pt>
                <c:pt idx="1284">
                  <c:v>50</c:v>
                </c:pt>
                <c:pt idx="1285">
                  <c:v>50</c:v>
                </c:pt>
                <c:pt idx="1286">
                  <c:v>50</c:v>
                </c:pt>
                <c:pt idx="1287">
                  <c:v>50</c:v>
                </c:pt>
                <c:pt idx="1288">
                  <c:v>50</c:v>
                </c:pt>
                <c:pt idx="1289">
                  <c:v>50</c:v>
                </c:pt>
                <c:pt idx="1290">
                  <c:v>50</c:v>
                </c:pt>
                <c:pt idx="1291">
                  <c:v>50</c:v>
                </c:pt>
                <c:pt idx="1292">
                  <c:v>50</c:v>
                </c:pt>
                <c:pt idx="1293">
                  <c:v>50</c:v>
                </c:pt>
                <c:pt idx="1294">
                  <c:v>50</c:v>
                </c:pt>
                <c:pt idx="1295">
                  <c:v>50</c:v>
                </c:pt>
                <c:pt idx="1296">
                  <c:v>50</c:v>
                </c:pt>
                <c:pt idx="1297">
                  <c:v>50</c:v>
                </c:pt>
                <c:pt idx="1298">
                  <c:v>50</c:v>
                </c:pt>
                <c:pt idx="1299">
                  <c:v>50</c:v>
                </c:pt>
                <c:pt idx="1300">
                  <c:v>50</c:v>
                </c:pt>
                <c:pt idx="1301">
                  <c:v>50</c:v>
                </c:pt>
                <c:pt idx="1302">
                  <c:v>50</c:v>
                </c:pt>
                <c:pt idx="1303">
                  <c:v>50</c:v>
                </c:pt>
                <c:pt idx="1304">
                  <c:v>50</c:v>
                </c:pt>
                <c:pt idx="1305">
                  <c:v>50</c:v>
                </c:pt>
                <c:pt idx="1306">
                  <c:v>50</c:v>
                </c:pt>
                <c:pt idx="1307">
                  <c:v>50</c:v>
                </c:pt>
                <c:pt idx="1308">
                  <c:v>50</c:v>
                </c:pt>
                <c:pt idx="1309">
                  <c:v>50</c:v>
                </c:pt>
                <c:pt idx="1310">
                  <c:v>50</c:v>
                </c:pt>
                <c:pt idx="1311">
                  <c:v>50</c:v>
                </c:pt>
                <c:pt idx="1312">
                  <c:v>50</c:v>
                </c:pt>
                <c:pt idx="1313">
                  <c:v>50</c:v>
                </c:pt>
                <c:pt idx="1314">
                  <c:v>50</c:v>
                </c:pt>
                <c:pt idx="1315">
                  <c:v>50</c:v>
                </c:pt>
                <c:pt idx="1316">
                  <c:v>50</c:v>
                </c:pt>
                <c:pt idx="1317">
                  <c:v>50</c:v>
                </c:pt>
                <c:pt idx="1318">
                  <c:v>50</c:v>
                </c:pt>
                <c:pt idx="1319">
                  <c:v>50</c:v>
                </c:pt>
                <c:pt idx="1320">
                  <c:v>50</c:v>
                </c:pt>
                <c:pt idx="1321">
                  <c:v>50</c:v>
                </c:pt>
                <c:pt idx="1322">
                  <c:v>50</c:v>
                </c:pt>
                <c:pt idx="1323">
                  <c:v>50</c:v>
                </c:pt>
                <c:pt idx="1324">
                  <c:v>50</c:v>
                </c:pt>
                <c:pt idx="1325">
                  <c:v>50</c:v>
                </c:pt>
                <c:pt idx="1326">
                  <c:v>50</c:v>
                </c:pt>
                <c:pt idx="1327">
                  <c:v>50</c:v>
                </c:pt>
                <c:pt idx="1328">
                  <c:v>50</c:v>
                </c:pt>
                <c:pt idx="1329">
                  <c:v>50</c:v>
                </c:pt>
                <c:pt idx="1330">
                  <c:v>50</c:v>
                </c:pt>
                <c:pt idx="1331">
                  <c:v>50</c:v>
                </c:pt>
                <c:pt idx="1332">
                  <c:v>50</c:v>
                </c:pt>
                <c:pt idx="1333">
                  <c:v>50</c:v>
                </c:pt>
                <c:pt idx="1334">
                  <c:v>50</c:v>
                </c:pt>
                <c:pt idx="1335">
                  <c:v>50</c:v>
                </c:pt>
                <c:pt idx="1336">
                  <c:v>50</c:v>
                </c:pt>
                <c:pt idx="1337">
                  <c:v>50</c:v>
                </c:pt>
                <c:pt idx="1338">
                  <c:v>50</c:v>
                </c:pt>
                <c:pt idx="1339">
                  <c:v>50</c:v>
                </c:pt>
                <c:pt idx="1340">
                  <c:v>50</c:v>
                </c:pt>
                <c:pt idx="1341">
                  <c:v>50</c:v>
                </c:pt>
                <c:pt idx="1342">
                  <c:v>50</c:v>
                </c:pt>
                <c:pt idx="1343">
                  <c:v>50</c:v>
                </c:pt>
                <c:pt idx="1344">
                  <c:v>50</c:v>
                </c:pt>
                <c:pt idx="1345">
                  <c:v>50</c:v>
                </c:pt>
                <c:pt idx="1346">
                  <c:v>50</c:v>
                </c:pt>
                <c:pt idx="1347">
                  <c:v>50</c:v>
                </c:pt>
                <c:pt idx="1348">
                  <c:v>50</c:v>
                </c:pt>
                <c:pt idx="1349">
                  <c:v>50</c:v>
                </c:pt>
                <c:pt idx="1350">
                  <c:v>50</c:v>
                </c:pt>
                <c:pt idx="1351">
                  <c:v>50</c:v>
                </c:pt>
                <c:pt idx="1352">
                  <c:v>50</c:v>
                </c:pt>
                <c:pt idx="1353">
                  <c:v>50</c:v>
                </c:pt>
                <c:pt idx="1354">
                  <c:v>50</c:v>
                </c:pt>
                <c:pt idx="1355">
                  <c:v>50</c:v>
                </c:pt>
                <c:pt idx="1356">
                  <c:v>50</c:v>
                </c:pt>
                <c:pt idx="1357">
                  <c:v>50</c:v>
                </c:pt>
                <c:pt idx="1358">
                  <c:v>50</c:v>
                </c:pt>
                <c:pt idx="1359">
                  <c:v>50</c:v>
                </c:pt>
                <c:pt idx="1360">
                  <c:v>50</c:v>
                </c:pt>
                <c:pt idx="1361">
                  <c:v>50</c:v>
                </c:pt>
                <c:pt idx="1362">
                  <c:v>50</c:v>
                </c:pt>
                <c:pt idx="1363">
                  <c:v>50</c:v>
                </c:pt>
                <c:pt idx="1364">
                  <c:v>50</c:v>
                </c:pt>
                <c:pt idx="1365">
                  <c:v>50</c:v>
                </c:pt>
                <c:pt idx="1366">
                  <c:v>50</c:v>
                </c:pt>
                <c:pt idx="1367">
                  <c:v>50</c:v>
                </c:pt>
                <c:pt idx="1368">
                  <c:v>50</c:v>
                </c:pt>
                <c:pt idx="1369">
                  <c:v>50</c:v>
                </c:pt>
                <c:pt idx="1370">
                  <c:v>50</c:v>
                </c:pt>
                <c:pt idx="1371">
                  <c:v>50</c:v>
                </c:pt>
                <c:pt idx="1372">
                  <c:v>50</c:v>
                </c:pt>
                <c:pt idx="1373">
                  <c:v>50</c:v>
                </c:pt>
                <c:pt idx="1374">
                  <c:v>50</c:v>
                </c:pt>
                <c:pt idx="1375">
                  <c:v>50</c:v>
                </c:pt>
                <c:pt idx="1376">
                  <c:v>50</c:v>
                </c:pt>
                <c:pt idx="1377">
                  <c:v>50</c:v>
                </c:pt>
                <c:pt idx="1378">
                  <c:v>50</c:v>
                </c:pt>
                <c:pt idx="1379">
                  <c:v>50</c:v>
                </c:pt>
                <c:pt idx="1380">
                  <c:v>50</c:v>
                </c:pt>
                <c:pt idx="1381">
                  <c:v>50</c:v>
                </c:pt>
                <c:pt idx="1382">
                  <c:v>50</c:v>
                </c:pt>
                <c:pt idx="1383">
                  <c:v>50</c:v>
                </c:pt>
                <c:pt idx="1384">
                  <c:v>50</c:v>
                </c:pt>
                <c:pt idx="1385">
                  <c:v>50</c:v>
                </c:pt>
                <c:pt idx="1386">
                  <c:v>50</c:v>
                </c:pt>
                <c:pt idx="1387">
                  <c:v>50</c:v>
                </c:pt>
                <c:pt idx="1388">
                  <c:v>50</c:v>
                </c:pt>
                <c:pt idx="1389">
                  <c:v>50</c:v>
                </c:pt>
                <c:pt idx="1390">
                  <c:v>50</c:v>
                </c:pt>
                <c:pt idx="1391">
                  <c:v>50</c:v>
                </c:pt>
                <c:pt idx="1392">
                  <c:v>50</c:v>
                </c:pt>
                <c:pt idx="1393">
                  <c:v>50</c:v>
                </c:pt>
                <c:pt idx="1394">
                  <c:v>50</c:v>
                </c:pt>
                <c:pt idx="1395">
                  <c:v>50</c:v>
                </c:pt>
                <c:pt idx="1396">
                  <c:v>50</c:v>
                </c:pt>
                <c:pt idx="1397">
                  <c:v>50</c:v>
                </c:pt>
                <c:pt idx="1398">
                  <c:v>50</c:v>
                </c:pt>
                <c:pt idx="1399">
                  <c:v>50</c:v>
                </c:pt>
                <c:pt idx="1400">
                  <c:v>50</c:v>
                </c:pt>
                <c:pt idx="1401">
                  <c:v>50</c:v>
                </c:pt>
                <c:pt idx="1402">
                  <c:v>50</c:v>
                </c:pt>
                <c:pt idx="1403">
                  <c:v>50</c:v>
                </c:pt>
                <c:pt idx="1404">
                  <c:v>50</c:v>
                </c:pt>
                <c:pt idx="1405">
                  <c:v>50</c:v>
                </c:pt>
                <c:pt idx="1406">
                  <c:v>50</c:v>
                </c:pt>
                <c:pt idx="1407">
                  <c:v>50</c:v>
                </c:pt>
                <c:pt idx="1408">
                  <c:v>50</c:v>
                </c:pt>
                <c:pt idx="1409">
                  <c:v>50</c:v>
                </c:pt>
                <c:pt idx="1410">
                  <c:v>50</c:v>
                </c:pt>
                <c:pt idx="1411">
                  <c:v>50</c:v>
                </c:pt>
                <c:pt idx="1412">
                  <c:v>50</c:v>
                </c:pt>
                <c:pt idx="1413">
                  <c:v>50</c:v>
                </c:pt>
                <c:pt idx="1414">
                  <c:v>50</c:v>
                </c:pt>
                <c:pt idx="1415">
                  <c:v>50</c:v>
                </c:pt>
                <c:pt idx="1416">
                  <c:v>50</c:v>
                </c:pt>
                <c:pt idx="1417">
                  <c:v>50</c:v>
                </c:pt>
                <c:pt idx="1418">
                  <c:v>50</c:v>
                </c:pt>
                <c:pt idx="1419">
                  <c:v>50</c:v>
                </c:pt>
                <c:pt idx="1420">
                  <c:v>50</c:v>
                </c:pt>
                <c:pt idx="1421">
                  <c:v>50</c:v>
                </c:pt>
                <c:pt idx="1422">
                  <c:v>50</c:v>
                </c:pt>
                <c:pt idx="1423">
                  <c:v>50</c:v>
                </c:pt>
                <c:pt idx="1424">
                  <c:v>50</c:v>
                </c:pt>
                <c:pt idx="1425">
                  <c:v>50</c:v>
                </c:pt>
                <c:pt idx="1426">
                  <c:v>50</c:v>
                </c:pt>
                <c:pt idx="1427">
                  <c:v>50</c:v>
                </c:pt>
                <c:pt idx="1428">
                  <c:v>50</c:v>
                </c:pt>
                <c:pt idx="1429">
                  <c:v>50</c:v>
                </c:pt>
                <c:pt idx="1430">
                  <c:v>50</c:v>
                </c:pt>
                <c:pt idx="1431">
                  <c:v>50</c:v>
                </c:pt>
                <c:pt idx="1432">
                  <c:v>50</c:v>
                </c:pt>
                <c:pt idx="1433">
                  <c:v>50</c:v>
                </c:pt>
                <c:pt idx="1434">
                  <c:v>50</c:v>
                </c:pt>
                <c:pt idx="1435">
                  <c:v>50</c:v>
                </c:pt>
                <c:pt idx="1436">
                  <c:v>50</c:v>
                </c:pt>
                <c:pt idx="1437">
                  <c:v>50</c:v>
                </c:pt>
                <c:pt idx="1438">
                  <c:v>50</c:v>
                </c:pt>
                <c:pt idx="1439">
                  <c:v>50</c:v>
                </c:pt>
                <c:pt idx="1440">
                  <c:v>50</c:v>
                </c:pt>
                <c:pt idx="1441">
                  <c:v>50</c:v>
                </c:pt>
                <c:pt idx="1442">
                  <c:v>50</c:v>
                </c:pt>
                <c:pt idx="1443">
                  <c:v>50</c:v>
                </c:pt>
                <c:pt idx="1444">
                  <c:v>50</c:v>
                </c:pt>
                <c:pt idx="1445">
                  <c:v>50</c:v>
                </c:pt>
                <c:pt idx="1446">
                  <c:v>50</c:v>
                </c:pt>
                <c:pt idx="1447">
                  <c:v>50</c:v>
                </c:pt>
                <c:pt idx="1448">
                  <c:v>50</c:v>
                </c:pt>
                <c:pt idx="1449">
                  <c:v>50</c:v>
                </c:pt>
                <c:pt idx="1450">
                  <c:v>50</c:v>
                </c:pt>
                <c:pt idx="1451">
                  <c:v>50</c:v>
                </c:pt>
                <c:pt idx="1452">
                  <c:v>50</c:v>
                </c:pt>
                <c:pt idx="1453">
                  <c:v>50</c:v>
                </c:pt>
                <c:pt idx="1454">
                  <c:v>50</c:v>
                </c:pt>
                <c:pt idx="1455">
                  <c:v>50</c:v>
                </c:pt>
                <c:pt idx="1456">
                  <c:v>50</c:v>
                </c:pt>
                <c:pt idx="1457">
                  <c:v>50</c:v>
                </c:pt>
                <c:pt idx="1458">
                  <c:v>50</c:v>
                </c:pt>
                <c:pt idx="1459">
                  <c:v>50</c:v>
                </c:pt>
                <c:pt idx="1460">
                  <c:v>50</c:v>
                </c:pt>
                <c:pt idx="1461">
                  <c:v>50</c:v>
                </c:pt>
                <c:pt idx="1462">
                  <c:v>50</c:v>
                </c:pt>
                <c:pt idx="1463">
                  <c:v>50</c:v>
                </c:pt>
                <c:pt idx="1464">
                  <c:v>50</c:v>
                </c:pt>
                <c:pt idx="1465">
                  <c:v>50</c:v>
                </c:pt>
                <c:pt idx="1466">
                  <c:v>50</c:v>
                </c:pt>
                <c:pt idx="1467">
                  <c:v>50</c:v>
                </c:pt>
                <c:pt idx="1468">
                  <c:v>50</c:v>
                </c:pt>
                <c:pt idx="1469">
                  <c:v>50</c:v>
                </c:pt>
                <c:pt idx="1470">
                  <c:v>50</c:v>
                </c:pt>
                <c:pt idx="1471">
                  <c:v>50</c:v>
                </c:pt>
                <c:pt idx="1472">
                  <c:v>50</c:v>
                </c:pt>
                <c:pt idx="1473">
                  <c:v>50</c:v>
                </c:pt>
                <c:pt idx="1474">
                  <c:v>50</c:v>
                </c:pt>
                <c:pt idx="1475">
                  <c:v>50</c:v>
                </c:pt>
                <c:pt idx="1476">
                  <c:v>50</c:v>
                </c:pt>
                <c:pt idx="1477">
                  <c:v>50</c:v>
                </c:pt>
                <c:pt idx="1478">
                  <c:v>50</c:v>
                </c:pt>
                <c:pt idx="1479">
                  <c:v>50</c:v>
                </c:pt>
                <c:pt idx="1480">
                  <c:v>50</c:v>
                </c:pt>
                <c:pt idx="1481">
                  <c:v>50</c:v>
                </c:pt>
                <c:pt idx="1482">
                  <c:v>50</c:v>
                </c:pt>
                <c:pt idx="1483">
                  <c:v>50</c:v>
                </c:pt>
                <c:pt idx="1484">
                  <c:v>50</c:v>
                </c:pt>
                <c:pt idx="1485">
                  <c:v>50</c:v>
                </c:pt>
                <c:pt idx="1486">
                  <c:v>50</c:v>
                </c:pt>
                <c:pt idx="1487">
                  <c:v>50</c:v>
                </c:pt>
                <c:pt idx="1488">
                  <c:v>50</c:v>
                </c:pt>
                <c:pt idx="1489">
                  <c:v>50</c:v>
                </c:pt>
                <c:pt idx="1490">
                  <c:v>50</c:v>
                </c:pt>
                <c:pt idx="1491">
                  <c:v>50</c:v>
                </c:pt>
                <c:pt idx="1492">
                  <c:v>50</c:v>
                </c:pt>
                <c:pt idx="1493">
                  <c:v>50</c:v>
                </c:pt>
                <c:pt idx="1494">
                  <c:v>50</c:v>
                </c:pt>
                <c:pt idx="1495">
                  <c:v>50</c:v>
                </c:pt>
                <c:pt idx="1496">
                  <c:v>50</c:v>
                </c:pt>
                <c:pt idx="1497">
                  <c:v>50</c:v>
                </c:pt>
                <c:pt idx="1498">
                  <c:v>50</c:v>
                </c:pt>
                <c:pt idx="1499">
                  <c:v>50</c:v>
                </c:pt>
                <c:pt idx="1500">
                  <c:v>50</c:v>
                </c:pt>
                <c:pt idx="1501">
                  <c:v>50</c:v>
                </c:pt>
                <c:pt idx="1502">
                  <c:v>50</c:v>
                </c:pt>
                <c:pt idx="1503">
                  <c:v>50</c:v>
                </c:pt>
                <c:pt idx="1504">
                  <c:v>50</c:v>
                </c:pt>
                <c:pt idx="1505">
                  <c:v>50</c:v>
                </c:pt>
                <c:pt idx="1506">
                  <c:v>50</c:v>
                </c:pt>
                <c:pt idx="1507">
                  <c:v>50</c:v>
                </c:pt>
                <c:pt idx="1508">
                  <c:v>50</c:v>
                </c:pt>
                <c:pt idx="1509">
                  <c:v>50</c:v>
                </c:pt>
                <c:pt idx="1510">
                  <c:v>50</c:v>
                </c:pt>
                <c:pt idx="1511">
                  <c:v>50</c:v>
                </c:pt>
                <c:pt idx="1512">
                  <c:v>50</c:v>
                </c:pt>
                <c:pt idx="1513">
                  <c:v>50</c:v>
                </c:pt>
                <c:pt idx="1514">
                  <c:v>50</c:v>
                </c:pt>
                <c:pt idx="1515">
                  <c:v>50</c:v>
                </c:pt>
                <c:pt idx="1516">
                  <c:v>50</c:v>
                </c:pt>
                <c:pt idx="1517">
                  <c:v>50</c:v>
                </c:pt>
                <c:pt idx="1518">
                  <c:v>50</c:v>
                </c:pt>
                <c:pt idx="1519">
                  <c:v>50</c:v>
                </c:pt>
                <c:pt idx="1520">
                  <c:v>50</c:v>
                </c:pt>
                <c:pt idx="1521">
                  <c:v>50</c:v>
                </c:pt>
                <c:pt idx="1522">
                  <c:v>50</c:v>
                </c:pt>
                <c:pt idx="1523">
                  <c:v>50</c:v>
                </c:pt>
                <c:pt idx="1524">
                  <c:v>50</c:v>
                </c:pt>
                <c:pt idx="1525">
                  <c:v>50</c:v>
                </c:pt>
                <c:pt idx="1526">
                  <c:v>50</c:v>
                </c:pt>
                <c:pt idx="1527">
                  <c:v>50</c:v>
                </c:pt>
                <c:pt idx="1528">
                  <c:v>50</c:v>
                </c:pt>
                <c:pt idx="1529">
                  <c:v>50</c:v>
                </c:pt>
                <c:pt idx="1530">
                  <c:v>50</c:v>
                </c:pt>
                <c:pt idx="1531">
                  <c:v>50</c:v>
                </c:pt>
                <c:pt idx="1532">
                  <c:v>50</c:v>
                </c:pt>
                <c:pt idx="1533">
                  <c:v>50</c:v>
                </c:pt>
                <c:pt idx="1534">
                  <c:v>50</c:v>
                </c:pt>
                <c:pt idx="1535">
                  <c:v>50</c:v>
                </c:pt>
                <c:pt idx="1536">
                  <c:v>50</c:v>
                </c:pt>
                <c:pt idx="1537">
                  <c:v>50</c:v>
                </c:pt>
                <c:pt idx="1538">
                  <c:v>50</c:v>
                </c:pt>
                <c:pt idx="1539">
                  <c:v>50</c:v>
                </c:pt>
                <c:pt idx="1540">
                  <c:v>50</c:v>
                </c:pt>
                <c:pt idx="1541">
                  <c:v>50</c:v>
                </c:pt>
                <c:pt idx="1542">
                  <c:v>50</c:v>
                </c:pt>
                <c:pt idx="1543">
                  <c:v>50</c:v>
                </c:pt>
                <c:pt idx="1544">
                  <c:v>50</c:v>
                </c:pt>
                <c:pt idx="1545">
                  <c:v>50</c:v>
                </c:pt>
                <c:pt idx="1546">
                  <c:v>50</c:v>
                </c:pt>
                <c:pt idx="1547">
                  <c:v>50</c:v>
                </c:pt>
                <c:pt idx="1548">
                  <c:v>50</c:v>
                </c:pt>
                <c:pt idx="1549">
                  <c:v>50</c:v>
                </c:pt>
                <c:pt idx="1550">
                  <c:v>50</c:v>
                </c:pt>
                <c:pt idx="1551">
                  <c:v>50</c:v>
                </c:pt>
                <c:pt idx="1552">
                  <c:v>50</c:v>
                </c:pt>
                <c:pt idx="1553">
                  <c:v>50</c:v>
                </c:pt>
                <c:pt idx="1554">
                  <c:v>50</c:v>
                </c:pt>
                <c:pt idx="1555">
                  <c:v>50</c:v>
                </c:pt>
                <c:pt idx="1556">
                  <c:v>50</c:v>
                </c:pt>
                <c:pt idx="1557">
                  <c:v>50</c:v>
                </c:pt>
                <c:pt idx="1558">
                  <c:v>50</c:v>
                </c:pt>
                <c:pt idx="1559">
                  <c:v>50</c:v>
                </c:pt>
                <c:pt idx="1560">
                  <c:v>50</c:v>
                </c:pt>
                <c:pt idx="1561">
                  <c:v>50</c:v>
                </c:pt>
                <c:pt idx="1562">
                  <c:v>50</c:v>
                </c:pt>
                <c:pt idx="1563">
                  <c:v>50</c:v>
                </c:pt>
                <c:pt idx="1564">
                  <c:v>50</c:v>
                </c:pt>
                <c:pt idx="1565">
                  <c:v>50</c:v>
                </c:pt>
                <c:pt idx="1566">
                  <c:v>50</c:v>
                </c:pt>
                <c:pt idx="1567">
                  <c:v>50</c:v>
                </c:pt>
                <c:pt idx="1568">
                  <c:v>50</c:v>
                </c:pt>
                <c:pt idx="1569">
                  <c:v>50</c:v>
                </c:pt>
                <c:pt idx="1570">
                  <c:v>50</c:v>
                </c:pt>
                <c:pt idx="1571">
                  <c:v>50</c:v>
                </c:pt>
                <c:pt idx="1572">
                  <c:v>50</c:v>
                </c:pt>
                <c:pt idx="1573">
                  <c:v>50</c:v>
                </c:pt>
                <c:pt idx="1574">
                  <c:v>50</c:v>
                </c:pt>
                <c:pt idx="1575">
                  <c:v>50</c:v>
                </c:pt>
                <c:pt idx="1576">
                  <c:v>50</c:v>
                </c:pt>
                <c:pt idx="1577">
                  <c:v>50</c:v>
                </c:pt>
                <c:pt idx="1578">
                  <c:v>50</c:v>
                </c:pt>
                <c:pt idx="1579">
                  <c:v>50</c:v>
                </c:pt>
                <c:pt idx="1580">
                  <c:v>50</c:v>
                </c:pt>
                <c:pt idx="1581">
                  <c:v>50</c:v>
                </c:pt>
                <c:pt idx="1582">
                  <c:v>50</c:v>
                </c:pt>
                <c:pt idx="1583">
                  <c:v>50</c:v>
                </c:pt>
                <c:pt idx="1584">
                  <c:v>50</c:v>
                </c:pt>
                <c:pt idx="1585">
                  <c:v>50</c:v>
                </c:pt>
                <c:pt idx="1586">
                  <c:v>50</c:v>
                </c:pt>
                <c:pt idx="1587">
                  <c:v>50</c:v>
                </c:pt>
                <c:pt idx="1588">
                  <c:v>50</c:v>
                </c:pt>
                <c:pt idx="1589">
                  <c:v>50</c:v>
                </c:pt>
                <c:pt idx="1590">
                  <c:v>50</c:v>
                </c:pt>
                <c:pt idx="1591">
                  <c:v>50</c:v>
                </c:pt>
                <c:pt idx="1592">
                  <c:v>50</c:v>
                </c:pt>
                <c:pt idx="1593">
                  <c:v>50</c:v>
                </c:pt>
                <c:pt idx="1594">
                  <c:v>50</c:v>
                </c:pt>
                <c:pt idx="1595">
                  <c:v>50</c:v>
                </c:pt>
                <c:pt idx="1596">
                  <c:v>50</c:v>
                </c:pt>
                <c:pt idx="1597">
                  <c:v>50</c:v>
                </c:pt>
                <c:pt idx="1598">
                  <c:v>50</c:v>
                </c:pt>
                <c:pt idx="1599">
                  <c:v>50</c:v>
                </c:pt>
                <c:pt idx="1600">
                  <c:v>50</c:v>
                </c:pt>
                <c:pt idx="1601">
                  <c:v>50</c:v>
                </c:pt>
                <c:pt idx="1602">
                  <c:v>50</c:v>
                </c:pt>
                <c:pt idx="1603">
                  <c:v>50</c:v>
                </c:pt>
                <c:pt idx="1604">
                  <c:v>50</c:v>
                </c:pt>
                <c:pt idx="1605">
                  <c:v>50</c:v>
                </c:pt>
                <c:pt idx="1606">
                  <c:v>50</c:v>
                </c:pt>
                <c:pt idx="1607">
                  <c:v>50</c:v>
                </c:pt>
                <c:pt idx="1608">
                  <c:v>50</c:v>
                </c:pt>
                <c:pt idx="1609">
                  <c:v>50</c:v>
                </c:pt>
                <c:pt idx="1610">
                  <c:v>50</c:v>
                </c:pt>
                <c:pt idx="1611">
                  <c:v>50</c:v>
                </c:pt>
                <c:pt idx="1612">
                  <c:v>50</c:v>
                </c:pt>
                <c:pt idx="1613">
                  <c:v>50</c:v>
                </c:pt>
                <c:pt idx="1614">
                  <c:v>50</c:v>
                </c:pt>
                <c:pt idx="1615">
                  <c:v>50</c:v>
                </c:pt>
                <c:pt idx="1616">
                  <c:v>50</c:v>
                </c:pt>
                <c:pt idx="1617">
                  <c:v>50</c:v>
                </c:pt>
                <c:pt idx="1618">
                  <c:v>50</c:v>
                </c:pt>
                <c:pt idx="1619">
                  <c:v>50</c:v>
                </c:pt>
                <c:pt idx="1620">
                  <c:v>50</c:v>
                </c:pt>
                <c:pt idx="1621">
                  <c:v>50</c:v>
                </c:pt>
                <c:pt idx="1622">
                  <c:v>50</c:v>
                </c:pt>
                <c:pt idx="1623">
                  <c:v>50</c:v>
                </c:pt>
                <c:pt idx="1624">
                  <c:v>50</c:v>
                </c:pt>
                <c:pt idx="1625">
                  <c:v>50</c:v>
                </c:pt>
                <c:pt idx="1626">
                  <c:v>50</c:v>
                </c:pt>
                <c:pt idx="1627">
                  <c:v>50</c:v>
                </c:pt>
                <c:pt idx="1628">
                  <c:v>50</c:v>
                </c:pt>
                <c:pt idx="1629">
                  <c:v>50</c:v>
                </c:pt>
                <c:pt idx="1630">
                  <c:v>50</c:v>
                </c:pt>
                <c:pt idx="1631">
                  <c:v>50</c:v>
                </c:pt>
                <c:pt idx="1632">
                  <c:v>50</c:v>
                </c:pt>
                <c:pt idx="1633">
                  <c:v>50</c:v>
                </c:pt>
                <c:pt idx="1634">
                  <c:v>50</c:v>
                </c:pt>
                <c:pt idx="1635">
                  <c:v>50</c:v>
                </c:pt>
                <c:pt idx="1636">
                  <c:v>50</c:v>
                </c:pt>
                <c:pt idx="1637">
                  <c:v>50</c:v>
                </c:pt>
                <c:pt idx="1638">
                  <c:v>50</c:v>
                </c:pt>
                <c:pt idx="1639">
                  <c:v>50</c:v>
                </c:pt>
                <c:pt idx="1640">
                  <c:v>50</c:v>
                </c:pt>
                <c:pt idx="1641">
                  <c:v>50</c:v>
                </c:pt>
                <c:pt idx="1642">
                  <c:v>50</c:v>
                </c:pt>
                <c:pt idx="1643">
                  <c:v>50</c:v>
                </c:pt>
                <c:pt idx="1644">
                  <c:v>50</c:v>
                </c:pt>
                <c:pt idx="1645">
                  <c:v>50</c:v>
                </c:pt>
                <c:pt idx="1646">
                  <c:v>50</c:v>
                </c:pt>
                <c:pt idx="1647">
                  <c:v>50</c:v>
                </c:pt>
                <c:pt idx="1648">
                  <c:v>50</c:v>
                </c:pt>
                <c:pt idx="1649">
                  <c:v>50</c:v>
                </c:pt>
                <c:pt idx="1650">
                  <c:v>50</c:v>
                </c:pt>
                <c:pt idx="1651">
                  <c:v>50</c:v>
                </c:pt>
                <c:pt idx="1652">
                  <c:v>50</c:v>
                </c:pt>
                <c:pt idx="1653">
                  <c:v>50</c:v>
                </c:pt>
                <c:pt idx="1654">
                  <c:v>50</c:v>
                </c:pt>
                <c:pt idx="1655">
                  <c:v>50</c:v>
                </c:pt>
                <c:pt idx="1656">
                  <c:v>50</c:v>
                </c:pt>
                <c:pt idx="1657">
                  <c:v>50</c:v>
                </c:pt>
                <c:pt idx="1658">
                  <c:v>50</c:v>
                </c:pt>
                <c:pt idx="1659">
                  <c:v>50</c:v>
                </c:pt>
                <c:pt idx="1660">
                  <c:v>50</c:v>
                </c:pt>
                <c:pt idx="1661">
                  <c:v>50</c:v>
                </c:pt>
                <c:pt idx="1662">
                  <c:v>50</c:v>
                </c:pt>
                <c:pt idx="1663">
                  <c:v>50</c:v>
                </c:pt>
                <c:pt idx="1664">
                  <c:v>50</c:v>
                </c:pt>
                <c:pt idx="1665">
                  <c:v>50</c:v>
                </c:pt>
                <c:pt idx="1666">
                  <c:v>50</c:v>
                </c:pt>
                <c:pt idx="1667">
                  <c:v>50</c:v>
                </c:pt>
                <c:pt idx="1668">
                  <c:v>50</c:v>
                </c:pt>
                <c:pt idx="1669">
                  <c:v>50</c:v>
                </c:pt>
                <c:pt idx="1670">
                  <c:v>50</c:v>
                </c:pt>
                <c:pt idx="1671">
                  <c:v>50</c:v>
                </c:pt>
                <c:pt idx="1672">
                  <c:v>50</c:v>
                </c:pt>
                <c:pt idx="1673">
                  <c:v>50</c:v>
                </c:pt>
                <c:pt idx="1674">
                  <c:v>50</c:v>
                </c:pt>
                <c:pt idx="1675">
                  <c:v>50</c:v>
                </c:pt>
                <c:pt idx="1676">
                  <c:v>50</c:v>
                </c:pt>
                <c:pt idx="1677">
                  <c:v>50</c:v>
                </c:pt>
                <c:pt idx="1678">
                  <c:v>50</c:v>
                </c:pt>
                <c:pt idx="1679">
                  <c:v>50</c:v>
                </c:pt>
                <c:pt idx="1680">
                  <c:v>50</c:v>
                </c:pt>
                <c:pt idx="1681">
                  <c:v>50</c:v>
                </c:pt>
                <c:pt idx="1682">
                  <c:v>50</c:v>
                </c:pt>
                <c:pt idx="1683">
                  <c:v>50</c:v>
                </c:pt>
                <c:pt idx="1684">
                  <c:v>50</c:v>
                </c:pt>
                <c:pt idx="1685">
                  <c:v>50</c:v>
                </c:pt>
                <c:pt idx="1686">
                  <c:v>50</c:v>
                </c:pt>
                <c:pt idx="1687">
                  <c:v>50</c:v>
                </c:pt>
                <c:pt idx="1688">
                  <c:v>50</c:v>
                </c:pt>
                <c:pt idx="1689">
                  <c:v>50</c:v>
                </c:pt>
                <c:pt idx="1690">
                  <c:v>50</c:v>
                </c:pt>
                <c:pt idx="1691">
                  <c:v>50</c:v>
                </c:pt>
                <c:pt idx="1692">
                  <c:v>50</c:v>
                </c:pt>
                <c:pt idx="1693">
                  <c:v>50</c:v>
                </c:pt>
                <c:pt idx="1694">
                  <c:v>50</c:v>
                </c:pt>
                <c:pt idx="1695">
                  <c:v>50</c:v>
                </c:pt>
                <c:pt idx="1696">
                  <c:v>50</c:v>
                </c:pt>
                <c:pt idx="1697">
                  <c:v>50</c:v>
                </c:pt>
                <c:pt idx="1698">
                  <c:v>50</c:v>
                </c:pt>
                <c:pt idx="1699">
                  <c:v>50</c:v>
                </c:pt>
                <c:pt idx="1700">
                  <c:v>50</c:v>
                </c:pt>
                <c:pt idx="1701">
                  <c:v>50</c:v>
                </c:pt>
                <c:pt idx="1702">
                  <c:v>50</c:v>
                </c:pt>
                <c:pt idx="1703">
                  <c:v>50</c:v>
                </c:pt>
                <c:pt idx="1704">
                  <c:v>50</c:v>
                </c:pt>
                <c:pt idx="1705">
                  <c:v>50</c:v>
                </c:pt>
                <c:pt idx="1706">
                  <c:v>50</c:v>
                </c:pt>
                <c:pt idx="1707">
                  <c:v>50</c:v>
                </c:pt>
                <c:pt idx="1708">
                  <c:v>50</c:v>
                </c:pt>
                <c:pt idx="1709">
                  <c:v>50</c:v>
                </c:pt>
                <c:pt idx="1710">
                  <c:v>50</c:v>
                </c:pt>
                <c:pt idx="1711">
                  <c:v>50</c:v>
                </c:pt>
                <c:pt idx="1712">
                  <c:v>50</c:v>
                </c:pt>
                <c:pt idx="1713">
                  <c:v>50</c:v>
                </c:pt>
                <c:pt idx="1714">
                  <c:v>50</c:v>
                </c:pt>
                <c:pt idx="1715">
                  <c:v>50</c:v>
                </c:pt>
                <c:pt idx="1716">
                  <c:v>50</c:v>
                </c:pt>
                <c:pt idx="1717">
                  <c:v>50</c:v>
                </c:pt>
                <c:pt idx="1718">
                  <c:v>50</c:v>
                </c:pt>
                <c:pt idx="1719">
                  <c:v>50</c:v>
                </c:pt>
                <c:pt idx="1720">
                  <c:v>50</c:v>
                </c:pt>
                <c:pt idx="1721">
                  <c:v>50</c:v>
                </c:pt>
                <c:pt idx="1722">
                  <c:v>50</c:v>
                </c:pt>
                <c:pt idx="1723">
                  <c:v>50</c:v>
                </c:pt>
                <c:pt idx="1724">
                  <c:v>50</c:v>
                </c:pt>
                <c:pt idx="1725">
                  <c:v>50</c:v>
                </c:pt>
                <c:pt idx="1726">
                  <c:v>50</c:v>
                </c:pt>
                <c:pt idx="1727">
                  <c:v>50</c:v>
                </c:pt>
                <c:pt idx="1728">
                  <c:v>50</c:v>
                </c:pt>
                <c:pt idx="1729">
                  <c:v>50</c:v>
                </c:pt>
                <c:pt idx="1730">
                  <c:v>50</c:v>
                </c:pt>
                <c:pt idx="1731">
                  <c:v>50</c:v>
                </c:pt>
                <c:pt idx="1732">
                  <c:v>50</c:v>
                </c:pt>
                <c:pt idx="1733">
                  <c:v>50</c:v>
                </c:pt>
                <c:pt idx="1734">
                  <c:v>50</c:v>
                </c:pt>
                <c:pt idx="1735">
                  <c:v>50</c:v>
                </c:pt>
                <c:pt idx="1736">
                  <c:v>50</c:v>
                </c:pt>
                <c:pt idx="1737">
                  <c:v>50</c:v>
                </c:pt>
                <c:pt idx="1738">
                  <c:v>50</c:v>
                </c:pt>
                <c:pt idx="1739">
                  <c:v>50</c:v>
                </c:pt>
                <c:pt idx="1740">
                  <c:v>50</c:v>
                </c:pt>
                <c:pt idx="1741">
                  <c:v>50</c:v>
                </c:pt>
                <c:pt idx="1742">
                  <c:v>50</c:v>
                </c:pt>
                <c:pt idx="1743">
                  <c:v>50</c:v>
                </c:pt>
                <c:pt idx="1744">
                  <c:v>50</c:v>
                </c:pt>
                <c:pt idx="1745">
                  <c:v>50</c:v>
                </c:pt>
                <c:pt idx="1746">
                  <c:v>50</c:v>
                </c:pt>
                <c:pt idx="1747">
                  <c:v>50</c:v>
                </c:pt>
                <c:pt idx="1748">
                  <c:v>50</c:v>
                </c:pt>
                <c:pt idx="1749">
                  <c:v>50</c:v>
                </c:pt>
                <c:pt idx="1750">
                  <c:v>50</c:v>
                </c:pt>
                <c:pt idx="1751">
                  <c:v>50</c:v>
                </c:pt>
                <c:pt idx="1752">
                  <c:v>50</c:v>
                </c:pt>
                <c:pt idx="1753">
                  <c:v>50</c:v>
                </c:pt>
                <c:pt idx="1754">
                  <c:v>50</c:v>
                </c:pt>
                <c:pt idx="1755">
                  <c:v>50</c:v>
                </c:pt>
                <c:pt idx="1756">
                  <c:v>50</c:v>
                </c:pt>
                <c:pt idx="1757">
                  <c:v>50</c:v>
                </c:pt>
                <c:pt idx="1758">
                  <c:v>50</c:v>
                </c:pt>
                <c:pt idx="1759">
                  <c:v>50</c:v>
                </c:pt>
                <c:pt idx="1760">
                  <c:v>50</c:v>
                </c:pt>
                <c:pt idx="1761">
                  <c:v>50</c:v>
                </c:pt>
                <c:pt idx="1762">
                  <c:v>50</c:v>
                </c:pt>
                <c:pt idx="1763">
                  <c:v>50</c:v>
                </c:pt>
                <c:pt idx="1764">
                  <c:v>50</c:v>
                </c:pt>
                <c:pt idx="1765">
                  <c:v>50</c:v>
                </c:pt>
                <c:pt idx="1766">
                  <c:v>50</c:v>
                </c:pt>
                <c:pt idx="1767">
                  <c:v>50</c:v>
                </c:pt>
                <c:pt idx="1768">
                  <c:v>50</c:v>
                </c:pt>
                <c:pt idx="1769">
                  <c:v>50</c:v>
                </c:pt>
                <c:pt idx="1770">
                  <c:v>50</c:v>
                </c:pt>
                <c:pt idx="1771">
                  <c:v>50</c:v>
                </c:pt>
                <c:pt idx="1772">
                  <c:v>50</c:v>
                </c:pt>
                <c:pt idx="1773">
                  <c:v>50</c:v>
                </c:pt>
                <c:pt idx="1774">
                  <c:v>50</c:v>
                </c:pt>
                <c:pt idx="1775">
                  <c:v>50</c:v>
                </c:pt>
                <c:pt idx="1776">
                  <c:v>50</c:v>
                </c:pt>
                <c:pt idx="1777">
                  <c:v>50</c:v>
                </c:pt>
                <c:pt idx="1778">
                  <c:v>50</c:v>
                </c:pt>
                <c:pt idx="1779">
                  <c:v>50</c:v>
                </c:pt>
                <c:pt idx="1780">
                  <c:v>50</c:v>
                </c:pt>
                <c:pt idx="1781">
                  <c:v>50</c:v>
                </c:pt>
                <c:pt idx="1782">
                  <c:v>50</c:v>
                </c:pt>
                <c:pt idx="1783">
                  <c:v>50</c:v>
                </c:pt>
                <c:pt idx="1784">
                  <c:v>50</c:v>
                </c:pt>
                <c:pt idx="1785">
                  <c:v>50</c:v>
                </c:pt>
                <c:pt idx="1786">
                  <c:v>50</c:v>
                </c:pt>
                <c:pt idx="1787">
                  <c:v>50</c:v>
                </c:pt>
                <c:pt idx="1788">
                  <c:v>50</c:v>
                </c:pt>
                <c:pt idx="1789">
                  <c:v>50</c:v>
                </c:pt>
                <c:pt idx="1790">
                  <c:v>50</c:v>
                </c:pt>
                <c:pt idx="1791">
                  <c:v>50</c:v>
                </c:pt>
                <c:pt idx="1792">
                  <c:v>50</c:v>
                </c:pt>
                <c:pt idx="1793">
                  <c:v>50</c:v>
                </c:pt>
                <c:pt idx="1794">
                  <c:v>50</c:v>
                </c:pt>
                <c:pt idx="1795">
                  <c:v>50</c:v>
                </c:pt>
                <c:pt idx="1796">
                  <c:v>50</c:v>
                </c:pt>
                <c:pt idx="1797">
                  <c:v>50</c:v>
                </c:pt>
                <c:pt idx="1798">
                  <c:v>50</c:v>
                </c:pt>
                <c:pt idx="1799">
                  <c:v>50</c:v>
                </c:pt>
                <c:pt idx="1800">
                  <c:v>50</c:v>
                </c:pt>
                <c:pt idx="1801">
                  <c:v>50</c:v>
                </c:pt>
                <c:pt idx="1802">
                  <c:v>50</c:v>
                </c:pt>
                <c:pt idx="1803">
                  <c:v>50</c:v>
                </c:pt>
                <c:pt idx="1804">
                  <c:v>50</c:v>
                </c:pt>
                <c:pt idx="1805">
                  <c:v>50</c:v>
                </c:pt>
                <c:pt idx="1806">
                  <c:v>50</c:v>
                </c:pt>
                <c:pt idx="1807">
                  <c:v>50</c:v>
                </c:pt>
                <c:pt idx="1808">
                  <c:v>50</c:v>
                </c:pt>
                <c:pt idx="1809">
                  <c:v>50</c:v>
                </c:pt>
                <c:pt idx="1810">
                  <c:v>50</c:v>
                </c:pt>
                <c:pt idx="1811">
                  <c:v>50</c:v>
                </c:pt>
                <c:pt idx="1812">
                  <c:v>50</c:v>
                </c:pt>
                <c:pt idx="1813">
                  <c:v>50</c:v>
                </c:pt>
                <c:pt idx="1814">
                  <c:v>50</c:v>
                </c:pt>
                <c:pt idx="1815">
                  <c:v>50</c:v>
                </c:pt>
                <c:pt idx="1816">
                  <c:v>50</c:v>
                </c:pt>
                <c:pt idx="1817">
                  <c:v>50</c:v>
                </c:pt>
                <c:pt idx="1818">
                  <c:v>50</c:v>
                </c:pt>
                <c:pt idx="1819">
                  <c:v>50</c:v>
                </c:pt>
                <c:pt idx="1820">
                  <c:v>50</c:v>
                </c:pt>
                <c:pt idx="1821">
                  <c:v>50</c:v>
                </c:pt>
                <c:pt idx="1822">
                  <c:v>50</c:v>
                </c:pt>
                <c:pt idx="1823">
                  <c:v>50</c:v>
                </c:pt>
                <c:pt idx="1824">
                  <c:v>50</c:v>
                </c:pt>
                <c:pt idx="1825">
                  <c:v>50</c:v>
                </c:pt>
                <c:pt idx="1826">
                  <c:v>50</c:v>
                </c:pt>
                <c:pt idx="1827">
                  <c:v>50</c:v>
                </c:pt>
                <c:pt idx="1828">
                  <c:v>50</c:v>
                </c:pt>
                <c:pt idx="1829">
                  <c:v>50</c:v>
                </c:pt>
                <c:pt idx="1830">
                  <c:v>50</c:v>
                </c:pt>
                <c:pt idx="1831">
                  <c:v>50</c:v>
                </c:pt>
                <c:pt idx="1832">
                  <c:v>50</c:v>
                </c:pt>
                <c:pt idx="1833">
                  <c:v>50</c:v>
                </c:pt>
                <c:pt idx="1834">
                  <c:v>50</c:v>
                </c:pt>
                <c:pt idx="1835">
                  <c:v>50</c:v>
                </c:pt>
                <c:pt idx="1836">
                  <c:v>50</c:v>
                </c:pt>
                <c:pt idx="1837">
                  <c:v>50</c:v>
                </c:pt>
                <c:pt idx="1838">
                  <c:v>50</c:v>
                </c:pt>
                <c:pt idx="1839">
                  <c:v>50</c:v>
                </c:pt>
                <c:pt idx="1840">
                  <c:v>50</c:v>
                </c:pt>
                <c:pt idx="1841">
                  <c:v>50</c:v>
                </c:pt>
                <c:pt idx="1842">
                  <c:v>50</c:v>
                </c:pt>
                <c:pt idx="1843">
                  <c:v>50</c:v>
                </c:pt>
                <c:pt idx="1844">
                  <c:v>50</c:v>
                </c:pt>
                <c:pt idx="1845">
                  <c:v>50</c:v>
                </c:pt>
                <c:pt idx="1846">
                  <c:v>50</c:v>
                </c:pt>
                <c:pt idx="1847">
                  <c:v>50</c:v>
                </c:pt>
                <c:pt idx="1848">
                  <c:v>50</c:v>
                </c:pt>
                <c:pt idx="1849">
                  <c:v>50</c:v>
                </c:pt>
                <c:pt idx="1850">
                  <c:v>50</c:v>
                </c:pt>
                <c:pt idx="1851">
                  <c:v>50</c:v>
                </c:pt>
                <c:pt idx="1852">
                  <c:v>50</c:v>
                </c:pt>
                <c:pt idx="1853">
                  <c:v>50</c:v>
                </c:pt>
                <c:pt idx="1854">
                  <c:v>50</c:v>
                </c:pt>
                <c:pt idx="1855">
                  <c:v>50</c:v>
                </c:pt>
                <c:pt idx="1856">
                  <c:v>50</c:v>
                </c:pt>
                <c:pt idx="1857">
                  <c:v>50</c:v>
                </c:pt>
                <c:pt idx="1858">
                  <c:v>50</c:v>
                </c:pt>
                <c:pt idx="1859">
                  <c:v>50</c:v>
                </c:pt>
                <c:pt idx="1860">
                  <c:v>50</c:v>
                </c:pt>
                <c:pt idx="1861">
                  <c:v>50</c:v>
                </c:pt>
                <c:pt idx="1862">
                  <c:v>50</c:v>
                </c:pt>
                <c:pt idx="1863">
                  <c:v>50</c:v>
                </c:pt>
                <c:pt idx="1864">
                  <c:v>50</c:v>
                </c:pt>
                <c:pt idx="1865">
                  <c:v>50</c:v>
                </c:pt>
                <c:pt idx="1866">
                  <c:v>50</c:v>
                </c:pt>
                <c:pt idx="1867">
                  <c:v>50</c:v>
                </c:pt>
                <c:pt idx="1868">
                  <c:v>50</c:v>
                </c:pt>
                <c:pt idx="1869">
                  <c:v>50</c:v>
                </c:pt>
                <c:pt idx="1870">
                  <c:v>50</c:v>
                </c:pt>
                <c:pt idx="1871">
                  <c:v>50</c:v>
                </c:pt>
                <c:pt idx="1872">
                  <c:v>50</c:v>
                </c:pt>
                <c:pt idx="1873">
                  <c:v>50</c:v>
                </c:pt>
                <c:pt idx="1874">
                  <c:v>50</c:v>
                </c:pt>
                <c:pt idx="1875">
                  <c:v>50</c:v>
                </c:pt>
                <c:pt idx="1876">
                  <c:v>50</c:v>
                </c:pt>
                <c:pt idx="1877">
                  <c:v>50</c:v>
                </c:pt>
                <c:pt idx="1878">
                  <c:v>50</c:v>
                </c:pt>
                <c:pt idx="1879">
                  <c:v>50</c:v>
                </c:pt>
                <c:pt idx="1880">
                  <c:v>50</c:v>
                </c:pt>
                <c:pt idx="1881">
                  <c:v>50</c:v>
                </c:pt>
                <c:pt idx="1882">
                  <c:v>50</c:v>
                </c:pt>
                <c:pt idx="1883">
                  <c:v>50</c:v>
                </c:pt>
                <c:pt idx="1884">
                  <c:v>50</c:v>
                </c:pt>
                <c:pt idx="1885">
                  <c:v>50</c:v>
                </c:pt>
                <c:pt idx="1886">
                  <c:v>50</c:v>
                </c:pt>
                <c:pt idx="1887">
                  <c:v>50</c:v>
                </c:pt>
                <c:pt idx="1888">
                  <c:v>50</c:v>
                </c:pt>
                <c:pt idx="1889">
                  <c:v>50</c:v>
                </c:pt>
                <c:pt idx="1890">
                  <c:v>50</c:v>
                </c:pt>
                <c:pt idx="1891">
                  <c:v>50</c:v>
                </c:pt>
                <c:pt idx="1892">
                  <c:v>50</c:v>
                </c:pt>
                <c:pt idx="1893">
                  <c:v>50</c:v>
                </c:pt>
                <c:pt idx="1894">
                  <c:v>50</c:v>
                </c:pt>
                <c:pt idx="1895">
                  <c:v>50</c:v>
                </c:pt>
                <c:pt idx="1896">
                  <c:v>50</c:v>
                </c:pt>
                <c:pt idx="1897">
                  <c:v>50</c:v>
                </c:pt>
                <c:pt idx="1898">
                  <c:v>50</c:v>
                </c:pt>
                <c:pt idx="1899">
                  <c:v>50</c:v>
                </c:pt>
                <c:pt idx="1900">
                  <c:v>50</c:v>
                </c:pt>
                <c:pt idx="1901">
                  <c:v>50</c:v>
                </c:pt>
                <c:pt idx="1902">
                  <c:v>50</c:v>
                </c:pt>
                <c:pt idx="1903">
                  <c:v>50</c:v>
                </c:pt>
                <c:pt idx="1904">
                  <c:v>50</c:v>
                </c:pt>
                <c:pt idx="1905">
                  <c:v>50</c:v>
                </c:pt>
                <c:pt idx="1906">
                  <c:v>50</c:v>
                </c:pt>
                <c:pt idx="1907">
                  <c:v>50</c:v>
                </c:pt>
                <c:pt idx="1908">
                  <c:v>50</c:v>
                </c:pt>
                <c:pt idx="1909">
                  <c:v>50</c:v>
                </c:pt>
                <c:pt idx="1910">
                  <c:v>50</c:v>
                </c:pt>
                <c:pt idx="1911">
                  <c:v>50</c:v>
                </c:pt>
                <c:pt idx="1912">
                  <c:v>50</c:v>
                </c:pt>
                <c:pt idx="1913">
                  <c:v>50</c:v>
                </c:pt>
                <c:pt idx="1914">
                  <c:v>50</c:v>
                </c:pt>
                <c:pt idx="1915">
                  <c:v>50</c:v>
                </c:pt>
                <c:pt idx="1916">
                  <c:v>50</c:v>
                </c:pt>
                <c:pt idx="1917">
                  <c:v>50</c:v>
                </c:pt>
                <c:pt idx="1918">
                  <c:v>50</c:v>
                </c:pt>
                <c:pt idx="1919">
                  <c:v>50</c:v>
                </c:pt>
                <c:pt idx="1920">
                  <c:v>50</c:v>
                </c:pt>
                <c:pt idx="1921">
                  <c:v>50</c:v>
                </c:pt>
                <c:pt idx="1922">
                  <c:v>50</c:v>
                </c:pt>
                <c:pt idx="1923">
                  <c:v>50</c:v>
                </c:pt>
                <c:pt idx="1924">
                  <c:v>50</c:v>
                </c:pt>
                <c:pt idx="1925">
                  <c:v>50</c:v>
                </c:pt>
                <c:pt idx="1926">
                  <c:v>50</c:v>
                </c:pt>
                <c:pt idx="1927">
                  <c:v>50</c:v>
                </c:pt>
                <c:pt idx="1928">
                  <c:v>50</c:v>
                </c:pt>
                <c:pt idx="1929">
                  <c:v>50</c:v>
                </c:pt>
                <c:pt idx="1930">
                  <c:v>50</c:v>
                </c:pt>
                <c:pt idx="1931">
                  <c:v>50</c:v>
                </c:pt>
                <c:pt idx="1932">
                  <c:v>50</c:v>
                </c:pt>
                <c:pt idx="1933">
                  <c:v>50</c:v>
                </c:pt>
                <c:pt idx="1934">
                  <c:v>50</c:v>
                </c:pt>
                <c:pt idx="1935">
                  <c:v>50</c:v>
                </c:pt>
                <c:pt idx="1936">
                  <c:v>50</c:v>
                </c:pt>
                <c:pt idx="1937">
                  <c:v>50</c:v>
                </c:pt>
                <c:pt idx="1938">
                  <c:v>50</c:v>
                </c:pt>
                <c:pt idx="1939">
                  <c:v>50</c:v>
                </c:pt>
                <c:pt idx="1940">
                  <c:v>50</c:v>
                </c:pt>
                <c:pt idx="1941">
                  <c:v>50</c:v>
                </c:pt>
                <c:pt idx="1942">
                  <c:v>50</c:v>
                </c:pt>
                <c:pt idx="1943">
                  <c:v>50</c:v>
                </c:pt>
                <c:pt idx="1944">
                  <c:v>50</c:v>
                </c:pt>
                <c:pt idx="1945">
                  <c:v>50</c:v>
                </c:pt>
                <c:pt idx="1946">
                  <c:v>50</c:v>
                </c:pt>
                <c:pt idx="1947">
                  <c:v>50</c:v>
                </c:pt>
                <c:pt idx="1948">
                  <c:v>50</c:v>
                </c:pt>
                <c:pt idx="1949">
                  <c:v>50</c:v>
                </c:pt>
                <c:pt idx="1950">
                  <c:v>50</c:v>
                </c:pt>
                <c:pt idx="1951">
                  <c:v>50</c:v>
                </c:pt>
                <c:pt idx="1952">
                  <c:v>50</c:v>
                </c:pt>
                <c:pt idx="1953">
                  <c:v>50</c:v>
                </c:pt>
                <c:pt idx="1954">
                  <c:v>50</c:v>
                </c:pt>
                <c:pt idx="1955">
                  <c:v>50</c:v>
                </c:pt>
                <c:pt idx="1956">
                  <c:v>50</c:v>
                </c:pt>
                <c:pt idx="1957">
                  <c:v>50</c:v>
                </c:pt>
                <c:pt idx="1958">
                  <c:v>50</c:v>
                </c:pt>
                <c:pt idx="1959">
                  <c:v>50</c:v>
                </c:pt>
                <c:pt idx="1960">
                  <c:v>50</c:v>
                </c:pt>
                <c:pt idx="1961">
                  <c:v>50</c:v>
                </c:pt>
                <c:pt idx="1962">
                  <c:v>50</c:v>
                </c:pt>
                <c:pt idx="1963">
                  <c:v>50</c:v>
                </c:pt>
                <c:pt idx="1964">
                  <c:v>50</c:v>
                </c:pt>
                <c:pt idx="1965">
                  <c:v>50</c:v>
                </c:pt>
                <c:pt idx="1966">
                  <c:v>50</c:v>
                </c:pt>
                <c:pt idx="1967">
                  <c:v>50</c:v>
                </c:pt>
                <c:pt idx="1968">
                  <c:v>50</c:v>
                </c:pt>
                <c:pt idx="1969">
                  <c:v>50</c:v>
                </c:pt>
                <c:pt idx="1970">
                  <c:v>50</c:v>
                </c:pt>
                <c:pt idx="1971">
                  <c:v>50</c:v>
                </c:pt>
                <c:pt idx="1972">
                  <c:v>50</c:v>
                </c:pt>
                <c:pt idx="1973">
                  <c:v>50</c:v>
                </c:pt>
                <c:pt idx="1974">
                  <c:v>50</c:v>
                </c:pt>
                <c:pt idx="1975">
                  <c:v>50</c:v>
                </c:pt>
                <c:pt idx="1976">
                  <c:v>50</c:v>
                </c:pt>
                <c:pt idx="1977">
                  <c:v>50</c:v>
                </c:pt>
                <c:pt idx="1978">
                  <c:v>50</c:v>
                </c:pt>
                <c:pt idx="1979">
                  <c:v>50</c:v>
                </c:pt>
                <c:pt idx="1980">
                  <c:v>50</c:v>
                </c:pt>
                <c:pt idx="1981">
                  <c:v>50</c:v>
                </c:pt>
                <c:pt idx="1982">
                  <c:v>50</c:v>
                </c:pt>
                <c:pt idx="1983">
                  <c:v>50</c:v>
                </c:pt>
                <c:pt idx="1984">
                  <c:v>50</c:v>
                </c:pt>
                <c:pt idx="1985">
                  <c:v>50</c:v>
                </c:pt>
                <c:pt idx="1986">
                  <c:v>50</c:v>
                </c:pt>
                <c:pt idx="1987">
                  <c:v>50</c:v>
                </c:pt>
                <c:pt idx="1988">
                  <c:v>50</c:v>
                </c:pt>
                <c:pt idx="1989">
                  <c:v>50</c:v>
                </c:pt>
                <c:pt idx="1990">
                  <c:v>50</c:v>
                </c:pt>
                <c:pt idx="1991">
                  <c:v>50</c:v>
                </c:pt>
                <c:pt idx="1992">
                  <c:v>50</c:v>
                </c:pt>
                <c:pt idx="1993">
                  <c:v>50</c:v>
                </c:pt>
                <c:pt idx="1994">
                  <c:v>50</c:v>
                </c:pt>
                <c:pt idx="1995">
                  <c:v>50</c:v>
                </c:pt>
                <c:pt idx="1996">
                  <c:v>50</c:v>
                </c:pt>
                <c:pt idx="1997">
                  <c:v>50</c:v>
                </c:pt>
                <c:pt idx="1998">
                  <c:v>50</c:v>
                </c:pt>
                <c:pt idx="1999">
                  <c:v>50</c:v>
                </c:pt>
                <c:pt idx="2000">
                  <c:v>50</c:v>
                </c:pt>
                <c:pt idx="2001">
                  <c:v>50</c:v>
                </c:pt>
                <c:pt idx="2002">
                  <c:v>50</c:v>
                </c:pt>
                <c:pt idx="2003">
                  <c:v>50</c:v>
                </c:pt>
                <c:pt idx="2004">
                  <c:v>50</c:v>
                </c:pt>
                <c:pt idx="2005">
                  <c:v>50</c:v>
                </c:pt>
                <c:pt idx="2006">
                  <c:v>50</c:v>
                </c:pt>
                <c:pt idx="2007">
                  <c:v>50</c:v>
                </c:pt>
                <c:pt idx="2008">
                  <c:v>50</c:v>
                </c:pt>
                <c:pt idx="2009">
                  <c:v>50</c:v>
                </c:pt>
                <c:pt idx="2010">
                  <c:v>50</c:v>
                </c:pt>
                <c:pt idx="2011">
                  <c:v>50</c:v>
                </c:pt>
                <c:pt idx="2012">
                  <c:v>50</c:v>
                </c:pt>
                <c:pt idx="2013">
                  <c:v>50</c:v>
                </c:pt>
                <c:pt idx="2014">
                  <c:v>50</c:v>
                </c:pt>
                <c:pt idx="2015">
                  <c:v>50</c:v>
                </c:pt>
                <c:pt idx="2016">
                  <c:v>50</c:v>
                </c:pt>
                <c:pt idx="2017">
                  <c:v>50</c:v>
                </c:pt>
                <c:pt idx="2018">
                  <c:v>50</c:v>
                </c:pt>
                <c:pt idx="2019">
                  <c:v>50</c:v>
                </c:pt>
                <c:pt idx="2020">
                  <c:v>50</c:v>
                </c:pt>
                <c:pt idx="2021">
                  <c:v>50</c:v>
                </c:pt>
                <c:pt idx="2022">
                  <c:v>50</c:v>
                </c:pt>
                <c:pt idx="2023">
                  <c:v>50</c:v>
                </c:pt>
                <c:pt idx="2024">
                  <c:v>50</c:v>
                </c:pt>
                <c:pt idx="2025">
                  <c:v>50</c:v>
                </c:pt>
                <c:pt idx="2026">
                  <c:v>50</c:v>
                </c:pt>
                <c:pt idx="2027">
                  <c:v>50</c:v>
                </c:pt>
                <c:pt idx="2028">
                  <c:v>50</c:v>
                </c:pt>
                <c:pt idx="2029">
                  <c:v>50</c:v>
                </c:pt>
                <c:pt idx="2030">
                  <c:v>50</c:v>
                </c:pt>
                <c:pt idx="2031">
                  <c:v>50</c:v>
                </c:pt>
                <c:pt idx="2032">
                  <c:v>50</c:v>
                </c:pt>
                <c:pt idx="2033">
                  <c:v>50</c:v>
                </c:pt>
                <c:pt idx="2034">
                  <c:v>50</c:v>
                </c:pt>
                <c:pt idx="2035">
                  <c:v>50</c:v>
                </c:pt>
                <c:pt idx="2036">
                  <c:v>50</c:v>
                </c:pt>
                <c:pt idx="2037">
                  <c:v>50</c:v>
                </c:pt>
                <c:pt idx="2038">
                  <c:v>50</c:v>
                </c:pt>
                <c:pt idx="2039">
                  <c:v>50</c:v>
                </c:pt>
                <c:pt idx="2040">
                  <c:v>50</c:v>
                </c:pt>
                <c:pt idx="2041">
                  <c:v>50</c:v>
                </c:pt>
                <c:pt idx="2042">
                  <c:v>50</c:v>
                </c:pt>
                <c:pt idx="2043">
                  <c:v>50</c:v>
                </c:pt>
                <c:pt idx="2044">
                  <c:v>50</c:v>
                </c:pt>
                <c:pt idx="2045">
                  <c:v>50</c:v>
                </c:pt>
                <c:pt idx="2046">
                  <c:v>50</c:v>
                </c:pt>
                <c:pt idx="2047">
                  <c:v>50</c:v>
                </c:pt>
                <c:pt idx="2048">
                  <c:v>50</c:v>
                </c:pt>
                <c:pt idx="2049">
                  <c:v>50</c:v>
                </c:pt>
                <c:pt idx="2050">
                  <c:v>50</c:v>
                </c:pt>
                <c:pt idx="2051">
                  <c:v>50</c:v>
                </c:pt>
                <c:pt idx="2052">
                  <c:v>50</c:v>
                </c:pt>
                <c:pt idx="2053">
                  <c:v>50</c:v>
                </c:pt>
                <c:pt idx="2054">
                  <c:v>50</c:v>
                </c:pt>
                <c:pt idx="2055">
                  <c:v>50</c:v>
                </c:pt>
                <c:pt idx="2056">
                  <c:v>50</c:v>
                </c:pt>
                <c:pt idx="2057">
                  <c:v>50</c:v>
                </c:pt>
                <c:pt idx="2058">
                  <c:v>50</c:v>
                </c:pt>
                <c:pt idx="2059">
                  <c:v>50</c:v>
                </c:pt>
                <c:pt idx="2060">
                  <c:v>50</c:v>
                </c:pt>
                <c:pt idx="2061">
                  <c:v>50</c:v>
                </c:pt>
                <c:pt idx="2062">
                  <c:v>50</c:v>
                </c:pt>
                <c:pt idx="2063">
                  <c:v>50</c:v>
                </c:pt>
                <c:pt idx="2064">
                  <c:v>50</c:v>
                </c:pt>
                <c:pt idx="2065">
                  <c:v>50</c:v>
                </c:pt>
                <c:pt idx="2066">
                  <c:v>50</c:v>
                </c:pt>
                <c:pt idx="2067">
                  <c:v>50</c:v>
                </c:pt>
                <c:pt idx="2068">
                  <c:v>50</c:v>
                </c:pt>
                <c:pt idx="2069">
                  <c:v>50</c:v>
                </c:pt>
                <c:pt idx="2070">
                  <c:v>50</c:v>
                </c:pt>
                <c:pt idx="2071">
                  <c:v>50</c:v>
                </c:pt>
                <c:pt idx="2072">
                  <c:v>50</c:v>
                </c:pt>
                <c:pt idx="2073">
                  <c:v>50</c:v>
                </c:pt>
                <c:pt idx="2074">
                  <c:v>50</c:v>
                </c:pt>
                <c:pt idx="2075">
                  <c:v>50</c:v>
                </c:pt>
                <c:pt idx="2076">
                  <c:v>50</c:v>
                </c:pt>
                <c:pt idx="2077">
                  <c:v>50</c:v>
                </c:pt>
                <c:pt idx="2078">
                  <c:v>50</c:v>
                </c:pt>
                <c:pt idx="2079">
                  <c:v>50</c:v>
                </c:pt>
                <c:pt idx="2080">
                  <c:v>50</c:v>
                </c:pt>
                <c:pt idx="2081">
                  <c:v>50</c:v>
                </c:pt>
                <c:pt idx="2082">
                  <c:v>50</c:v>
                </c:pt>
                <c:pt idx="2083">
                  <c:v>50</c:v>
                </c:pt>
                <c:pt idx="2084">
                  <c:v>50</c:v>
                </c:pt>
                <c:pt idx="2085">
                  <c:v>50</c:v>
                </c:pt>
                <c:pt idx="2086">
                  <c:v>50</c:v>
                </c:pt>
                <c:pt idx="2087">
                  <c:v>50</c:v>
                </c:pt>
                <c:pt idx="2088">
                  <c:v>50</c:v>
                </c:pt>
                <c:pt idx="2089">
                  <c:v>50</c:v>
                </c:pt>
                <c:pt idx="2090">
                  <c:v>50</c:v>
                </c:pt>
                <c:pt idx="2091">
                  <c:v>50</c:v>
                </c:pt>
                <c:pt idx="2092">
                  <c:v>50</c:v>
                </c:pt>
                <c:pt idx="2093">
                  <c:v>50</c:v>
                </c:pt>
                <c:pt idx="2094">
                  <c:v>50</c:v>
                </c:pt>
                <c:pt idx="2095">
                  <c:v>50</c:v>
                </c:pt>
                <c:pt idx="2096">
                  <c:v>50</c:v>
                </c:pt>
                <c:pt idx="2097">
                  <c:v>50</c:v>
                </c:pt>
                <c:pt idx="2098">
                  <c:v>50</c:v>
                </c:pt>
                <c:pt idx="2099">
                  <c:v>50</c:v>
                </c:pt>
                <c:pt idx="2100">
                  <c:v>50</c:v>
                </c:pt>
                <c:pt idx="2101">
                  <c:v>50</c:v>
                </c:pt>
                <c:pt idx="2102">
                  <c:v>50</c:v>
                </c:pt>
                <c:pt idx="2103">
                  <c:v>50</c:v>
                </c:pt>
                <c:pt idx="2104">
                  <c:v>50</c:v>
                </c:pt>
                <c:pt idx="2105">
                  <c:v>50</c:v>
                </c:pt>
                <c:pt idx="2106">
                  <c:v>50</c:v>
                </c:pt>
                <c:pt idx="2107">
                  <c:v>50</c:v>
                </c:pt>
                <c:pt idx="2108">
                  <c:v>50</c:v>
                </c:pt>
                <c:pt idx="2109">
                  <c:v>50</c:v>
                </c:pt>
                <c:pt idx="2110">
                  <c:v>50</c:v>
                </c:pt>
                <c:pt idx="2111">
                  <c:v>50</c:v>
                </c:pt>
                <c:pt idx="2112">
                  <c:v>50</c:v>
                </c:pt>
                <c:pt idx="2113">
                  <c:v>50</c:v>
                </c:pt>
                <c:pt idx="2114">
                  <c:v>50</c:v>
                </c:pt>
                <c:pt idx="2115">
                  <c:v>50</c:v>
                </c:pt>
                <c:pt idx="2116">
                  <c:v>50</c:v>
                </c:pt>
                <c:pt idx="2117">
                  <c:v>50</c:v>
                </c:pt>
                <c:pt idx="2118">
                  <c:v>50</c:v>
                </c:pt>
                <c:pt idx="2119">
                  <c:v>50</c:v>
                </c:pt>
                <c:pt idx="2120">
                  <c:v>50</c:v>
                </c:pt>
                <c:pt idx="2121">
                  <c:v>50</c:v>
                </c:pt>
                <c:pt idx="2122">
                  <c:v>50</c:v>
                </c:pt>
                <c:pt idx="2123">
                  <c:v>50</c:v>
                </c:pt>
                <c:pt idx="2124">
                  <c:v>50</c:v>
                </c:pt>
                <c:pt idx="2125">
                  <c:v>50</c:v>
                </c:pt>
                <c:pt idx="2126">
                  <c:v>50</c:v>
                </c:pt>
                <c:pt idx="2127">
                  <c:v>50</c:v>
                </c:pt>
                <c:pt idx="2128">
                  <c:v>50</c:v>
                </c:pt>
                <c:pt idx="2129">
                  <c:v>50</c:v>
                </c:pt>
                <c:pt idx="2130">
                  <c:v>50</c:v>
                </c:pt>
                <c:pt idx="2131">
                  <c:v>50</c:v>
                </c:pt>
                <c:pt idx="2132">
                  <c:v>50</c:v>
                </c:pt>
                <c:pt idx="2133">
                  <c:v>50</c:v>
                </c:pt>
                <c:pt idx="2134">
                  <c:v>50</c:v>
                </c:pt>
                <c:pt idx="2135">
                  <c:v>50</c:v>
                </c:pt>
                <c:pt idx="2136">
                  <c:v>50</c:v>
                </c:pt>
                <c:pt idx="2137">
                  <c:v>50</c:v>
                </c:pt>
                <c:pt idx="2138">
                  <c:v>50</c:v>
                </c:pt>
                <c:pt idx="2139">
                  <c:v>50</c:v>
                </c:pt>
                <c:pt idx="2140">
                  <c:v>50</c:v>
                </c:pt>
                <c:pt idx="2141">
                  <c:v>50</c:v>
                </c:pt>
                <c:pt idx="2142">
                  <c:v>50</c:v>
                </c:pt>
                <c:pt idx="2143">
                  <c:v>50</c:v>
                </c:pt>
                <c:pt idx="2144">
                  <c:v>50</c:v>
                </c:pt>
                <c:pt idx="2145">
                  <c:v>50</c:v>
                </c:pt>
                <c:pt idx="2146">
                  <c:v>50</c:v>
                </c:pt>
                <c:pt idx="2147">
                  <c:v>50</c:v>
                </c:pt>
                <c:pt idx="2148">
                  <c:v>50</c:v>
                </c:pt>
                <c:pt idx="2149">
                  <c:v>50</c:v>
                </c:pt>
                <c:pt idx="2150">
                  <c:v>50</c:v>
                </c:pt>
                <c:pt idx="2151">
                  <c:v>50</c:v>
                </c:pt>
                <c:pt idx="2152">
                  <c:v>50</c:v>
                </c:pt>
                <c:pt idx="2153">
                  <c:v>50</c:v>
                </c:pt>
                <c:pt idx="2154">
                  <c:v>50</c:v>
                </c:pt>
                <c:pt idx="2155">
                  <c:v>50</c:v>
                </c:pt>
                <c:pt idx="2156">
                  <c:v>50</c:v>
                </c:pt>
                <c:pt idx="2157">
                  <c:v>50</c:v>
                </c:pt>
                <c:pt idx="2158">
                  <c:v>50</c:v>
                </c:pt>
                <c:pt idx="2159">
                  <c:v>50</c:v>
                </c:pt>
                <c:pt idx="2160">
                  <c:v>50</c:v>
                </c:pt>
                <c:pt idx="2161">
                  <c:v>50</c:v>
                </c:pt>
                <c:pt idx="2162">
                  <c:v>50</c:v>
                </c:pt>
                <c:pt idx="2163">
                  <c:v>50</c:v>
                </c:pt>
                <c:pt idx="2164">
                  <c:v>50</c:v>
                </c:pt>
                <c:pt idx="2165">
                  <c:v>50</c:v>
                </c:pt>
                <c:pt idx="2166">
                  <c:v>50</c:v>
                </c:pt>
                <c:pt idx="2167">
                  <c:v>50</c:v>
                </c:pt>
                <c:pt idx="2168">
                  <c:v>50</c:v>
                </c:pt>
                <c:pt idx="2169">
                  <c:v>50</c:v>
                </c:pt>
                <c:pt idx="2170">
                  <c:v>50</c:v>
                </c:pt>
                <c:pt idx="2171">
                  <c:v>50</c:v>
                </c:pt>
                <c:pt idx="2172">
                  <c:v>50</c:v>
                </c:pt>
                <c:pt idx="2173">
                  <c:v>50</c:v>
                </c:pt>
                <c:pt idx="2174">
                  <c:v>50</c:v>
                </c:pt>
                <c:pt idx="2175">
                  <c:v>50</c:v>
                </c:pt>
                <c:pt idx="2176">
                  <c:v>50</c:v>
                </c:pt>
                <c:pt idx="2177">
                  <c:v>50</c:v>
                </c:pt>
                <c:pt idx="2178">
                  <c:v>50</c:v>
                </c:pt>
                <c:pt idx="2179">
                  <c:v>50</c:v>
                </c:pt>
                <c:pt idx="2180">
                  <c:v>50</c:v>
                </c:pt>
                <c:pt idx="2181">
                  <c:v>50</c:v>
                </c:pt>
                <c:pt idx="2182">
                  <c:v>50</c:v>
                </c:pt>
                <c:pt idx="2183">
                  <c:v>50</c:v>
                </c:pt>
                <c:pt idx="2184">
                  <c:v>50</c:v>
                </c:pt>
                <c:pt idx="2185">
                  <c:v>50</c:v>
                </c:pt>
                <c:pt idx="2186">
                  <c:v>50</c:v>
                </c:pt>
                <c:pt idx="2187">
                  <c:v>50</c:v>
                </c:pt>
                <c:pt idx="2188">
                  <c:v>50</c:v>
                </c:pt>
                <c:pt idx="2189">
                  <c:v>50</c:v>
                </c:pt>
                <c:pt idx="2190">
                  <c:v>50</c:v>
                </c:pt>
                <c:pt idx="2191">
                  <c:v>50</c:v>
                </c:pt>
                <c:pt idx="2192">
                  <c:v>50</c:v>
                </c:pt>
                <c:pt idx="2193">
                  <c:v>50</c:v>
                </c:pt>
                <c:pt idx="2194">
                  <c:v>50</c:v>
                </c:pt>
                <c:pt idx="2195">
                  <c:v>50</c:v>
                </c:pt>
                <c:pt idx="2196">
                  <c:v>50</c:v>
                </c:pt>
                <c:pt idx="2197">
                  <c:v>50</c:v>
                </c:pt>
                <c:pt idx="2198">
                  <c:v>50</c:v>
                </c:pt>
                <c:pt idx="2199">
                  <c:v>50</c:v>
                </c:pt>
                <c:pt idx="2200">
                  <c:v>50</c:v>
                </c:pt>
                <c:pt idx="2201">
                  <c:v>50</c:v>
                </c:pt>
                <c:pt idx="2202">
                  <c:v>50</c:v>
                </c:pt>
                <c:pt idx="2203">
                  <c:v>50</c:v>
                </c:pt>
                <c:pt idx="2204">
                  <c:v>50</c:v>
                </c:pt>
                <c:pt idx="2205">
                  <c:v>50</c:v>
                </c:pt>
                <c:pt idx="2206">
                  <c:v>50</c:v>
                </c:pt>
                <c:pt idx="2207">
                  <c:v>50</c:v>
                </c:pt>
                <c:pt idx="2208">
                  <c:v>50</c:v>
                </c:pt>
                <c:pt idx="2209">
                  <c:v>50</c:v>
                </c:pt>
                <c:pt idx="2210">
                  <c:v>50</c:v>
                </c:pt>
                <c:pt idx="2211">
                  <c:v>50</c:v>
                </c:pt>
                <c:pt idx="2212">
                  <c:v>50</c:v>
                </c:pt>
                <c:pt idx="2213">
                  <c:v>50</c:v>
                </c:pt>
                <c:pt idx="2214">
                  <c:v>50</c:v>
                </c:pt>
                <c:pt idx="2215">
                  <c:v>50</c:v>
                </c:pt>
                <c:pt idx="2216">
                  <c:v>50</c:v>
                </c:pt>
                <c:pt idx="2217">
                  <c:v>50</c:v>
                </c:pt>
                <c:pt idx="2218">
                  <c:v>50</c:v>
                </c:pt>
                <c:pt idx="2219">
                  <c:v>50</c:v>
                </c:pt>
                <c:pt idx="2220">
                  <c:v>50</c:v>
                </c:pt>
                <c:pt idx="2221">
                  <c:v>50</c:v>
                </c:pt>
                <c:pt idx="2222">
                  <c:v>50</c:v>
                </c:pt>
                <c:pt idx="2223">
                  <c:v>50</c:v>
                </c:pt>
                <c:pt idx="2224">
                  <c:v>50</c:v>
                </c:pt>
                <c:pt idx="2225">
                  <c:v>50</c:v>
                </c:pt>
                <c:pt idx="2226">
                  <c:v>50</c:v>
                </c:pt>
                <c:pt idx="2227">
                  <c:v>50</c:v>
                </c:pt>
                <c:pt idx="2228">
                  <c:v>50</c:v>
                </c:pt>
                <c:pt idx="2229">
                  <c:v>50</c:v>
                </c:pt>
                <c:pt idx="2230">
                  <c:v>50</c:v>
                </c:pt>
                <c:pt idx="2231">
                  <c:v>50</c:v>
                </c:pt>
                <c:pt idx="2232">
                  <c:v>50</c:v>
                </c:pt>
                <c:pt idx="2233">
                  <c:v>50</c:v>
                </c:pt>
                <c:pt idx="2234">
                  <c:v>50</c:v>
                </c:pt>
                <c:pt idx="2235">
                  <c:v>50</c:v>
                </c:pt>
                <c:pt idx="2236">
                  <c:v>50</c:v>
                </c:pt>
                <c:pt idx="2237">
                  <c:v>50</c:v>
                </c:pt>
                <c:pt idx="2238">
                  <c:v>50</c:v>
                </c:pt>
                <c:pt idx="2239">
                  <c:v>50</c:v>
                </c:pt>
                <c:pt idx="2240">
                  <c:v>50</c:v>
                </c:pt>
                <c:pt idx="2241">
                  <c:v>50</c:v>
                </c:pt>
                <c:pt idx="2242">
                  <c:v>50</c:v>
                </c:pt>
                <c:pt idx="2243">
                  <c:v>50</c:v>
                </c:pt>
                <c:pt idx="2244">
                  <c:v>50</c:v>
                </c:pt>
                <c:pt idx="2245">
                  <c:v>50</c:v>
                </c:pt>
                <c:pt idx="2246">
                  <c:v>50</c:v>
                </c:pt>
                <c:pt idx="2247">
                  <c:v>50</c:v>
                </c:pt>
                <c:pt idx="2248">
                  <c:v>50</c:v>
                </c:pt>
                <c:pt idx="2249">
                  <c:v>50</c:v>
                </c:pt>
                <c:pt idx="2250">
                  <c:v>50</c:v>
                </c:pt>
                <c:pt idx="2251">
                  <c:v>50</c:v>
                </c:pt>
                <c:pt idx="2252">
                  <c:v>50</c:v>
                </c:pt>
                <c:pt idx="2253">
                  <c:v>50</c:v>
                </c:pt>
                <c:pt idx="2254">
                  <c:v>50</c:v>
                </c:pt>
                <c:pt idx="2255">
                  <c:v>50</c:v>
                </c:pt>
                <c:pt idx="2256">
                  <c:v>50</c:v>
                </c:pt>
                <c:pt idx="2257">
                  <c:v>50</c:v>
                </c:pt>
                <c:pt idx="2258">
                  <c:v>50</c:v>
                </c:pt>
                <c:pt idx="2259">
                  <c:v>50</c:v>
                </c:pt>
                <c:pt idx="2260">
                  <c:v>50</c:v>
                </c:pt>
                <c:pt idx="2261">
                  <c:v>50</c:v>
                </c:pt>
                <c:pt idx="2262">
                  <c:v>50</c:v>
                </c:pt>
                <c:pt idx="2263">
                  <c:v>50</c:v>
                </c:pt>
                <c:pt idx="2264">
                  <c:v>50</c:v>
                </c:pt>
                <c:pt idx="2265">
                  <c:v>50</c:v>
                </c:pt>
                <c:pt idx="2266">
                  <c:v>50</c:v>
                </c:pt>
                <c:pt idx="2267">
                  <c:v>50</c:v>
                </c:pt>
                <c:pt idx="2268">
                  <c:v>50</c:v>
                </c:pt>
                <c:pt idx="2269">
                  <c:v>50</c:v>
                </c:pt>
                <c:pt idx="2270">
                  <c:v>50</c:v>
                </c:pt>
                <c:pt idx="2271">
                  <c:v>50</c:v>
                </c:pt>
                <c:pt idx="2272">
                  <c:v>50</c:v>
                </c:pt>
                <c:pt idx="2273">
                  <c:v>50</c:v>
                </c:pt>
                <c:pt idx="2274">
                  <c:v>50</c:v>
                </c:pt>
                <c:pt idx="2275">
                  <c:v>50</c:v>
                </c:pt>
                <c:pt idx="2276">
                  <c:v>50</c:v>
                </c:pt>
                <c:pt idx="2277">
                  <c:v>50</c:v>
                </c:pt>
                <c:pt idx="2278">
                  <c:v>50</c:v>
                </c:pt>
                <c:pt idx="2279">
                  <c:v>50</c:v>
                </c:pt>
                <c:pt idx="2280">
                  <c:v>50</c:v>
                </c:pt>
                <c:pt idx="2281">
                  <c:v>50</c:v>
                </c:pt>
                <c:pt idx="2282">
                  <c:v>50</c:v>
                </c:pt>
                <c:pt idx="2283">
                  <c:v>50</c:v>
                </c:pt>
                <c:pt idx="2284">
                  <c:v>50</c:v>
                </c:pt>
                <c:pt idx="2285">
                  <c:v>50</c:v>
                </c:pt>
                <c:pt idx="2286">
                  <c:v>50</c:v>
                </c:pt>
                <c:pt idx="2287">
                  <c:v>50</c:v>
                </c:pt>
                <c:pt idx="2288">
                  <c:v>50</c:v>
                </c:pt>
                <c:pt idx="2289">
                  <c:v>50</c:v>
                </c:pt>
                <c:pt idx="2290">
                  <c:v>50</c:v>
                </c:pt>
                <c:pt idx="2291">
                  <c:v>50</c:v>
                </c:pt>
                <c:pt idx="2292">
                  <c:v>50</c:v>
                </c:pt>
                <c:pt idx="2293">
                  <c:v>50</c:v>
                </c:pt>
                <c:pt idx="2294">
                  <c:v>50</c:v>
                </c:pt>
                <c:pt idx="2295">
                  <c:v>50</c:v>
                </c:pt>
                <c:pt idx="2296">
                  <c:v>50</c:v>
                </c:pt>
                <c:pt idx="2297">
                  <c:v>50</c:v>
                </c:pt>
                <c:pt idx="2298">
                  <c:v>50</c:v>
                </c:pt>
                <c:pt idx="2299">
                  <c:v>50</c:v>
                </c:pt>
                <c:pt idx="2300">
                  <c:v>50</c:v>
                </c:pt>
                <c:pt idx="2301">
                  <c:v>50</c:v>
                </c:pt>
                <c:pt idx="2302">
                  <c:v>50</c:v>
                </c:pt>
                <c:pt idx="2303">
                  <c:v>50</c:v>
                </c:pt>
                <c:pt idx="2304">
                  <c:v>50</c:v>
                </c:pt>
                <c:pt idx="2305">
                  <c:v>50</c:v>
                </c:pt>
                <c:pt idx="2306">
                  <c:v>50</c:v>
                </c:pt>
                <c:pt idx="2307">
                  <c:v>50</c:v>
                </c:pt>
                <c:pt idx="2308">
                  <c:v>50</c:v>
                </c:pt>
                <c:pt idx="2309">
                  <c:v>50</c:v>
                </c:pt>
                <c:pt idx="2310">
                  <c:v>50</c:v>
                </c:pt>
                <c:pt idx="2311">
                  <c:v>50</c:v>
                </c:pt>
                <c:pt idx="2312">
                  <c:v>50</c:v>
                </c:pt>
                <c:pt idx="2313">
                  <c:v>50</c:v>
                </c:pt>
                <c:pt idx="2314">
                  <c:v>50</c:v>
                </c:pt>
                <c:pt idx="2315">
                  <c:v>50</c:v>
                </c:pt>
                <c:pt idx="2316">
                  <c:v>50</c:v>
                </c:pt>
                <c:pt idx="2317">
                  <c:v>50</c:v>
                </c:pt>
                <c:pt idx="2318">
                  <c:v>50</c:v>
                </c:pt>
                <c:pt idx="2319">
                  <c:v>50</c:v>
                </c:pt>
                <c:pt idx="2320">
                  <c:v>50</c:v>
                </c:pt>
                <c:pt idx="2321">
                  <c:v>50</c:v>
                </c:pt>
                <c:pt idx="2322">
                  <c:v>50</c:v>
                </c:pt>
                <c:pt idx="2323">
                  <c:v>50</c:v>
                </c:pt>
                <c:pt idx="2324">
                  <c:v>50</c:v>
                </c:pt>
                <c:pt idx="2325">
                  <c:v>50</c:v>
                </c:pt>
                <c:pt idx="2326">
                  <c:v>50</c:v>
                </c:pt>
                <c:pt idx="2327">
                  <c:v>50</c:v>
                </c:pt>
                <c:pt idx="2328">
                  <c:v>50</c:v>
                </c:pt>
                <c:pt idx="2329">
                  <c:v>50</c:v>
                </c:pt>
                <c:pt idx="2330">
                  <c:v>50</c:v>
                </c:pt>
                <c:pt idx="2331">
                  <c:v>50</c:v>
                </c:pt>
                <c:pt idx="2332">
                  <c:v>50</c:v>
                </c:pt>
                <c:pt idx="2333">
                  <c:v>50</c:v>
                </c:pt>
                <c:pt idx="2334">
                  <c:v>50</c:v>
                </c:pt>
                <c:pt idx="2335">
                  <c:v>50</c:v>
                </c:pt>
                <c:pt idx="2336">
                  <c:v>50</c:v>
                </c:pt>
                <c:pt idx="2337">
                  <c:v>50</c:v>
                </c:pt>
                <c:pt idx="2338">
                  <c:v>50</c:v>
                </c:pt>
                <c:pt idx="2339">
                  <c:v>50</c:v>
                </c:pt>
                <c:pt idx="2340">
                  <c:v>50</c:v>
                </c:pt>
                <c:pt idx="2341">
                  <c:v>50</c:v>
                </c:pt>
                <c:pt idx="2342">
                  <c:v>50</c:v>
                </c:pt>
                <c:pt idx="2343">
                  <c:v>50</c:v>
                </c:pt>
                <c:pt idx="2344">
                  <c:v>50</c:v>
                </c:pt>
                <c:pt idx="2345">
                  <c:v>50</c:v>
                </c:pt>
                <c:pt idx="2346">
                  <c:v>50</c:v>
                </c:pt>
                <c:pt idx="2347">
                  <c:v>50</c:v>
                </c:pt>
                <c:pt idx="2348">
                  <c:v>50</c:v>
                </c:pt>
                <c:pt idx="2349">
                  <c:v>50</c:v>
                </c:pt>
                <c:pt idx="2350">
                  <c:v>50</c:v>
                </c:pt>
                <c:pt idx="2351">
                  <c:v>50</c:v>
                </c:pt>
                <c:pt idx="2352">
                  <c:v>50</c:v>
                </c:pt>
                <c:pt idx="2353">
                  <c:v>50</c:v>
                </c:pt>
                <c:pt idx="2354">
                  <c:v>50</c:v>
                </c:pt>
                <c:pt idx="2355">
                  <c:v>50</c:v>
                </c:pt>
                <c:pt idx="2356">
                  <c:v>50</c:v>
                </c:pt>
                <c:pt idx="2357">
                  <c:v>50</c:v>
                </c:pt>
                <c:pt idx="2358">
                  <c:v>50</c:v>
                </c:pt>
                <c:pt idx="2359">
                  <c:v>50</c:v>
                </c:pt>
                <c:pt idx="2360">
                  <c:v>50</c:v>
                </c:pt>
                <c:pt idx="2361">
                  <c:v>50</c:v>
                </c:pt>
                <c:pt idx="2362">
                  <c:v>50</c:v>
                </c:pt>
                <c:pt idx="2363">
                  <c:v>50</c:v>
                </c:pt>
                <c:pt idx="2364">
                  <c:v>50</c:v>
                </c:pt>
                <c:pt idx="2365">
                  <c:v>50</c:v>
                </c:pt>
                <c:pt idx="2366">
                  <c:v>50</c:v>
                </c:pt>
                <c:pt idx="2367">
                  <c:v>50</c:v>
                </c:pt>
                <c:pt idx="2368">
                  <c:v>50</c:v>
                </c:pt>
                <c:pt idx="2369">
                  <c:v>50</c:v>
                </c:pt>
                <c:pt idx="2370">
                  <c:v>50</c:v>
                </c:pt>
                <c:pt idx="2371">
                  <c:v>50</c:v>
                </c:pt>
                <c:pt idx="2372">
                  <c:v>50</c:v>
                </c:pt>
                <c:pt idx="2373">
                  <c:v>50</c:v>
                </c:pt>
                <c:pt idx="2374">
                  <c:v>50</c:v>
                </c:pt>
                <c:pt idx="2375">
                  <c:v>50</c:v>
                </c:pt>
                <c:pt idx="2376">
                  <c:v>50</c:v>
                </c:pt>
                <c:pt idx="2377">
                  <c:v>50</c:v>
                </c:pt>
                <c:pt idx="2378">
                  <c:v>50</c:v>
                </c:pt>
                <c:pt idx="2379">
                  <c:v>50</c:v>
                </c:pt>
                <c:pt idx="2380">
                  <c:v>50</c:v>
                </c:pt>
                <c:pt idx="2381">
                  <c:v>50</c:v>
                </c:pt>
                <c:pt idx="2382">
                  <c:v>50</c:v>
                </c:pt>
                <c:pt idx="2383">
                  <c:v>50</c:v>
                </c:pt>
                <c:pt idx="2384">
                  <c:v>50</c:v>
                </c:pt>
                <c:pt idx="2385">
                  <c:v>50</c:v>
                </c:pt>
                <c:pt idx="2386">
                  <c:v>50</c:v>
                </c:pt>
                <c:pt idx="2387">
                  <c:v>50</c:v>
                </c:pt>
                <c:pt idx="2388">
                  <c:v>50</c:v>
                </c:pt>
                <c:pt idx="2389">
                  <c:v>50</c:v>
                </c:pt>
                <c:pt idx="2390">
                  <c:v>50</c:v>
                </c:pt>
                <c:pt idx="2391">
                  <c:v>50</c:v>
                </c:pt>
                <c:pt idx="2392">
                  <c:v>50</c:v>
                </c:pt>
                <c:pt idx="2393">
                  <c:v>50</c:v>
                </c:pt>
                <c:pt idx="2394">
                  <c:v>50</c:v>
                </c:pt>
                <c:pt idx="2395">
                  <c:v>50</c:v>
                </c:pt>
                <c:pt idx="2396">
                  <c:v>50</c:v>
                </c:pt>
                <c:pt idx="2397">
                  <c:v>50</c:v>
                </c:pt>
                <c:pt idx="2398">
                  <c:v>50</c:v>
                </c:pt>
                <c:pt idx="2399">
                  <c:v>50</c:v>
                </c:pt>
                <c:pt idx="2400">
                  <c:v>50</c:v>
                </c:pt>
                <c:pt idx="2401">
                  <c:v>50</c:v>
                </c:pt>
                <c:pt idx="2402">
                  <c:v>50</c:v>
                </c:pt>
                <c:pt idx="2403">
                  <c:v>50</c:v>
                </c:pt>
                <c:pt idx="2404">
                  <c:v>50</c:v>
                </c:pt>
                <c:pt idx="2405">
                  <c:v>50</c:v>
                </c:pt>
                <c:pt idx="2406">
                  <c:v>50</c:v>
                </c:pt>
                <c:pt idx="2407">
                  <c:v>50</c:v>
                </c:pt>
                <c:pt idx="2408">
                  <c:v>50</c:v>
                </c:pt>
                <c:pt idx="2409">
                  <c:v>50</c:v>
                </c:pt>
                <c:pt idx="2410">
                  <c:v>50</c:v>
                </c:pt>
                <c:pt idx="2411">
                  <c:v>50</c:v>
                </c:pt>
                <c:pt idx="2412">
                  <c:v>50</c:v>
                </c:pt>
                <c:pt idx="2413">
                  <c:v>50</c:v>
                </c:pt>
                <c:pt idx="2414">
                  <c:v>50</c:v>
                </c:pt>
                <c:pt idx="2415">
                  <c:v>50</c:v>
                </c:pt>
                <c:pt idx="2416">
                  <c:v>50</c:v>
                </c:pt>
                <c:pt idx="2417">
                  <c:v>50</c:v>
                </c:pt>
                <c:pt idx="2418">
                  <c:v>50</c:v>
                </c:pt>
                <c:pt idx="2419">
                  <c:v>50</c:v>
                </c:pt>
                <c:pt idx="2420">
                  <c:v>50</c:v>
                </c:pt>
                <c:pt idx="2421">
                  <c:v>50</c:v>
                </c:pt>
                <c:pt idx="2422">
                  <c:v>50</c:v>
                </c:pt>
                <c:pt idx="2423">
                  <c:v>50</c:v>
                </c:pt>
                <c:pt idx="2424">
                  <c:v>50</c:v>
                </c:pt>
                <c:pt idx="2425">
                  <c:v>50</c:v>
                </c:pt>
                <c:pt idx="2426">
                  <c:v>50</c:v>
                </c:pt>
                <c:pt idx="2427">
                  <c:v>50</c:v>
                </c:pt>
                <c:pt idx="2428">
                  <c:v>50</c:v>
                </c:pt>
                <c:pt idx="2429">
                  <c:v>50</c:v>
                </c:pt>
                <c:pt idx="2430">
                  <c:v>50</c:v>
                </c:pt>
                <c:pt idx="2431">
                  <c:v>50</c:v>
                </c:pt>
                <c:pt idx="2432">
                  <c:v>50</c:v>
                </c:pt>
                <c:pt idx="2433">
                  <c:v>50</c:v>
                </c:pt>
                <c:pt idx="2434">
                  <c:v>50</c:v>
                </c:pt>
                <c:pt idx="2435">
                  <c:v>50</c:v>
                </c:pt>
                <c:pt idx="2436">
                  <c:v>50</c:v>
                </c:pt>
                <c:pt idx="2437">
                  <c:v>50</c:v>
                </c:pt>
                <c:pt idx="2438">
                  <c:v>50</c:v>
                </c:pt>
                <c:pt idx="2439">
                  <c:v>50</c:v>
                </c:pt>
                <c:pt idx="2440">
                  <c:v>50</c:v>
                </c:pt>
                <c:pt idx="2441">
                  <c:v>50</c:v>
                </c:pt>
                <c:pt idx="2442">
                  <c:v>50</c:v>
                </c:pt>
                <c:pt idx="2443">
                  <c:v>50</c:v>
                </c:pt>
                <c:pt idx="2444">
                  <c:v>50</c:v>
                </c:pt>
                <c:pt idx="2445">
                  <c:v>50</c:v>
                </c:pt>
                <c:pt idx="2446">
                  <c:v>50</c:v>
                </c:pt>
                <c:pt idx="2447">
                  <c:v>50</c:v>
                </c:pt>
                <c:pt idx="2448">
                  <c:v>50</c:v>
                </c:pt>
                <c:pt idx="2449">
                  <c:v>50</c:v>
                </c:pt>
                <c:pt idx="2450">
                  <c:v>50</c:v>
                </c:pt>
                <c:pt idx="2451">
                  <c:v>50</c:v>
                </c:pt>
                <c:pt idx="2452">
                  <c:v>50</c:v>
                </c:pt>
                <c:pt idx="2453">
                  <c:v>50</c:v>
                </c:pt>
                <c:pt idx="2454">
                  <c:v>50</c:v>
                </c:pt>
                <c:pt idx="2455">
                  <c:v>50</c:v>
                </c:pt>
                <c:pt idx="2456">
                  <c:v>50</c:v>
                </c:pt>
                <c:pt idx="2457">
                  <c:v>50</c:v>
                </c:pt>
                <c:pt idx="2458">
                  <c:v>50</c:v>
                </c:pt>
                <c:pt idx="2459">
                  <c:v>50</c:v>
                </c:pt>
                <c:pt idx="2460">
                  <c:v>50</c:v>
                </c:pt>
                <c:pt idx="2461">
                  <c:v>50</c:v>
                </c:pt>
                <c:pt idx="2462">
                  <c:v>50</c:v>
                </c:pt>
                <c:pt idx="2463">
                  <c:v>50</c:v>
                </c:pt>
                <c:pt idx="2464">
                  <c:v>50</c:v>
                </c:pt>
                <c:pt idx="2465">
                  <c:v>50</c:v>
                </c:pt>
                <c:pt idx="2466">
                  <c:v>50</c:v>
                </c:pt>
                <c:pt idx="2467">
                  <c:v>50</c:v>
                </c:pt>
                <c:pt idx="2468">
                  <c:v>50</c:v>
                </c:pt>
                <c:pt idx="2469">
                  <c:v>50</c:v>
                </c:pt>
                <c:pt idx="2470">
                  <c:v>50</c:v>
                </c:pt>
                <c:pt idx="2471">
                  <c:v>50</c:v>
                </c:pt>
                <c:pt idx="2472">
                  <c:v>50</c:v>
                </c:pt>
                <c:pt idx="2473">
                  <c:v>50</c:v>
                </c:pt>
                <c:pt idx="2474">
                  <c:v>50</c:v>
                </c:pt>
                <c:pt idx="2475">
                  <c:v>50</c:v>
                </c:pt>
                <c:pt idx="2476">
                  <c:v>50</c:v>
                </c:pt>
                <c:pt idx="2477">
                  <c:v>50</c:v>
                </c:pt>
                <c:pt idx="2478">
                  <c:v>50</c:v>
                </c:pt>
                <c:pt idx="2479">
                  <c:v>50</c:v>
                </c:pt>
                <c:pt idx="2480">
                  <c:v>50</c:v>
                </c:pt>
                <c:pt idx="2481">
                  <c:v>50</c:v>
                </c:pt>
                <c:pt idx="2482">
                  <c:v>50</c:v>
                </c:pt>
                <c:pt idx="2483">
                  <c:v>50</c:v>
                </c:pt>
                <c:pt idx="2484">
                  <c:v>50</c:v>
                </c:pt>
                <c:pt idx="2485">
                  <c:v>50</c:v>
                </c:pt>
                <c:pt idx="2486">
                  <c:v>50</c:v>
                </c:pt>
                <c:pt idx="2487">
                  <c:v>50</c:v>
                </c:pt>
                <c:pt idx="2488">
                  <c:v>50</c:v>
                </c:pt>
                <c:pt idx="2489">
                  <c:v>50</c:v>
                </c:pt>
                <c:pt idx="2490">
                  <c:v>50</c:v>
                </c:pt>
                <c:pt idx="2491">
                  <c:v>50</c:v>
                </c:pt>
                <c:pt idx="2492">
                  <c:v>50</c:v>
                </c:pt>
                <c:pt idx="2493">
                  <c:v>50</c:v>
                </c:pt>
                <c:pt idx="2494">
                  <c:v>50</c:v>
                </c:pt>
                <c:pt idx="2495">
                  <c:v>50</c:v>
                </c:pt>
                <c:pt idx="2496">
                  <c:v>50</c:v>
                </c:pt>
                <c:pt idx="2497">
                  <c:v>50</c:v>
                </c:pt>
                <c:pt idx="2498">
                  <c:v>50</c:v>
                </c:pt>
                <c:pt idx="2499">
                  <c:v>50</c:v>
                </c:pt>
                <c:pt idx="2500">
                  <c:v>50</c:v>
                </c:pt>
                <c:pt idx="2501">
                  <c:v>50</c:v>
                </c:pt>
                <c:pt idx="2502">
                  <c:v>50</c:v>
                </c:pt>
                <c:pt idx="2503">
                  <c:v>50</c:v>
                </c:pt>
                <c:pt idx="2504">
                  <c:v>50</c:v>
                </c:pt>
                <c:pt idx="2505">
                  <c:v>50</c:v>
                </c:pt>
                <c:pt idx="2506">
                  <c:v>50</c:v>
                </c:pt>
                <c:pt idx="2507">
                  <c:v>50</c:v>
                </c:pt>
                <c:pt idx="2508">
                  <c:v>50</c:v>
                </c:pt>
                <c:pt idx="2509">
                  <c:v>50</c:v>
                </c:pt>
                <c:pt idx="2510">
                  <c:v>50</c:v>
                </c:pt>
                <c:pt idx="2511">
                  <c:v>50</c:v>
                </c:pt>
                <c:pt idx="2512">
                  <c:v>50</c:v>
                </c:pt>
                <c:pt idx="2513">
                  <c:v>50</c:v>
                </c:pt>
                <c:pt idx="2514">
                  <c:v>50</c:v>
                </c:pt>
                <c:pt idx="2515">
                  <c:v>50</c:v>
                </c:pt>
                <c:pt idx="2516">
                  <c:v>50</c:v>
                </c:pt>
                <c:pt idx="2517">
                  <c:v>50</c:v>
                </c:pt>
                <c:pt idx="2518">
                  <c:v>50</c:v>
                </c:pt>
                <c:pt idx="2519">
                  <c:v>50</c:v>
                </c:pt>
                <c:pt idx="2520">
                  <c:v>50</c:v>
                </c:pt>
                <c:pt idx="2521">
                  <c:v>50</c:v>
                </c:pt>
                <c:pt idx="2522">
                  <c:v>50</c:v>
                </c:pt>
                <c:pt idx="2523">
                  <c:v>50</c:v>
                </c:pt>
                <c:pt idx="2524">
                  <c:v>50</c:v>
                </c:pt>
                <c:pt idx="2525">
                  <c:v>50</c:v>
                </c:pt>
                <c:pt idx="2526">
                  <c:v>50</c:v>
                </c:pt>
                <c:pt idx="2527">
                  <c:v>50</c:v>
                </c:pt>
                <c:pt idx="2528">
                  <c:v>50</c:v>
                </c:pt>
                <c:pt idx="2529">
                  <c:v>50</c:v>
                </c:pt>
                <c:pt idx="2530">
                  <c:v>50</c:v>
                </c:pt>
                <c:pt idx="2531">
                  <c:v>50</c:v>
                </c:pt>
                <c:pt idx="2532">
                  <c:v>50</c:v>
                </c:pt>
                <c:pt idx="2533">
                  <c:v>50</c:v>
                </c:pt>
                <c:pt idx="2534">
                  <c:v>50</c:v>
                </c:pt>
                <c:pt idx="2535">
                  <c:v>50</c:v>
                </c:pt>
                <c:pt idx="2536">
                  <c:v>50</c:v>
                </c:pt>
                <c:pt idx="2537">
                  <c:v>50</c:v>
                </c:pt>
                <c:pt idx="2538">
                  <c:v>50</c:v>
                </c:pt>
                <c:pt idx="2539">
                  <c:v>50</c:v>
                </c:pt>
                <c:pt idx="2540">
                  <c:v>50</c:v>
                </c:pt>
                <c:pt idx="2541">
                  <c:v>50</c:v>
                </c:pt>
                <c:pt idx="2542">
                  <c:v>50</c:v>
                </c:pt>
                <c:pt idx="2543">
                  <c:v>50</c:v>
                </c:pt>
                <c:pt idx="2544">
                  <c:v>50</c:v>
                </c:pt>
                <c:pt idx="2545">
                  <c:v>50</c:v>
                </c:pt>
                <c:pt idx="2546">
                  <c:v>50</c:v>
                </c:pt>
                <c:pt idx="2547">
                  <c:v>50</c:v>
                </c:pt>
                <c:pt idx="2548">
                  <c:v>50</c:v>
                </c:pt>
                <c:pt idx="2549">
                  <c:v>50</c:v>
                </c:pt>
                <c:pt idx="2550">
                  <c:v>50</c:v>
                </c:pt>
                <c:pt idx="2551">
                  <c:v>50</c:v>
                </c:pt>
                <c:pt idx="2552">
                  <c:v>50</c:v>
                </c:pt>
                <c:pt idx="2553">
                  <c:v>50</c:v>
                </c:pt>
                <c:pt idx="2554">
                  <c:v>50</c:v>
                </c:pt>
                <c:pt idx="2555">
                  <c:v>50</c:v>
                </c:pt>
                <c:pt idx="2556">
                  <c:v>50</c:v>
                </c:pt>
                <c:pt idx="2557">
                  <c:v>50</c:v>
                </c:pt>
                <c:pt idx="2558">
                  <c:v>50</c:v>
                </c:pt>
                <c:pt idx="2559">
                  <c:v>50</c:v>
                </c:pt>
                <c:pt idx="2560">
                  <c:v>50</c:v>
                </c:pt>
                <c:pt idx="2561">
                  <c:v>50</c:v>
                </c:pt>
                <c:pt idx="2562">
                  <c:v>50</c:v>
                </c:pt>
                <c:pt idx="2563">
                  <c:v>50</c:v>
                </c:pt>
                <c:pt idx="2564">
                  <c:v>50</c:v>
                </c:pt>
                <c:pt idx="2565">
                  <c:v>50</c:v>
                </c:pt>
                <c:pt idx="2566">
                  <c:v>50</c:v>
                </c:pt>
                <c:pt idx="2567">
                  <c:v>50</c:v>
                </c:pt>
                <c:pt idx="2568">
                  <c:v>50</c:v>
                </c:pt>
                <c:pt idx="2569">
                  <c:v>50</c:v>
                </c:pt>
                <c:pt idx="2570">
                  <c:v>50</c:v>
                </c:pt>
                <c:pt idx="2571">
                  <c:v>50</c:v>
                </c:pt>
                <c:pt idx="2572">
                  <c:v>50</c:v>
                </c:pt>
                <c:pt idx="2573">
                  <c:v>50</c:v>
                </c:pt>
                <c:pt idx="2574">
                  <c:v>50</c:v>
                </c:pt>
                <c:pt idx="2575">
                  <c:v>50</c:v>
                </c:pt>
                <c:pt idx="2576">
                  <c:v>50</c:v>
                </c:pt>
                <c:pt idx="2577">
                  <c:v>50</c:v>
                </c:pt>
                <c:pt idx="2578">
                  <c:v>50</c:v>
                </c:pt>
                <c:pt idx="2579">
                  <c:v>50</c:v>
                </c:pt>
                <c:pt idx="2580">
                  <c:v>50</c:v>
                </c:pt>
                <c:pt idx="2581">
                  <c:v>50</c:v>
                </c:pt>
                <c:pt idx="2582">
                  <c:v>50</c:v>
                </c:pt>
                <c:pt idx="2583">
                  <c:v>50</c:v>
                </c:pt>
                <c:pt idx="2584">
                  <c:v>50</c:v>
                </c:pt>
                <c:pt idx="2585">
                  <c:v>50</c:v>
                </c:pt>
                <c:pt idx="2586">
                  <c:v>50</c:v>
                </c:pt>
                <c:pt idx="2587">
                  <c:v>50</c:v>
                </c:pt>
                <c:pt idx="2588">
                  <c:v>50</c:v>
                </c:pt>
                <c:pt idx="2589">
                  <c:v>50</c:v>
                </c:pt>
                <c:pt idx="2590">
                  <c:v>50</c:v>
                </c:pt>
                <c:pt idx="2591">
                  <c:v>50</c:v>
                </c:pt>
                <c:pt idx="2592">
                  <c:v>50</c:v>
                </c:pt>
                <c:pt idx="2593">
                  <c:v>50</c:v>
                </c:pt>
                <c:pt idx="2594">
                  <c:v>50</c:v>
                </c:pt>
                <c:pt idx="2595">
                  <c:v>50</c:v>
                </c:pt>
                <c:pt idx="2596">
                  <c:v>50</c:v>
                </c:pt>
                <c:pt idx="2597">
                  <c:v>50</c:v>
                </c:pt>
                <c:pt idx="2598">
                  <c:v>50</c:v>
                </c:pt>
                <c:pt idx="2599">
                  <c:v>50</c:v>
                </c:pt>
                <c:pt idx="2600">
                  <c:v>50</c:v>
                </c:pt>
                <c:pt idx="2601">
                  <c:v>50</c:v>
                </c:pt>
                <c:pt idx="2602">
                  <c:v>50</c:v>
                </c:pt>
                <c:pt idx="2603">
                  <c:v>50</c:v>
                </c:pt>
                <c:pt idx="2604">
                  <c:v>50</c:v>
                </c:pt>
                <c:pt idx="2605">
                  <c:v>50</c:v>
                </c:pt>
                <c:pt idx="2606">
                  <c:v>50</c:v>
                </c:pt>
                <c:pt idx="2607">
                  <c:v>50</c:v>
                </c:pt>
                <c:pt idx="2608">
                  <c:v>50</c:v>
                </c:pt>
                <c:pt idx="2609">
                  <c:v>50</c:v>
                </c:pt>
                <c:pt idx="2610">
                  <c:v>50</c:v>
                </c:pt>
                <c:pt idx="2611">
                  <c:v>50</c:v>
                </c:pt>
                <c:pt idx="2612">
                  <c:v>50</c:v>
                </c:pt>
                <c:pt idx="2613">
                  <c:v>50</c:v>
                </c:pt>
                <c:pt idx="2614">
                  <c:v>50</c:v>
                </c:pt>
                <c:pt idx="2615">
                  <c:v>50</c:v>
                </c:pt>
                <c:pt idx="2616">
                  <c:v>50</c:v>
                </c:pt>
                <c:pt idx="2617">
                  <c:v>50</c:v>
                </c:pt>
                <c:pt idx="2618">
                  <c:v>50</c:v>
                </c:pt>
                <c:pt idx="2619">
                  <c:v>50</c:v>
                </c:pt>
                <c:pt idx="2620">
                  <c:v>50</c:v>
                </c:pt>
                <c:pt idx="2621">
                  <c:v>50</c:v>
                </c:pt>
                <c:pt idx="2622">
                  <c:v>50</c:v>
                </c:pt>
                <c:pt idx="2623">
                  <c:v>50</c:v>
                </c:pt>
                <c:pt idx="2624">
                  <c:v>50</c:v>
                </c:pt>
                <c:pt idx="2625">
                  <c:v>50</c:v>
                </c:pt>
                <c:pt idx="2626">
                  <c:v>50</c:v>
                </c:pt>
                <c:pt idx="2627">
                  <c:v>50</c:v>
                </c:pt>
                <c:pt idx="2628">
                  <c:v>50</c:v>
                </c:pt>
                <c:pt idx="2629">
                  <c:v>50</c:v>
                </c:pt>
                <c:pt idx="2630">
                  <c:v>50</c:v>
                </c:pt>
                <c:pt idx="2631">
                  <c:v>50</c:v>
                </c:pt>
                <c:pt idx="2632">
                  <c:v>50</c:v>
                </c:pt>
                <c:pt idx="2633">
                  <c:v>50</c:v>
                </c:pt>
                <c:pt idx="2634">
                  <c:v>50</c:v>
                </c:pt>
                <c:pt idx="2635">
                  <c:v>50</c:v>
                </c:pt>
                <c:pt idx="2636">
                  <c:v>50</c:v>
                </c:pt>
                <c:pt idx="2637">
                  <c:v>50</c:v>
                </c:pt>
                <c:pt idx="2638">
                  <c:v>50</c:v>
                </c:pt>
                <c:pt idx="2639">
                  <c:v>50</c:v>
                </c:pt>
                <c:pt idx="2640">
                  <c:v>50</c:v>
                </c:pt>
                <c:pt idx="2641">
                  <c:v>50</c:v>
                </c:pt>
                <c:pt idx="2642">
                  <c:v>50</c:v>
                </c:pt>
                <c:pt idx="2643">
                  <c:v>50</c:v>
                </c:pt>
                <c:pt idx="2644">
                  <c:v>50</c:v>
                </c:pt>
                <c:pt idx="2645">
                  <c:v>50</c:v>
                </c:pt>
                <c:pt idx="2646">
                  <c:v>50</c:v>
                </c:pt>
                <c:pt idx="2647">
                  <c:v>50</c:v>
                </c:pt>
                <c:pt idx="2648">
                  <c:v>50</c:v>
                </c:pt>
                <c:pt idx="2649">
                  <c:v>50</c:v>
                </c:pt>
                <c:pt idx="2650">
                  <c:v>50</c:v>
                </c:pt>
                <c:pt idx="2651">
                  <c:v>50</c:v>
                </c:pt>
                <c:pt idx="2652">
                  <c:v>50</c:v>
                </c:pt>
                <c:pt idx="2653">
                  <c:v>50</c:v>
                </c:pt>
                <c:pt idx="2654">
                  <c:v>50</c:v>
                </c:pt>
                <c:pt idx="2655">
                  <c:v>50</c:v>
                </c:pt>
                <c:pt idx="2656">
                  <c:v>50</c:v>
                </c:pt>
                <c:pt idx="2657">
                  <c:v>50</c:v>
                </c:pt>
                <c:pt idx="2658">
                  <c:v>50</c:v>
                </c:pt>
                <c:pt idx="2659">
                  <c:v>50</c:v>
                </c:pt>
                <c:pt idx="2660">
                  <c:v>50</c:v>
                </c:pt>
                <c:pt idx="2661">
                  <c:v>50</c:v>
                </c:pt>
                <c:pt idx="2662">
                  <c:v>50</c:v>
                </c:pt>
                <c:pt idx="2663">
                  <c:v>50</c:v>
                </c:pt>
                <c:pt idx="2664">
                  <c:v>50</c:v>
                </c:pt>
                <c:pt idx="2665">
                  <c:v>50</c:v>
                </c:pt>
                <c:pt idx="2666">
                  <c:v>50</c:v>
                </c:pt>
                <c:pt idx="2667">
                  <c:v>50</c:v>
                </c:pt>
                <c:pt idx="2668">
                  <c:v>50</c:v>
                </c:pt>
                <c:pt idx="2669">
                  <c:v>50</c:v>
                </c:pt>
                <c:pt idx="2670">
                  <c:v>50</c:v>
                </c:pt>
                <c:pt idx="2671">
                  <c:v>50</c:v>
                </c:pt>
                <c:pt idx="2672">
                  <c:v>50</c:v>
                </c:pt>
                <c:pt idx="2673">
                  <c:v>50</c:v>
                </c:pt>
                <c:pt idx="2674">
                  <c:v>50</c:v>
                </c:pt>
                <c:pt idx="2675">
                  <c:v>50</c:v>
                </c:pt>
                <c:pt idx="2676">
                  <c:v>50</c:v>
                </c:pt>
                <c:pt idx="2677">
                  <c:v>50</c:v>
                </c:pt>
                <c:pt idx="2678">
                  <c:v>50</c:v>
                </c:pt>
                <c:pt idx="2679">
                  <c:v>50</c:v>
                </c:pt>
                <c:pt idx="2680">
                  <c:v>50</c:v>
                </c:pt>
                <c:pt idx="2681">
                  <c:v>50</c:v>
                </c:pt>
                <c:pt idx="2682">
                  <c:v>50</c:v>
                </c:pt>
                <c:pt idx="2683">
                  <c:v>50</c:v>
                </c:pt>
                <c:pt idx="2684">
                  <c:v>50</c:v>
                </c:pt>
                <c:pt idx="2685">
                  <c:v>50</c:v>
                </c:pt>
                <c:pt idx="2686">
                  <c:v>50</c:v>
                </c:pt>
                <c:pt idx="2687">
                  <c:v>50</c:v>
                </c:pt>
                <c:pt idx="2688">
                  <c:v>50</c:v>
                </c:pt>
                <c:pt idx="2689">
                  <c:v>50</c:v>
                </c:pt>
                <c:pt idx="2690">
                  <c:v>50</c:v>
                </c:pt>
                <c:pt idx="2691">
                  <c:v>50</c:v>
                </c:pt>
                <c:pt idx="2692">
                  <c:v>50</c:v>
                </c:pt>
                <c:pt idx="2693">
                  <c:v>50</c:v>
                </c:pt>
                <c:pt idx="2694">
                  <c:v>50</c:v>
                </c:pt>
                <c:pt idx="2695">
                  <c:v>50</c:v>
                </c:pt>
                <c:pt idx="2696">
                  <c:v>50</c:v>
                </c:pt>
                <c:pt idx="2697">
                  <c:v>50</c:v>
                </c:pt>
                <c:pt idx="2698">
                  <c:v>50</c:v>
                </c:pt>
                <c:pt idx="2699">
                  <c:v>50</c:v>
                </c:pt>
                <c:pt idx="2700">
                  <c:v>50</c:v>
                </c:pt>
                <c:pt idx="2701">
                  <c:v>50</c:v>
                </c:pt>
                <c:pt idx="2702">
                  <c:v>50</c:v>
                </c:pt>
                <c:pt idx="2703">
                  <c:v>50</c:v>
                </c:pt>
                <c:pt idx="2704">
                  <c:v>50</c:v>
                </c:pt>
                <c:pt idx="2705">
                  <c:v>50</c:v>
                </c:pt>
                <c:pt idx="2706">
                  <c:v>50</c:v>
                </c:pt>
                <c:pt idx="2707">
                  <c:v>50</c:v>
                </c:pt>
                <c:pt idx="2708">
                  <c:v>50</c:v>
                </c:pt>
                <c:pt idx="2709">
                  <c:v>50</c:v>
                </c:pt>
                <c:pt idx="2710">
                  <c:v>50</c:v>
                </c:pt>
                <c:pt idx="2711">
                  <c:v>50</c:v>
                </c:pt>
                <c:pt idx="2712">
                  <c:v>50</c:v>
                </c:pt>
                <c:pt idx="2713">
                  <c:v>50</c:v>
                </c:pt>
                <c:pt idx="2714">
                  <c:v>50</c:v>
                </c:pt>
                <c:pt idx="2715">
                  <c:v>50</c:v>
                </c:pt>
                <c:pt idx="2716">
                  <c:v>50</c:v>
                </c:pt>
                <c:pt idx="2717">
                  <c:v>50</c:v>
                </c:pt>
                <c:pt idx="2718">
                  <c:v>50</c:v>
                </c:pt>
                <c:pt idx="2719">
                  <c:v>50</c:v>
                </c:pt>
                <c:pt idx="2720">
                  <c:v>50</c:v>
                </c:pt>
                <c:pt idx="2721">
                  <c:v>50</c:v>
                </c:pt>
                <c:pt idx="2722">
                  <c:v>50</c:v>
                </c:pt>
                <c:pt idx="2723">
                  <c:v>50</c:v>
                </c:pt>
                <c:pt idx="2724">
                  <c:v>50</c:v>
                </c:pt>
                <c:pt idx="2725">
                  <c:v>50</c:v>
                </c:pt>
                <c:pt idx="2726">
                  <c:v>50</c:v>
                </c:pt>
                <c:pt idx="2727">
                  <c:v>50</c:v>
                </c:pt>
                <c:pt idx="2728">
                  <c:v>50</c:v>
                </c:pt>
                <c:pt idx="2729">
                  <c:v>50</c:v>
                </c:pt>
                <c:pt idx="2730">
                  <c:v>50</c:v>
                </c:pt>
                <c:pt idx="2731">
                  <c:v>50</c:v>
                </c:pt>
                <c:pt idx="2732">
                  <c:v>50</c:v>
                </c:pt>
                <c:pt idx="2733">
                  <c:v>50</c:v>
                </c:pt>
                <c:pt idx="2734">
                  <c:v>50</c:v>
                </c:pt>
                <c:pt idx="2735">
                  <c:v>50</c:v>
                </c:pt>
                <c:pt idx="2736">
                  <c:v>50</c:v>
                </c:pt>
                <c:pt idx="2737">
                  <c:v>50</c:v>
                </c:pt>
                <c:pt idx="2738">
                  <c:v>50</c:v>
                </c:pt>
                <c:pt idx="2739">
                  <c:v>50</c:v>
                </c:pt>
                <c:pt idx="2740">
                  <c:v>50</c:v>
                </c:pt>
                <c:pt idx="2741">
                  <c:v>50</c:v>
                </c:pt>
                <c:pt idx="2742">
                  <c:v>50</c:v>
                </c:pt>
                <c:pt idx="2743">
                  <c:v>50</c:v>
                </c:pt>
                <c:pt idx="2744">
                  <c:v>50</c:v>
                </c:pt>
                <c:pt idx="2745">
                  <c:v>50</c:v>
                </c:pt>
                <c:pt idx="2746">
                  <c:v>50</c:v>
                </c:pt>
                <c:pt idx="2747">
                  <c:v>50</c:v>
                </c:pt>
                <c:pt idx="2748">
                  <c:v>50</c:v>
                </c:pt>
                <c:pt idx="2749">
                  <c:v>50</c:v>
                </c:pt>
                <c:pt idx="2750">
                  <c:v>50</c:v>
                </c:pt>
                <c:pt idx="2751">
                  <c:v>50</c:v>
                </c:pt>
                <c:pt idx="2752">
                  <c:v>50</c:v>
                </c:pt>
                <c:pt idx="2753">
                  <c:v>50</c:v>
                </c:pt>
                <c:pt idx="2754">
                  <c:v>50</c:v>
                </c:pt>
                <c:pt idx="2755">
                  <c:v>50</c:v>
                </c:pt>
                <c:pt idx="2756">
                  <c:v>50</c:v>
                </c:pt>
                <c:pt idx="2757">
                  <c:v>50</c:v>
                </c:pt>
                <c:pt idx="2758">
                  <c:v>50</c:v>
                </c:pt>
                <c:pt idx="2759">
                  <c:v>50</c:v>
                </c:pt>
                <c:pt idx="2760">
                  <c:v>50</c:v>
                </c:pt>
                <c:pt idx="2761">
                  <c:v>50</c:v>
                </c:pt>
                <c:pt idx="2762">
                  <c:v>50</c:v>
                </c:pt>
                <c:pt idx="2763">
                  <c:v>50</c:v>
                </c:pt>
                <c:pt idx="2764">
                  <c:v>50</c:v>
                </c:pt>
                <c:pt idx="2765">
                  <c:v>50</c:v>
                </c:pt>
                <c:pt idx="2766">
                  <c:v>50</c:v>
                </c:pt>
                <c:pt idx="2767">
                  <c:v>50</c:v>
                </c:pt>
                <c:pt idx="2768">
                  <c:v>50</c:v>
                </c:pt>
                <c:pt idx="2769">
                  <c:v>50</c:v>
                </c:pt>
                <c:pt idx="2770">
                  <c:v>50</c:v>
                </c:pt>
                <c:pt idx="2771">
                  <c:v>50</c:v>
                </c:pt>
                <c:pt idx="2772">
                  <c:v>50</c:v>
                </c:pt>
                <c:pt idx="2773">
                  <c:v>50</c:v>
                </c:pt>
                <c:pt idx="2774">
                  <c:v>50</c:v>
                </c:pt>
                <c:pt idx="2775">
                  <c:v>50</c:v>
                </c:pt>
                <c:pt idx="2776">
                  <c:v>50</c:v>
                </c:pt>
                <c:pt idx="2777">
                  <c:v>50</c:v>
                </c:pt>
                <c:pt idx="2778">
                  <c:v>50</c:v>
                </c:pt>
                <c:pt idx="2779">
                  <c:v>50</c:v>
                </c:pt>
                <c:pt idx="2780">
                  <c:v>50</c:v>
                </c:pt>
                <c:pt idx="2781">
                  <c:v>50</c:v>
                </c:pt>
                <c:pt idx="2782">
                  <c:v>50</c:v>
                </c:pt>
                <c:pt idx="2783">
                  <c:v>50</c:v>
                </c:pt>
                <c:pt idx="2784">
                  <c:v>50</c:v>
                </c:pt>
                <c:pt idx="2785">
                  <c:v>50</c:v>
                </c:pt>
                <c:pt idx="2786">
                  <c:v>50</c:v>
                </c:pt>
                <c:pt idx="2787">
                  <c:v>50</c:v>
                </c:pt>
                <c:pt idx="2788">
                  <c:v>50</c:v>
                </c:pt>
                <c:pt idx="2789">
                  <c:v>50</c:v>
                </c:pt>
                <c:pt idx="2790">
                  <c:v>50</c:v>
                </c:pt>
                <c:pt idx="2791">
                  <c:v>50</c:v>
                </c:pt>
                <c:pt idx="2792">
                  <c:v>50</c:v>
                </c:pt>
                <c:pt idx="2793">
                  <c:v>50</c:v>
                </c:pt>
                <c:pt idx="2794">
                  <c:v>50</c:v>
                </c:pt>
                <c:pt idx="2795">
                  <c:v>50</c:v>
                </c:pt>
                <c:pt idx="2796">
                  <c:v>50</c:v>
                </c:pt>
                <c:pt idx="2797">
                  <c:v>50</c:v>
                </c:pt>
                <c:pt idx="2798">
                  <c:v>50</c:v>
                </c:pt>
                <c:pt idx="2799">
                  <c:v>50</c:v>
                </c:pt>
                <c:pt idx="2800">
                  <c:v>50</c:v>
                </c:pt>
                <c:pt idx="2801">
                  <c:v>50</c:v>
                </c:pt>
                <c:pt idx="2802">
                  <c:v>50</c:v>
                </c:pt>
                <c:pt idx="2803">
                  <c:v>50</c:v>
                </c:pt>
                <c:pt idx="2804">
                  <c:v>50</c:v>
                </c:pt>
                <c:pt idx="2805">
                  <c:v>50</c:v>
                </c:pt>
                <c:pt idx="2806">
                  <c:v>50</c:v>
                </c:pt>
                <c:pt idx="2807">
                  <c:v>50</c:v>
                </c:pt>
                <c:pt idx="2808">
                  <c:v>50</c:v>
                </c:pt>
                <c:pt idx="2809">
                  <c:v>50</c:v>
                </c:pt>
                <c:pt idx="2810">
                  <c:v>50</c:v>
                </c:pt>
                <c:pt idx="2811">
                  <c:v>50</c:v>
                </c:pt>
                <c:pt idx="2812">
                  <c:v>50</c:v>
                </c:pt>
                <c:pt idx="2813">
                  <c:v>50</c:v>
                </c:pt>
                <c:pt idx="2814">
                  <c:v>50</c:v>
                </c:pt>
                <c:pt idx="2815">
                  <c:v>50</c:v>
                </c:pt>
                <c:pt idx="2816">
                  <c:v>50</c:v>
                </c:pt>
                <c:pt idx="2817">
                  <c:v>50</c:v>
                </c:pt>
                <c:pt idx="2818">
                  <c:v>50</c:v>
                </c:pt>
                <c:pt idx="2819">
                  <c:v>50</c:v>
                </c:pt>
                <c:pt idx="2820">
                  <c:v>50</c:v>
                </c:pt>
                <c:pt idx="2821">
                  <c:v>50</c:v>
                </c:pt>
                <c:pt idx="2822">
                  <c:v>50</c:v>
                </c:pt>
                <c:pt idx="2823">
                  <c:v>50</c:v>
                </c:pt>
                <c:pt idx="2824">
                  <c:v>50</c:v>
                </c:pt>
                <c:pt idx="2825">
                  <c:v>50</c:v>
                </c:pt>
                <c:pt idx="2826">
                  <c:v>50</c:v>
                </c:pt>
                <c:pt idx="2827">
                  <c:v>50</c:v>
                </c:pt>
                <c:pt idx="2828">
                  <c:v>50</c:v>
                </c:pt>
                <c:pt idx="2829">
                  <c:v>50</c:v>
                </c:pt>
                <c:pt idx="2830">
                  <c:v>50</c:v>
                </c:pt>
                <c:pt idx="2831">
                  <c:v>50</c:v>
                </c:pt>
                <c:pt idx="2832">
                  <c:v>50</c:v>
                </c:pt>
                <c:pt idx="2833">
                  <c:v>50</c:v>
                </c:pt>
                <c:pt idx="2834">
                  <c:v>50</c:v>
                </c:pt>
                <c:pt idx="2835">
                  <c:v>50</c:v>
                </c:pt>
                <c:pt idx="2836">
                  <c:v>50</c:v>
                </c:pt>
                <c:pt idx="2837">
                  <c:v>50</c:v>
                </c:pt>
                <c:pt idx="2838">
                  <c:v>50</c:v>
                </c:pt>
                <c:pt idx="2839">
                  <c:v>50</c:v>
                </c:pt>
                <c:pt idx="2840">
                  <c:v>50</c:v>
                </c:pt>
                <c:pt idx="2841">
                  <c:v>50</c:v>
                </c:pt>
                <c:pt idx="2842">
                  <c:v>50</c:v>
                </c:pt>
                <c:pt idx="2843">
                  <c:v>50</c:v>
                </c:pt>
                <c:pt idx="2844">
                  <c:v>50</c:v>
                </c:pt>
                <c:pt idx="2845">
                  <c:v>50</c:v>
                </c:pt>
                <c:pt idx="2846">
                  <c:v>50</c:v>
                </c:pt>
                <c:pt idx="2847">
                  <c:v>50</c:v>
                </c:pt>
                <c:pt idx="2848">
                  <c:v>50</c:v>
                </c:pt>
                <c:pt idx="2849">
                  <c:v>50</c:v>
                </c:pt>
                <c:pt idx="2850">
                  <c:v>50</c:v>
                </c:pt>
                <c:pt idx="2851">
                  <c:v>50</c:v>
                </c:pt>
                <c:pt idx="2852">
                  <c:v>50</c:v>
                </c:pt>
                <c:pt idx="2853">
                  <c:v>50</c:v>
                </c:pt>
                <c:pt idx="2854">
                  <c:v>50</c:v>
                </c:pt>
                <c:pt idx="2855">
                  <c:v>50</c:v>
                </c:pt>
                <c:pt idx="2856">
                  <c:v>50</c:v>
                </c:pt>
                <c:pt idx="2857">
                  <c:v>50</c:v>
                </c:pt>
                <c:pt idx="2858">
                  <c:v>50</c:v>
                </c:pt>
                <c:pt idx="2859">
                  <c:v>50</c:v>
                </c:pt>
                <c:pt idx="2860">
                  <c:v>50</c:v>
                </c:pt>
                <c:pt idx="2861">
                  <c:v>50</c:v>
                </c:pt>
                <c:pt idx="2862">
                  <c:v>50</c:v>
                </c:pt>
                <c:pt idx="2863">
                  <c:v>50</c:v>
                </c:pt>
                <c:pt idx="2864">
                  <c:v>50</c:v>
                </c:pt>
                <c:pt idx="2865">
                  <c:v>50</c:v>
                </c:pt>
                <c:pt idx="2866">
                  <c:v>50</c:v>
                </c:pt>
                <c:pt idx="2867">
                  <c:v>50</c:v>
                </c:pt>
                <c:pt idx="2868">
                  <c:v>50</c:v>
                </c:pt>
                <c:pt idx="2869">
                  <c:v>50</c:v>
                </c:pt>
                <c:pt idx="2870">
                  <c:v>50</c:v>
                </c:pt>
                <c:pt idx="2871">
                  <c:v>50</c:v>
                </c:pt>
                <c:pt idx="2872">
                  <c:v>50</c:v>
                </c:pt>
                <c:pt idx="2873">
                  <c:v>50</c:v>
                </c:pt>
                <c:pt idx="2874">
                  <c:v>50</c:v>
                </c:pt>
                <c:pt idx="2875">
                  <c:v>50</c:v>
                </c:pt>
                <c:pt idx="2876">
                  <c:v>50</c:v>
                </c:pt>
                <c:pt idx="2877">
                  <c:v>50</c:v>
                </c:pt>
                <c:pt idx="2878">
                  <c:v>50</c:v>
                </c:pt>
                <c:pt idx="2879">
                  <c:v>50</c:v>
                </c:pt>
                <c:pt idx="2880">
                  <c:v>50</c:v>
                </c:pt>
                <c:pt idx="2881">
                  <c:v>50</c:v>
                </c:pt>
                <c:pt idx="2882">
                  <c:v>50</c:v>
                </c:pt>
                <c:pt idx="2883">
                  <c:v>50</c:v>
                </c:pt>
                <c:pt idx="2884">
                  <c:v>50</c:v>
                </c:pt>
                <c:pt idx="2885">
                  <c:v>50</c:v>
                </c:pt>
                <c:pt idx="2886">
                  <c:v>50</c:v>
                </c:pt>
                <c:pt idx="2887">
                  <c:v>50</c:v>
                </c:pt>
                <c:pt idx="2888">
                  <c:v>50</c:v>
                </c:pt>
                <c:pt idx="2889">
                  <c:v>50</c:v>
                </c:pt>
                <c:pt idx="2890">
                  <c:v>50</c:v>
                </c:pt>
                <c:pt idx="2891">
                  <c:v>50</c:v>
                </c:pt>
                <c:pt idx="2892">
                  <c:v>50</c:v>
                </c:pt>
                <c:pt idx="2893">
                  <c:v>50</c:v>
                </c:pt>
                <c:pt idx="2894">
                  <c:v>50</c:v>
                </c:pt>
                <c:pt idx="2895">
                  <c:v>50</c:v>
                </c:pt>
                <c:pt idx="2896">
                  <c:v>50</c:v>
                </c:pt>
                <c:pt idx="2897">
                  <c:v>50</c:v>
                </c:pt>
                <c:pt idx="2898">
                  <c:v>50</c:v>
                </c:pt>
                <c:pt idx="2899">
                  <c:v>50</c:v>
                </c:pt>
                <c:pt idx="2900">
                  <c:v>50</c:v>
                </c:pt>
                <c:pt idx="2901">
                  <c:v>50</c:v>
                </c:pt>
                <c:pt idx="2902">
                  <c:v>50</c:v>
                </c:pt>
                <c:pt idx="2903">
                  <c:v>50</c:v>
                </c:pt>
                <c:pt idx="2904">
                  <c:v>50</c:v>
                </c:pt>
                <c:pt idx="2905">
                  <c:v>50</c:v>
                </c:pt>
                <c:pt idx="2906">
                  <c:v>50</c:v>
                </c:pt>
                <c:pt idx="2907">
                  <c:v>50</c:v>
                </c:pt>
                <c:pt idx="2908">
                  <c:v>50</c:v>
                </c:pt>
                <c:pt idx="2909">
                  <c:v>50</c:v>
                </c:pt>
                <c:pt idx="2910">
                  <c:v>50</c:v>
                </c:pt>
                <c:pt idx="2911">
                  <c:v>50</c:v>
                </c:pt>
                <c:pt idx="2912">
                  <c:v>50</c:v>
                </c:pt>
                <c:pt idx="2913">
                  <c:v>50</c:v>
                </c:pt>
                <c:pt idx="2914">
                  <c:v>50</c:v>
                </c:pt>
                <c:pt idx="2915">
                  <c:v>50</c:v>
                </c:pt>
                <c:pt idx="2916">
                  <c:v>50</c:v>
                </c:pt>
                <c:pt idx="2917">
                  <c:v>50</c:v>
                </c:pt>
                <c:pt idx="2918">
                  <c:v>50</c:v>
                </c:pt>
                <c:pt idx="2919">
                  <c:v>50</c:v>
                </c:pt>
                <c:pt idx="2920">
                  <c:v>50</c:v>
                </c:pt>
                <c:pt idx="2921">
                  <c:v>50</c:v>
                </c:pt>
                <c:pt idx="2922">
                  <c:v>50</c:v>
                </c:pt>
                <c:pt idx="2923">
                  <c:v>50</c:v>
                </c:pt>
                <c:pt idx="2924">
                  <c:v>50</c:v>
                </c:pt>
                <c:pt idx="2925">
                  <c:v>50</c:v>
                </c:pt>
                <c:pt idx="2926">
                  <c:v>50</c:v>
                </c:pt>
                <c:pt idx="2927">
                  <c:v>50</c:v>
                </c:pt>
                <c:pt idx="2928">
                  <c:v>50</c:v>
                </c:pt>
                <c:pt idx="2929">
                  <c:v>50</c:v>
                </c:pt>
                <c:pt idx="2930">
                  <c:v>50</c:v>
                </c:pt>
                <c:pt idx="2931">
                  <c:v>50</c:v>
                </c:pt>
                <c:pt idx="2932">
                  <c:v>50</c:v>
                </c:pt>
                <c:pt idx="2933">
                  <c:v>50</c:v>
                </c:pt>
                <c:pt idx="2934">
                  <c:v>50</c:v>
                </c:pt>
                <c:pt idx="2935">
                  <c:v>50</c:v>
                </c:pt>
                <c:pt idx="2936">
                  <c:v>50</c:v>
                </c:pt>
                <c:pt idx="2937">
                  <c:v>50</c:v>
                </c:pt>
                <c:pt idx="2938">
                  <c:v>50</c:v>
                </c:pt>
                <c:pt idx="2939">
                  <c:v>50</c:v>
                </c:pt>
                <c:pt idx="2940">
                  <c:v>50</c:v>
                </c:pt>
                <c:pt idx="2941">
                  <c:v>50</c:v>
                </c:pt>
                <c:pt idx="2942">
                  <c:v>50</c:v>
                </c:pt>
                <c:pt idx="2943">
                  <c:v>50</c:v>
                </c:pt>
                <c:pt idx="2944">
                  <c:v>50</c:v>
                </c:pt>
                <c:pt idx="2945">
                  <c:v>50</c:v>
                </c:pt>
                <c:pt idx="2946">
                  <c:v>50</c:v>
                </c:pt>
                <c:pt idx="2947">
                  <c:v>50</c:v>
                </c:pt>
                <c:pt idx="2948">
                  <c:v>50</c:v>
                </c:pt>
                <c:pt idx="2949">
                  <c:v>50</c:v>
                </c:pt>
                <c:pt idx="2950">
                  <c:v>50</c:v>
                </c:pt>
                <c:pt idx="2951">
                  <c:v>50</c:v>
                </c:pt>
                <c:pt idx="2952">
                  <c:v>50</c:v>
                </c:pt>
                <c:pt idx="2953">
                  <c:v>50</c:v>
                </c:pt>
                <c:pt idx="2954">
                  <c:v>50</c:v>
                </c:pt>
                <c:pt idx="2955">
                  <c:v>50</c:v>
                </c:pt>
                <c:pt idx="2956">
                  <c:v>50</c:v>
                </c:pt>
                <c:pt idx="2957">
                  <c:v>50</c:v>
                </c:pt>
                <c:pt idx="2958">
                  <c:v>50</c:v>
                </c:pt>
                <c:pt idx="2959">
                  <c:v>50</c:v>
                </c:pt>
                <c:pt idx="2960">
                  <c:v>50</c:v>
                </c:pt>
                <c:pt idx="2961">
                  <c:v>50</c:v>
                </c:pt>
                <c:pt idx="2962">
                  <c:v>50</c:v>
                </c:pt>
                <c:pt idx="2963">
                  <c:v>50</c:v>
                </c:pt>
                <c:pt idx="2964">
                  <c:v>50</c:v>
                </c:pt>
                <c:pt idx="2965">
                  <c:v>50</c:v>
                </c:pt>
                <c:pt idx="2966">
                  <c:v>50</c:v>
                </c:pt>
                <c:pt idx="2967">
                  <c:v>50</c:v>
                </c:pt>
                <c:pt idx="2968">
                  <c:v>50</c:v>
                </c:pt>
                <c:pt idx="2969">
                  <c:v>50</c:v>
                </c:pt>
                <c:pt idx="2970">
                  <c:v>50</c:v>
                </c:pt>
                <c:pt idx="2971">
                  <c:v>50</c:v>
                </c:pt>
                <c:pt idx="2972">
                  <c:v>50</c:v>
                </c:pt>
                <c:pt idx="2973">
                  <c:v>50</c:v>
                </c:pt>
                <c:pt idx="2974">
                  <c:v>50</c:v>
                </c:pt>
                <c:pt idx="2975">
                  <c:v>50</c:v>
                </c:pt>
                <c:pt idx="2976">
                  <c:v>50</c:v>
                </c:pt>
                <c:pt idx="2977">
                  <c:v>50</c:v>
                </c:pt>
                <c:pt idx="2978">
                  <c:v>50</c:v>
                </c:pt>
                <c:pt idx="2979">
                  <c:v>50</c:v>
                </c:pt>
                <c:pt idx="2980">
                  <c:v>50</c:v>
                </c:pt>
                <c:pt idx="2981">
                  <c:v>50</c:v>
                </c:pt>
                <c:pt idx="2982">
                  <c:v>50</c:v>
                </c:pt>
                <c:pt idx="2983">
                  <c:v>50</c:v>
                </c:pt>
                <c:pt idx="2984">
                  <c:v>50</c:v>
                </c:pt>
                <c:pt idx="2985">
                  <c:v>50</c:v>
                </c:pt>
                <c:pt idx="2986">
                  <c:v>50</c:v>
                </c:pt>
                <c:pt idx="2987">
                  <c:v>50</c:v>
                </c:pt>
                <c:pt idx="2988">
                  <c:v>50</c:v>
                </c:pt>
                <c:pt idx="2989">
                  <c:v>50</c:v>
                </c:pt>
                <c:pt idx="2990">
                  <c:v>50</c:v>
                </c:pt>
                <c:pt idx="2991">
                  <c:v>50</c:v>
                </c:pt>
                <c:pt idx="2992">
                  <c:v>50</c:v>
                </c:pt>
                <c:pt idx="2993">
                  <c:v>50</c:v>
                </c:pt>
                <c:pt idx="2994">
                  <c:v>50</c:v>
                </c:pt>
                <c:pt idx="2995">
                  <c:v>50</c:v>
                </c:pt>
                <c:pt idx="2996">
                  <c:v>50</c:v>
                </c:pt>
                <c:pt idx="2997">
                  <c:v>50</c:v>
                </c:pt>
                <c:pt idx="2998">
                  <c:v>50</c:v>
                </c:pt>
                <c:pt idx="2999">
                  <c:v>50</c:v>
                </c:pt>
                <c:pt idx="3000">
                  <c:v>50</c:v>
                </c:pt>
                <c:pt idx="3001">
                  <c:v>50</c:v>
                </c:pt>
                <c:pt idx="3002">
                  <c:v>50</c:v>
                </c:pt>
                <c:pt idx="3003">
                  <c:v>50</c:v>
                </c:pt>
                <c:pt idx="3004">
                  <c:v>50</c:v>
                </c:pt>
                <c:pt idx="3005">
                  <c:v>50</c:v>
                </c:pt>
                <c:pt idx="3006">
                  <c:v>50</c:v>
                </c:pt>
                <c:pt idx="3007">
                  <c:v>50</c:v>
                </c:pt>
                <c:pt idx="3008">
                  <c:v>50</c:v>
                </c:pt>
                <c:pt idx="3009">
                  <c:v>50</c:v>
                </c:pt>
                <c:pt idx="3010">
                  <c:v>50</c:v>
                </c:pt>
                <c:pt idx="3011">
                  <c:v>50</c:v>
                </c:pt>
                <c:pt idx="3012">
                  <c:v>50</c:v>
                </c:pt>
                <c:pt idx="3013">
                  <c:v>50</c:v>
                </c:pt>
                <c:pt idx="3014">
                  <c:v>50</c:v>
                </c:pt>
                <c:pt idx="3015">
                  <c:v>50</c:v>
                </c:pt>
                <c:pt idx="3016">
                  <c:v>50</c:v>
                </c:pt>
                <c:pt idx="3017">
                  <c:v>50</c:v>
                </c:pt>
                <c:pt idx="3018">
                  <c:v>50</c:v>
                </c:pt>
                <c:pt idx="3019">
                  <c:v>50</c:v>
                </c:pt>
                <c:pt idx="3020">
                  <c:v>50</c:v>
                </c:pt>
                <c:pt idx="3021">
                  <c:v>50</c:v>
                </c:pt>
                <c:pt idx="3022">
                  <c:v>50</c:v>
                </c:pt>
                <c:pt idx="3023">
                  <c:v>50</c:v>
                </c:pt>
                <c:pt idx="3024">
                  <c:v>50</c:v>
                </c:pt>
                <c:pt idx="3025">
                  <c:v>50</c:v>
                </c:pt>
                <c:pt idx="3026">
                  <c:v>50</c:v>
                </c:pt>
                <c:pt idx="3027">
                  <c:v>50</c:v>
                </c:pt>
                <c:pt idx="3028">
                  <c:v>50</c:v>
                </c:pt>
                <c:pt idx="3029">
                  <c:v>50</c:v>
                </c:pt>
                <c:pt idx="3030">
                  <c:v>50</c:v>
                </c:pt>
                <c:pt idx="3031">
                  <c:v>50</c:v>
                </c:pt>
                <c:pt idx="3032">
                  <c:v>50</c:v>
                </c:pt>
                <c:pt idx="3033">
                  <c:v>50</c:v>
                </c:pt>
                <c:pt idx="3034">
                  <c:v>50</c:v>
                </c:pt>
                <c:pt idx="3035">
                  <c:v>50</c:v>
                </c:pt>
                <c:pt idx="3036">
                  <c:v>50</c:v>
                </c:pt>
                <c:pt idx="3037">
                  <c:v>50</c:v>
                </c:pt>
                <c:pt idx="3038">
                  <c:v>50</c:v>
                </c:pt>
                <c:pt idx="3039">
                  <c:v>50</c:v>
                </c:pt>
                <c:pt idx="3040">
                  <c:v>50</c:v>
                </c:pt>
                <c:pt idx="3041">
                  <c:v>50</c:v>
                </c:pt>
                <c:pt idx="3042">
                  <c:v>50</c:v>
                </c:pt>
                <c:pt idx="3043">
                  <c:v>50</c:v>
                </c:pt>
                <c:pt idx="3044">
                  <c:v>50</c:v>
                </c:pt>
                <c:pt idx="3045">
                  <c:v>50</c:v>
                </c:pt>
                <c:pt idx="3046">
                  <c:v>50</c:v>
                </c:pt>
                <c:pt idx="3047">
                  <c:v>50</c:v>
                </c:pt>
                <c:pt idx="3048">
                  <c:v>50</c:v>
                </c:pt>
                <c:pt idx="3049">
                  <c:v>50</c:v>
                </c:pt>
                <c:pt idx="3050">
                  <c:v>50</c:v>
                </c:pt>
                <c:pt idx="3051">
                  <c:v>50</c:v>
                </c:pt>
                <c:pt idx="3052">
                  <c:v>50</c:v>
                </c:pt>
                <c:pt idx="3053">
                  <c:v>50</c:v>
                </c:pt>
                <c:pt idx="3054">
                  <c:v>50</c:v>
                </c:pt>
                <c:pt idx="3055">
                  <c:v>50</c:v>
                </c:pt>
                <c:pt idx="3056">
                  <c:v>50</c:v>
                </c:pt>
                <c:pt idx="3057">
                  <c:v>50</c:v>
                </c:pt>
                <c:pt idx="3058">
                  <c:v>50</c:v>
                </c:pt>
                <c:pt idx="3059">
                  <c:v>50</c:v>
                </c:pt>
                <c:pt idx="3060">
                  <c:v>50</c:v>
                </c:pt>
                <c:pt idx="3061">
                  <c:v>50</c:v>
                </c:pt>
                <c:pt idx="3062">
                  <c:v>50</c:v>
                </c:pt>
                <c:pt idx="3063">
                  <c:v>50</c:v>
                </c:pt>
                <c:pt idx="3064">
                  <c:v>50</c:v>
                </c:pt>
                <c:pt idx="3065">
                  <c:v>50</c:v>
                </c:pt>
                <c:pt idx="3066">
                  <c:v>50</c:v>
                </c:pt>
                <c:pt idx="3067">
                  <c:v>50</c:v>
                </c:pt>
                <c:pt idx="3068">
                  <c:v>50</c:v>
                </c:pt>
                <c:pt idx="3069">
                  <c:v>50</c:v>
                </c:pt>
                <c:pt idx="3070">
                  <c:v>50</c:v>
                </c:pt>
                <c:pt idx="3071">
                  <c:v>50</c:v>
                </c:pt>
                <c:pt idx="3072">
                  <c:v>50</c:v>
                </c:pt>
                <c:pt idx="3073">
                  <c:v>50</c:v>
                </c:pt>
                <c:pt idx="3074">
                  <c:v>50</c:v>
                </c:pt>
                <c:pt idx="3075">
                  <c:v>50</c:v>
                </c:pt>
                <c:pt idx="3076">
                  <c:v>50</c:v>
                </c:pt>
                <c:pt idx="3077">
                  <c:v>50</c:v>
                </c:pt>
                <c:pt idx="3078">
                  <c:v>50</c:v>
                </c:pt>
                <c:pt idx="3079">
                  <c:v>50</c:v>
                </c:pt>
                <c:pt idx="3080">
                  <c:v>50</c:v>
                </c:pt>
                <c:pt idx="3081">
                  <c:v>50</c:v>
                </c:pt>
                <c:pt idx="3082">
                  <c:v>50</c:v>
                </c:pt>
                <c:pt idx="3083">
                  <c:v>50</c:v>
                </c:pt>
                <c:pt idx="3084">
                  <c:v>50</c:v>
                </c:pt>
                <c:pt idx="3085">
                  <c:v>50</c:v>
                </c:pt>
                <c:pt idx="3086">
                  <c:v>50</c:v>
                </c:pt>
                <c:pt idx="3087">
                  <c:v>50</c:v>
                </c:pt>
                <c:pt idx="3088">
                  <c:v>50</c:v>
                </c:pt>
                <c:pt idx="3089">
                  <c:v>50</c:v>
                </c:pt>
                <c:pt idx="3090">
                  <c:v>50</c:v>
                </c:pt>
                <c:pt idx="3091">
                  <c:v>50</c:v>
                </c:pt>
                <c:pt idx="3092">
                  <c:v>50</c:v>
                </c:pt>
                <c:pt idx="3093">
                  <c:v>50</c:v>
                </c:pt>
                <c:pt idx="3094">
                  <c:v>50</c:v>
                </c:pt>
                <c:pt idx="3095">
                  <c:v>50</c:v>
                </c:pt>
                <c:pt idx="3096">
                  <c:v>50</c:v>
                </c:pt>
                <c:pt idx="3097">
                  <c:v>50</c:v>
                </c:pt>
                <c:pt idx="3098">
                  <c:v>50</c:v>
                </c:pt>
                <c:pt idx="3099">
                  <c:v>50</c:v>
                </c:pt>
                <c:pt idx="3100">
                  <c:v>50</c:v>
                </c:pt>
                <c:pt idx="3101">
                  <c:v>50</c:v>
                </c:pt>
                <c:pt idx="3102">
                  <c:v>50</c:v>
                </c:pt>
                <c:pt idx="3103">
                  <c:v>50</c:v>
                </c:pt>
                <c:pt idx="3104">
                  <c:v>50</c:v>
                </c:pt>
                <c:pt idx="3105">
                  <c:v>50</c:v>
                </c:pt>
                <c:pt idx="3106">
                  <c:v>50</c:v>
                </c:pt>
                <c:pt idx="3107">
                  <c:v>50</c:v>
                </c:pt>
                <c:pt idx="3108">
                  <c:v>50</c:v>
                </c:pt>
                <c:pt idx="3109">
                  <c:v>50</c:v>
                </c:pt>
                <c:pt idx="3110">
                  <c:v>50</c:v>
                </c:pt>
                <c:pt idx="3111">
                  <c:v>50</c:v>
                </c:pt>
                <c:pt idx="3112" formatCode="General">
                  <c:v>50</c:v>
                </c:pt>
                <c:pt idx="3113" formatCode="General">
                  <c:v>50</c:v>
                </c:pt>
                <c:pt idx="3114" formatCode="General">
                  <c:v>50</c:v>
                </c:pt>
                <c:pt idx="3115" formatCode="General">
                  <c:v>50</c:v>
                </c:pt>
                <c:pt idx="3116" formatCode="General">
                  <c:v>50</c:v>
                </c:pt>
                <c:pt idx="3117" formatCode="General">
                  <c:v>50</c:v>
                </c:pt>
                <c:pt idx="3118" formatCode="General">
                  <c:v>50</c:v>
                </c:pt>
                <c:pt idx="3119" formatCode="General">
                  <c:v>50</c:v>
                </c:pt>
                <c:pt idx="3120" formatCode="General">
                  <c:v>50</c:v>
                </c:pt>
                <c:pt idx="3121" formatCode="General">
                  <c:v>50</c:v>
                </c:pt>
                <c:pt idx="3122" formatCode="General">
                  <c:v>50</c:v>
                </c:pt>
                <c:pt idx="3123" formatCode="General">
                  <c:v>50</c:v>
                </c:pt>
                <c:pt idx="3124" formatCode="General">
                  <c:v>50</c:v>
                </c:pt>
                <c:pt idx="3125" formatCode="General">
                  <c:v>50</c:v>
                </c:pt>
                <c:pt idx="3126" formatCode="General">
                  <c:v>50</c:v>
                </c:pt>
                <c:pt idx="3127" formatCode="General">
                  <c:v>50</c:v>
                </c:pt>
                <c:pt idx="3128" formatCode="General">
                  <c:v>50</c:v>
                </c:pt>
                <c:pt idx="3129" formatCode="General">
                  <c:v>50</c:v>
                </c:pt>
                <c:pt idx="3130" formatCode="General">
                  <c:v>50</c:v>
                </c:pt>
                <c:pt idx="3131" formatCode="General">
                  <c:v>50</c:v>
                </c:pt>
                <c:pt idx="3132" formatCode="General">
                  <c:v>50</c:v>
                </c:pt>
                <c:pt idx="3133" formatCode="General">
                  <c:v>50</c:v>
                </c:pt>
                <c:pt idx="3134" formatCode="General">
                  <c:v>50</c:v>
                </c:pt>
                <c:pt idx="3135" formatCode="General">
                  <c:v>50</c:v>
                </c:pt>
                <c:pt idx="3136" formatCode="General">
                  <c:v>50</c:v>
                </c:pt>
                <c:pt idx="3137" formatCode="General">
                  <c:v>50</c:v>
                </c:pt>
                <c:pt idx="3138" formatCode="General">
                  <c:v>50</c:v>
                </c:pt>
                <c:pt idx="3139" formatCode="General">
                  <c:v>50</c:v>
                </c:pt>
                <c:pt idx="3140" formatCode="General">
                  <c:v>50</c:v>
                </c:pt>
                <c:pt idx="3141" formatCode="General">
                  <c:v>50</c:v>
                </c:pt>
                <c:pt idx="3142" formatCode="General">
                  <c:v>50</c:v>
                </c:pt>
                <c:pt idx="3143">
                  <c:v>50</c:v>
                </c:pt>
                <c:pt idx="3144">
                  <c:v>50</c:v>
                </c:pt>
                <c:pt idx="3145">
                  <c:v>50</c:v>
                </c:pt>
                <c:pt idx="3146">
                  <c:v>50</c:v>
                </c:pt>
                <c:pt idx="3147">
                  <c:v>50</c:v>
                </c:pt>
                <c:pt idx="3148">
                  <c:v>50</c:v>
                </c:pt>
                <c:pt idx="3149">
                  <c:v>50</c:v>
                </c:pt>
                <c:pt idx="3150">
                  <c:v>50</c:v>
                </c:pt>
                <c:pt idx="3151">
                  <c:v>50</c:v>
                </c:pt>
                <c:pt idx="3152">
                  <c:v>50</c:v>
                </c:pt>
                <c:pt idx="3153">
                  <c:v>50</c:v>
                </c:pt>
                <c:pt idx="3154">
                  <c:v>50</c:v>
                </c:pt>
                <c:pt idx="3155">
                  <c:v>50</c:v>
                </c:pt>
                <c:pt idx="3156">
                  <c:v>50</c:v>
                </c:pt>
                <c:pt idx="3157">
                  <c:v>50</c:v>
                </c:pt>
                <c:pt idx="3158">
                  <c:v>50</c:v>
                </c:pt>
                <c:pt idx="3159">
                  <c:v>50</c:v>
                </c:pt>
                <c:pt idx="3160">
                  <c:v>50</c:v>
                </c:pt>
                <c:pt idx="3161">
                  <c:v>50</c:v>
                </c:pt>
                <c:pt idx="3162">
                  <c:v>50</c:v>
                </c:pt>
                <c:pt idx="3163">
                  <c:v>50</c:v>
                </c:pt>
                <c:pt idx="3164">
                  <c:v>50</c:v>
                </c:pt>
                <c:pt idx="3165">
                  <c:v>50</c:v>
                </c:pt>
                <c:pt idx="3166">
                  <c:v>50</c:v>
                </c:pt>
                <c:pt idx="3167">
                  <c:v>50</c:v>
                </c:pt>
                <c:pt idx="3168">
                  <c:v>50</c:v>
                </c:pt>
                <c:pt idx="3169">
                  <c:v>50</c:v>
                </c:pt>
                <c:pt idx="3170">
                  <c:v>50</c:v>
                </c:pt>
                <c:pt idx="3171">
                  <c:v>50</c:v>
                </c:pt>
                <c:pt idx="3172">
                  <c:v>50</c:v>
                </c:pt>
                <c:pt idx="3173">
                  <c:v>50</c:v>
                </c:pt>
                <c:pt idx="3174">
                  <c:v>50</c:v>
                </c:pt>
                <c:pt idx="3175">
                  <c:v>50</c:v>
                </c:pt>
                <c:pt idx="3176">
                  <c:v>50</c:v>
                </c:pt>
                <c:pt idx="3177">
                  <c:v>50</c:v>
                </c:pt>
                <c:pt idx="3178">
                  <c:v>50</c:v>
                </c:pt>
                <c:pt idx="3179">
                  <c:v>50</c:v>
                </c:pt>
                <c:pt idx="3180">
                  <c:v>50</c:v>
                </c:pt>
                <c:pt idx="3181">
                  <c:v>50</c:v>
                </c:pt>
                <c:pt idx="3182">
                  <c:v>50</c:v>
                </c:pt>
                <c:pt idx="3183">
                  <c:v>50</c:v>
                </c:pt>
                <c:pt idx="3184">
                  <c:v>50</c:v>
                </c:pt>
                <c:pt idx="3185">
                  <c:v>50</c:v>
                </c:pt>
                <c:pt idx="3186">
                  <c:v>50</c:v>
                </c:pt>
                <c:pt idx="3187">
                  <c:v>50</c:v>
                </c:pt>
                <c:pt idx="3188">
                  <c:v>50</c:v>
                </c:pt>
                <c:pt idx="3189">
                  <c:v>50</c:v>
                </c:pt>
                <c:pt idx="3190">
                  <c:v>50</c:v>
                </c:pt>
                <c:pt idx="3191">
                  <c:v>50</c:v>
                </c:pt>
                <c:pt idx="3192">
                  <c:v>50</c:v>
                </c:pt>
                <c:pt idx="3193">
                  <c:v>50</c:v>
                </c:pt>
                <c:pt idx="3194">
                  <c:v>50</c:v>
                </c:pt>
                <c:pt idx="3195">
                  <c:v>50</c:v>
                </c:pt>
                <c:pt idx="3196">
                  <c:v>50</c:v>
                </c:pt>
                <c:pt idx="3197">
                  <c:v>50</c:v>
                </c:pt>
                <c:pt idx="3198">
                  <c:v>50</c:v>
                </c:pt>
                <c:pt idx="3199">
                  <c:v>50</c:v>
                </c:pt>
                <c:pt idx="3200">
                  <c:v>50</c:v>
                </c:pt>
                <c:pt idx="3201">
                  <c:v>50</c:v>
                </c:pt>
                <c:pt idx="3202">
                  <c:v>50</c:v>
                </c:pt>
                <c:pt idx="3203">
                  <c:v>50</c:v>
                </c:pt>
                <c:pt idx="3204">
                  <c:v>50</c:v>
                </c:pt>
                <c:pt idx="3205">
                  <c:v>50</c:v>
                </c:pt>
                <c:pt idx="3206">
                  <c:v>50</c:v>
                </c:pt>
                <c:pt idx="3207">
                  <c:v>50</c:v>
                </c:pt>
                <c:pt idx="3208">
                  <c:v>50</c:v>
                </c:pt>
                <c:pt idx="3209">
                  <c:v>50</c:v>
                </c:pt>
                <c:pt idx="3210">
                  <c:v>50</c:v>
                </c:pt>
                <c:pt idx="3211">
                  <c:v>50</c:v>
                </c:pt>
                <c:pt idx="3212">
                  <c:v>50</c:v>
                </c:pt>
                <c:pt idx="3213">
                  <c:v>50</c:v>
                </c:pt>
                <c:pt idx="3214">
                  <c:v>50</c:v>
                </c:pt>
                <c:pt idx="3215">
                  <c:v>50</c:v>
                </c:pt>
                <c:pt idx="3216">
                  <c:v>50</c:v>
                </c:pt>
                <c:pt idx="3217">
                  <c:v>50</c:v>
                </c:pt>
                <c:pt idx="3218">
                  <c:v>50</c:v>
                </c:pt>
                <c:pt idx="3219">
                  <c:v>50</c:v>
                </c:pt>
                <c:pt idx="3220">
                  <c:v>50</c:v>
                </c:pt>
                <c:pt idx="3221">
                  <c:v>50</c:v>
                </c:pt>
                <c:pt idx="3222">
                  <c:v>50</c:v>
                </c:pt>
                <c:pt idx="3223">
                  <c:v>50</c:v>
                </c:pt>
                <c:pt idx="3224">
                  <c:v>50</c:v>
                </c:pt>
                <c:pt idx="3225">
                  <c:v>50</c:v>
                </c:pt>
                <c:pt idx="3226">
                  <c:v>50</c:v>
                </c:pt>
                <c:pt idx="3227">
                  <c:v>50</c:v>
                </c:pt>
                <c:pt idx="3228">
                  <c:v>50</c:v>
                </c:pt>
                <c:pt idx="3229">
                  <c:v>50</c:v>
                </c:pt>
                <c:pt idx="3230">
                  <c:v>50</c:v>
                </c:pt>
                <c:pt idx="3231">
                  <c:v>50</c:v>
                </c:pt>
                <c:pt idx="3232">
                  <c:v>50</c:v>
                </c:pt>
                <c:pt idx="3233">
                  <c:v>50</c:v>
                </c:pt>
                <c:pt idx="3234">
                  <c:v>50</c:v>
                </c:pt>
                <c:pt idx="3235">
                  <c:v>50</c:v>
                </c:pt>
                <c:pt idx="3236">
                  <c:v>50</c:v>
                </c:pt>
                <c:pt idx="3237">
                  <c:v>50</c:v>
                </c:pt>
                <c:pt idx="3238">
                  <c:v>50</c:v>
                </c:pt>
                <c:pt idx="3239">
                  <c:v>50</c:v>
                </c:pt>
                <c:pt idx="3240">
                  <c:v>50</c:v>
                </c:pt>
                <c:pt idx="3241">
                  <c:v>50</c:v>
                </c:pt>
                <c:pt idx="3242">
                  <c:v>50</c:v>
                </c:pt>
                <c:pt idx="3243">
                  <c:v>50</c:v>
                </c:pt>
                <c:pt idx="3244">
                  <c:v>50</c:v>
                </c:pt>
                <c:pt idx="3245">
                  <c:v>50</c:v>
                </c:pt>
                <c:pt idx="3246">
                  <c:v>50</c:v>
                </c:pt>
                <c:pt idx="3247">
                  <c:v>50</c:v>
                </c:pt>
                <c:pt idx="3248">
                  <c:v>50</c:v>
                </c:pt>
                <c:pt idx="3249">
                  <c:v>50</c:v>
                </c:pt>
                <c:pt idx="3250">
                  <c:v>50</c:v>
                </c:pt>
                <c:pt idx="3251">
                  <c:v>50</c:v>
                </c:pt>
                <c:pt idx="3252">
                  <c:v>50</c:v>
                </c:pt>
                <c:pt idx="3253">
                  <c:v>50</c:v>
                </c:pt>
                <c:pt idx="3254">
                  <c:v>50</c:v>
                </c:pt>
                <c:pt idx="3255">
                  <c:v>50</c:v>
                </c:pt>
                <c:pt idx="3256">
                  <c:v>50</c:v>
                </c:pt>
                <c:pt idx="3257">
                  <c:v>50</c:v>
                </c:pt>
                <c:pt idx="3258">
                  <c:v>50</c:v>
                </c:pt>
                <c:pt idx="3259">
                  <c:v>50</c:v>
                </c:pt>
                <c:pt idx="3260">
                  <c:v>50</c:v>
                </c:pt>
                <c:pt idx="3261">
                  <c:v>50</c:v>
                </c:pt>
                <c:pt idx="3262">
                  <c:v>50</c:v>
                </c:pt>
                <c:pt idx="3263">
                  <c:v>50</c:v>
                </c:pt>
                <c:pt idx="3264">
                  <c:v>50</c:v>
                </c:pt>
                <c:pt idx="3265">
                  <c:v>50</c:v>
                </c:pt>
                <c:pt idx="3266">
                  <c:v>50</c:v>
                </c:pt>
                <c:pt idx="3267">
                  <c:v>50</c:v>
                </c:pt>
                <c:pt idx="3268">
                  <c:v>50</c:v>
                </c:pt>
                <c:pt idx="3269">
                  <c:v>50</c:v>
                </c:pt>
                <c:pt idx="3270">
                  <c:v>50</c:v>
                </c:pt>
                <c:pt idx="3271">
                  <c:v>50</c:v>
                </c:pt>
                <c:pt idx="3272">
                  <c:v>50</c:v>
                </c:pt>
                <c:pt idx="3273">
                  <c:v>50</c:v>
                </c:pt>
                <c:pt idx="3274">
                  <c:v>50</c:v>
                </c:pt>
                <c:pt idx="3275">
                  <c:v>50</c:v>
                </c:pt>
                <c:pt idx="3276">
                  <c:v>50</c:v>
                </c:pt>
                <c:pt idx="3277">
                  <c:v>50</c:v>
                </c:pt>
                <c:pt idx="3278">
                  <c:v>50</c:v>
                </c:pt>
                <c:pt idx="3279">
                  <c:v>50</c:v>
                </c:pt>
                <c:pt idx="3280">
                  <c:v>50</c:v>
                </c:pt>
                <c:pt idx="3281">
                  <c:v>50</c:v>
                </c:pt>
                <c:pt idx="3282">
                  <c:v>50</c:v>
                </c:pt>
                <c:pt idx="3283">
                  <c:v>50</c:v>
                </c:pt>
                <c:pt idx="3284">
                  <c:v>50</c:v>
                </c:pt>
                <c:pt idx="3285">
                  <c:v>50</c:v>
                </c:pt>
                <c:pt idx="3286">
                  <c:v>50</c:v>
                </c:pt>
                <c:pt idx="3287">
                  <c:v>50</c:v>
                </c:pt>
                <c:pt idx="3288">
                  <c:v>50</c:v>
                </c:pt>
                <c:pt idx="3289">
                  <c:v>50</c:v>
                </c:pt>
                <c:pt idx="3290">
                  <c:v>50</c:v>
                </c:pt>
                <c:pt idx="3291">
                  <c:v>50</c:v>
                </c:pt>
                <c:pt idx="3292">
                  <c:v>50</c:v>
                </c:pt>
                <c:pt idx="3293">
                  <c:v>50</c:v>
                </c:pt>
                <c:pt idx="3294">
                  <c:v>50</c:v>
                </c:pt>
                <c:pt idx="3295">
                  <c:v>50</c:v>
                </c:pt>
                <c:pt idx="3296">
                  <c:v>50</c:v>
                </c:pt>
                <c:pt idx="3297">
                  <c:v>50</c:v>
                </c:pt>
                <c:pt idx="3298">
                  <c:v>50</c:v>
                </c:pt>
                <c:pt idx="3299">
                  <c:v>50</c:v>
                </c:pt>
                <c:pt idx="3300">
                  <c:v>50</c:v>
                </c:pt>
                <c:pt idx="3301">
                  <c:v>50</c:v>
                </c:pt>
                <c:pt idx="3302">
                  <c:v>50</c:v>
                </c:pt>
                <c:pt idx="3303">
                  <c:v>50</c:v>
                </c:pt>
                <c:pt idx="3304">
                  <c:v>50</c:v>
                </c:pt>
                <c:pt idx="3305">
                  <c:v>50</c:v>
                </c:pt>
                <c:pt idx="3306">
                  <c:v>50</c:v>
                </c:pt>
                <c:pt idx="3307">
                  <c:v>50</c:v>
                </c:pt>
                <c:pt idx="3308">
                  <c:v>50</c:v>
                </c:pt>
                <c:pt idx="3309">
                  <c:v>50</c:v>
                </c:pt>
                <c:pt idx="3310">
                  <c:v>50</c:v>
                </c:pt>
                <c:pt idx="3311">
                  <c:v>50</c:v>
                </c:pt>
                <c:pt idx="3312">
                  <c:v>50</c:v>
                </c:pt>
                <c:pt idx="3313">
                  <c:v>50</c:v>
                </c:pt>
                <c:pt idx="3314">
                  <c:v>50</c:v>
                </c:pt>
                <c:pt idx="3315">
                  <c:v>50</c:v>
                </c:pt>
                <c:pt idx="3316">
                  <c:v>50</c:v>
                </c:pt>
                <c:pt idx="3317">
                  <c:v>50</c:v>
                </c:pt>
                <c:pt idx="3318">
                  <c:v>50</c:v>
                </c:pt>
                <c:pt idx="3319">
                  <c:v>50</c:v>
                </c:pt>
                <c:pt idx="3320">
                  <c:v>50</c:v>
                </c:pt>
                <c:pt idx="3321">
                  <c:v>50</c:v>
                </c:pt>
                <c:pt idx="3322">
                  <c:v>50</c:v>
                </c:pt>
                <c:pt idx="3323">
                  <c:v>50</c:v>
                </c:pt>
                <c:pt idx="3324">
                  <c:v>50</c:v>
                </c:pt>
                <c:pt idx="3325">
                  <c:v>50</c:v>
                </c:pt>
                <c:pt idx="3326">
                  <c:v>50</c:v>
                </c:pt>
                <c:pt idx="3327">
                  <c:v>50</c:v>
                </c:pt>
                <c:pt idx="3328">
                  <c:v>50</c:v>
                </c:pt>
                <c:pt idx="3329">
                  <c:v>50</c:v>
                </c:pt>
                <c:pt idx="3330">
                  <c:v>50</c:v>
                </c:pt>
                <c:pt idx="3331">
                  <c:v>50</c:v>
                </c:pt>
                <c:pt idx="3332">
                  <c:v>50</c:v>
                </c:pt>
                <c:pt idx="3333">
                  <c:v>50</c:v>
                </c:pt>
                <c:pt idx="3334">
                  <c:v>50</c:v>
                </c:pt>
                <c:pt idx="3335">
                  <c:v>50</c:v>
                </c:pt>
                <c:pt idx="3336">
                  <c:v>50</c:v>
                </c:pt>
                <c:pt idx="3337">
                  <c:v>50</c:v>
                </c:pt>
                <c:pt idx="3338">
                  <c:v>50</c:v>
                </c:pt>
                <c:pt idx="3339">
                  <c:v>50</c:v>
                </c:pt>
                <c:pt idx="3340">
                  <c:v>50</c:v>
                </c:pt>
                <c:pt idx="3341">
                  <c:v>50</c:v>
                </c:pt>
                <c:pt idx="3342">
                  <c:v>50</c:v>
                </c:pt>
                <c:pt idx="3343">
                  <c:v>50</c:v>
                </c:pt>
                <c:pt idx="3344">
                  <c:v>50</c:v>
                </c:pt>
                <c:pt idx="3345">
                  <c:v>50</c:v>
                </c:pt>
                <c:pt idx="3346">
                  <c:v>50</c:v>
                </c:pt>
                <c:pt idx="3347">
                  <c:v>50</c:v>
                </c:pt>
                <c:pt idx="3348">
                  <c:v>50</c:v>
                </c:pt>
                <c:pt idx="3349">
                  <c:v>50</c:v>
                </c:pt>
                <c:pt idx="3350">
                  <c:v>50</c:v>
                </c:pt>
                <c:pt idx="3351">
                  <c:v>50</c:v>
                </c:pt>
                <c:pt idx="3352">
                  <c:v>50</c:v>
                </c:pt>
                <c:pt idx="3353">
                  <c:v>50</c:v>
                </c:pt>
                <c:pt idx="3354">
                  <c:v>50</c:v>
                </c:pt>
                <c:pt idx="3355">
                  <c:v>50</c:v>
                </c:pt>
                <c:pt idx="3356">
                  <c:v>50</c:v>
                </c:pt>
                <c:pt idx="3357">
                  <c:v>50</c:v>
                </c:pt>
                <c:pt idx="3358">
                  <c:v>50</c:v>
                </c:pt>
                <c:pt idx="3359">
                  <c:v>50</c:v>
                </c:pt>
                <c:pt idx="3360">
                  <c:v>50</c:v>
                </c:pt>
                <c:pt idx="3361">
                  <c:v>50</c:v>
                </c:pt>
                <c:pt idx="3362">
                  <c:v>50</c:v>
                </c:pt>
                <c:pt idx="3363">
                  <c:v>50</c:v>
                </c:pt>
                <c:pt idx="3364">
                  <c:v>50</c:v>
                </c:pt>
                <c:pt idx="3365">
                  <c:v>50</c:v>
                </c:pt>
                <c:pt idx="3366">
                  <c:v>50</c:v>
                </c:pt>
                <c:pt idx="3367">
                  <c:v>50</c:v>
                </c:pt>
                <c:pt idx="3368">
                  <c:v>50</c:v>
                </c:pt>
                <c:pt idx="3369">
                  <c:v>50</c:v>
                </c:pt>
                <c:pt idx="3370">
                  <c:v>50</c:v>
                </c:pt>
                <c:pt idx="3371">
                  <c:v>50</c:v>
                </c:pt>
                <c:pt idx="3372">
                  <c:v>50</c:v>
                </c:pt>
                <c:pt idx="3373">
                  <c:v>50</c:v>
                </c:pt>
                <c:pt idx="3374">
                  <c:v>50</c:v>
                </c:pt>
                <c:pt idx="3375">
                  <c:v>50</c:v>
                </c:pt>
                <c:pt idx="3376">
                  <c:v>50</c:v>
                </c:pt>
                <c:pt idx="3377">
                  <c:v>50</c:v>
                </c:pt>
                <c:pt idx="3378">
                  <c:v>50</c:v>
                </c:pt>
                <c:pt idx="3379">
                  <c:v>50</c:v>
                </c:pt>
                <c:pt idx="3380">
                  <c:v>50</c:v>
                </c:pt>
                <c:pt idx="3381">
                  <c:v>50</c:v>
                </c:pt>
                <c:pt idx="3382">
                  <c:v>50</c:v>
                </c:pt>
                <c:pt idx="3383">
                  <c:v>50</c:v>
                </c:pt>
                <c:pt idx="3384">
                  <c:v>50</c:v>
                </c:pt>
                <c:pt idx="3385">
                  <c:v>50</c:v>
                </c:pt>
                <c:pt idx="3386">
                  <c:v>50</c:v>
                </c:pt>
                <c:pt idx="3387">
                  <c:v>50</c:v>
                </c:pt>
                <c:pt idx="3388">
                  <c:v>50</c:v>
                </c:pt>
                <c:pt idx="3389">
                  <c:v>50</c:v>
                </c:pt>
                <c:pt idx="3390">
                  <c:v>50</c:v>
                </c:pt>
                <c:pt idx="3391">
                  <c:v>50</c:v>
                </c:pt>
                <c:pt idx="3392">
                  <c:v>50</c:v>
                </c:pt>
                <c:pt idx="3393">
                  <c:v>50</c:v>
                </c:pt>
                <c:pt idx="3394">
                  <c:v>50</c:v>
                </c:pt>
                <c:pt idx="3395">
                  <c:v>50</c:v>
                </c:pt>
                <c:pt idx="3396">
                  <c:v>50</c:v>
                </c:pt>
                <c:pt idx="3397">
                  <c:v>50</c:v>
                </c:pt>
                <c:pt idx="3398">
                  <c:v>50</c:v>
                </c:pt>
                <c:pt idx="3399">
                  <c:v>50</c:v>
                </c:pt>
                <c:pt idx="3400">
                  <c:v>50</c:v>
                </c:pt>
                <c:pt idx="3401">
                  <c:v>50</c:v>
                </c:pt>
                <c:pt idx="3402">
                  <c:v>50</c:v>
                </c:pt>
                <c:pt idx="3403">
                  <c:v>50</c:v>
                </c:pt>
                <c:pt idx="3404">
                  <c:v>50</c:v>
                </c:pt>
                <c:pt idx="3405">
                  <c:v>50</c:v>
                </c:pt>
                <c:pt idx="3406">
                  <c:v>50</c:v>
                </c:pt>
                <c:pt idx="3407">
                  <c:v>50</c:v>
                </c:pt>
                <c:pt idx="3408">
                  <c:v>50</c:v>
                </c:pt>
                <c:pt idx="3409">
                  <c:v>50</c:v>
                </c:pt>
                <c:pt idx="3410">
                  <c:v>50</c:v>
                </c:pt>
                <c:pt idx="3411">
                  <c:v>50</c:v>
                </c:pt>
                <c:pt idx="3412">
                  <c:v>50</c:v>
                </c:pt>
                <c:pt idx="3413">
                  <c:v>50</c:v>
                </c:pt>
                <c:pt idx="3414">
                  <c:v>50</c:v>
                </c:pt>
                <c:pt idx="3415">
                  <c:v>50</c:v>
                </c:pt>
                <c:pt idx="3416">
                  <c:v>50</c:v>
                </c:pt>
                <c:pt idx="3417">
                  <c:v>50</c:v>
                </c:pt>
                <c:pt idx="3418">
                  <c:v>50</c:v>
                </c:pt>
                <c:pt idx="3419">
                  <c:v>50</c:v>
                </c:pt>
                <c:pt idx="3420">
                  <c:v>50</c:v>
                </c:pt>
                <c:pt idx="3421">
                  <c:v>50</c:v>
                </c:pt>
                <c:pt idx="3422">
                  <c:v>50</c:v>
                </c:pt>
                <c:pt idx="3423">
                  <c:v>50</c:v>
                </c:pt>
                <c:pt idx="3424">
                  <c:v>50</c:v>
                </c:pt>
                <c:pt idx="3425">
                  <c:v>50</c:v>
                </c:pt>
                <c:pt idx="3426">
                  <c:v>50</c:v>
                </c:pt>
                <c:pt idx="3427">
                  <c:v>50</c:v>
                </c:pt>
                <c:pt idx="3428">
                  <c:v>50</c:v>
                </c:pt>
                <c:pt idx="3429">
                  <c:v>50</c:v>
                </c:pt>
                <c:pt idx="3430">
                  <c:v>50</c:v>
                </c:pt>
                <c:pt idx="3431">
                  <c:v>50</c:v>
                </c:pt>
                <c:pt idx="3432">
                  <c:v>50</c:v>
                </c:pt>
                <c:pt idx="3433">
                  <c:v>50</c:v>
                </c:pt>
                <c:pt idx="3434">
                  <c:v>50</c:v>
                </c:pt>
                <c:pt idx="3435">
                  <c:v>50</c:v>
                </c:pt>
                <c:pt idx="3436">
                  <c:v>50</c:v>
                </c:pt>
                <c:pt idx="3437">
                  <c:v>50</c:v>
                </c:pt>
                <c:pt idx="3438">
                  <c:v>50</c:v>
                </c:pt>
                <c:pt idx="3439">
                  <c:v>50</c:v>
                </c:pt>
                <c:pt idx="3440">
                  <c:v>50</c:v>
                </c:pt>
                <c:pt idx="3441">
                  <c:v>50</c:v>
                </c:pt>
                <c:pt idx="3442">
                  <c:v>50</c:v>
                </c:pt>
                <c:pt idx="3443">
                  <c:v>50</c:v>
                </c:pt>
                <c:pt idx="3444">
                  <c:v>50</c:v>
                </c:pt>
                <c:pt idx="3445">
                  <c:v>50</c:v>
                </c:pt>
                <c:pt idx="3446">
                  <c:v>50</c:v>
                </c:pt>
                <c:pt idx="3447">
                  <c:v>50</c:v>
                </c:pt>
                <c:pt idx="3448">
                  <c:v>50</c:v>
                </c:pt>
                <c:pt idx="3449">
                  <c:v>50</c:v>
                </c:pt>
                <c:pt idx="3450">
                  <c:v>50</c:v>
                </c:pt>
                <c:pt idx="3451">
                  <c:v>50</c:v>
                </c:pt>
                <c:pt idx="3452">
                  <c:v>50</c:v>
                </c:pt>
                <c:pt idx="3453">
                  <c:v>50</c:v>
                </c:pt>
                <c:pt idx="3454">
                  <c:v>50</c:v>
                </c:pt>
                <c:pt idx="3455">
                  <c:v>50</c:v>
                </c:pt>
                <c:pt idx="3456">
                  <c:v>50</c:v>
                </c:pt>
                <c:pt idx="3457">
                  <c:v>50</c:v>
                </c:pt>
                <c:pt idx="3458">
                  <c:v>50</c:v>
                </c:pt>
                <c:pt idx="3459">
                  <c:v>50</c:v>
                </c:pt>
                <c:pt idx="3460">
                  <c:v>50</c:v>
                </c:pt>
                <c:pt idx="3461">
                  <c:v>50</c:v>
                </c:pt>
                <c:pt idx="3462">
                  <c:v>50</c:v>
                </c:pt>
                <c:pt idx="3463">
                  <c:v>50</c:v>
                </c:pt>
                <c:pt idx="3464">
                  <c:v>50</c:v>
                </c:pt>
                <c:pt idx="3465">
                  <c:v>50</c:v>
                </c:pt>
                <c:pt idx="3466">
                  <c:v>50</c:v>
                </c:pt>
                <c:pt idx="3467">
                  <c:v>50</c:v>
                </c:pt>
                <c:pt idx="3468">
                  <c:v>50</c:v>
                </c:pt>
                <c:pt idx="3469">
                  <c:v>50</c:v>
                </c:pt>
                <c:pt idx="3470">
                  <c:v>50</c:v>
                </c:pt>
                <c:pt idx="3471">
                  <c:v>50</c:v>
                </c:pt>
                <c:pt idx="3472">
                  <c:v>50</c:v>
                </c:pt>
                <c:pt idx="3473">
                  <c:v>50</c:v>
                </c:pt>
                <c:pt idx="3474">
                  <c:v>50</c:v>
                </c:pt>
                <c:pt idx="3475">
                  <c:v>50</c:v>
                </c:pt>
                <c:pt idx="3476">
                  <c:v>50</c:v>
                </c:pt>
                <c:pt idx="3477">
                  <c:v>50</c:v>
                </c:pt>
                <c:pt idx="3478">
                  <c:v>50</c:v>
                </c:pt>
                <c:pt idx="3479">
                  <c:v>50</c:v>
                </c:pt>
                <c:pt idx="3480">
                  <c:v>50</c:v>
                </c:pt>
                <c:pt idx="3481">
                  <c:v>50</c:v>
                </c:pt>
                <c:pt idx="3482">
                  <c:v>50</c:v>
                </c:pt>
                <c:pt idx="3483">
                  <c:v>50</c:v>
                </c:pt>
                <c:pt idx="3484">
                  <c:v>50</c:v>
                </c:pt>
                <c:pt idx="3485">
                  <c:v>50</c:v>
                </c:pt>
                <c:pt idx="3486">
                  <c:v>50</c:v>
                </c:pt>
                <c:pt idx="3487">
                  <c:v>50</c:v>
                </c:pt>
                <c:pt idx="3488">
                  <c:v>50</c:v>
                </c:pt>
                <c:pt idx="3489">
                  <c:v>50</c:v>
                </c:pt>
                <c:pt idx="3490">
                  <c:v>50</c:v>
                </c:pt>
                <c:pt idx="3491">
                  <c:v>50</c:v>
                </c:pt>
                <c:pt idx="3492">
                  <c:v>50</c:v>
                </c:pt>
                <c:pt idx="3493">
                  <c:v>50</c:v>
                </c:pt>
                <c:pt idx="3494">
                  <c:v>50</c:v>
                </c:pt>
                <c:pt idx="3495">
                  <c:v>50</c:v>
                </c:pt>
                <c:pt idx="3496">
                  <c:v>50</c:v>
                </c:pt>
                <c:pt idx="3497">
                  <c:v>50</c:v>
                </c:pt>
                <c:pt idx="3498">
                  <c:v>50</c:v>
                </c:pt>
                <c:pt idx="3499">
                  <c:v>50</c:v>
                </c:pt>
                <c:pt idx="3500">
                  <c:v>50</c:v>
                </c:pt>
                <c:pt idx="3501">
                  <c:v>50</c:v>
                </c:pt>
                <c:pt idx="3502">
                  <c:v>50</c:v>
                </c:pt>
                <c:pt idx="3503">
                  <c:v>50</c:v>
                </c:pt>
                <c:pt idx="3504">
                  <c:v>50</c:v>
                </c:pt>
                <c:pt idx="3505">
                  <c:v>50</c:v>
                </c:pt>
                <c:pt idx="3506">
                  <c:v>50</c:v>
                </c:pt>
                <c:pt idx="3507">
                  <c:v>50</c:v>
                </c:pt>
                <c:pt idx="3508">
                  <c:v>50</c:v>
                </c:pt>
                <c:pt idx="3509">
                  <c:v>50</c:v>
                </c:pt>
                <c:pt idx="3510">
                  <c:v>50</c:v>
                </c:pt>
                <c:pt idx="3511">
                  <c:v>50</c:v>
                </c:pt>
                <c:pt idx="3512">
                  <c:v>50</c:v>
                </c:pt>
                <c:pt idx="3513">
                  <c:v>50</c:v>
                </c:pt>
                <c:pt idx="3514">
                  <c:v>50</c:v>
                </c:pt>
                <c:pt idx="3515">
                  <c:v>50</c:v>
                </c:pt>
                <c:pt idx="3516">
                  <c:v>50</c:v>
                </c:pt>
                <c:pt idx="3517">
                  <c:v>50</c:v>
                </c:pt>
                <c:pt idx="3518">
                  <c:v>50</c:v>
                </c:pt>
                <c:pt idx="3519">
                  <c:v>50</c:v>
                </c:pt>
                <c:pt idx="3520">
                  <c:v>50</c:v>
                </c:pt>
                <c:pt idx="3521">
                  <c:v>50</c:v>
                </c:pt>
                <c:pt idx="3522">
                  <c:v>50</c:v>
                </c:pt>
                <c:pt idx="3523">
                  <c:v>50</c:v>
                </c:pt>
                <c:pt idx="3524">
                  <c:v>50</c:v>
                </c:pt>
                <c:pt idx="3525">
                  <c:v>50</c:v>
                </c:pt>
                <c:pt idx="3526">
                  <c:v>50</c:v>
                </c:pt>
                <c:pt idx="3527">
                  <c:v>50</c:v>
                </c:pt>
                <c:pt idx="3528">
                  <c:v>50</c:v>
                </c:pt>
                <c:pt idx="3529">
                  <c:v>50</c:v>
                </c:pt>
                <c:pt idx="3530">
                  <c:v>50</c:v>
                </c:pt>
                <c:pt idx="3531">
                  <c:v>50</c:v>
                </c:pt>
                <c:pt idx="3532">
                  <c:v>50</c:v>
                </c:pt>
                <c:pt idx="3533">
                  <c:v>50</c:v>
                </c:pt>
                <c:pt idx="3534">
                  <c:v>50</c:v>
                </c:pt>
                <c:pt idx="3535">
                  <c:v>50</c:v>
                </c:pt>
                <c:pt idx="3536">
                  <c:v>50</c:v>
                </c:pt>
                <c:pt idx="3537">
                  <c:v>50</c:v>
                </c:pt>
                <c:pt idx="3538">
                  <c:v>50</c:v>
                </c:pt>
                <c:pt idx="3539">
                  <c:v>50</c:v>
                </c:pt>
                <c:pt idx="3540">
                  <c:v>50</c:v>
                </c:pt>
                <c:pt idx="3541">
                  <c:v>50</c:v>
                </c:pt>
                <c:pt idx="3542">
                  <c:v>50</c:v>
                </c:pt>
                <c:pt idx="3543">
                  <c:v>50</c:v>
                </c:pt>
                <c:pt idx="3544">
                  <c:v>50</c:v>
                </c:pt>
                <c:pt idx="3545">
                  <c:v>50</c:v>
                </c:pt>
                <c:pt idx="3546">
                  <c:v>50</c:v>
                </c:pt>
                <c:pt idx="3547">
                  <c:v>50</c:v>
                </c:pt>
                <c:pt idx="3548">
                  <c:v>50</c:v>
                </c:pt>
                <c:pt idx="3549">
                  <c:v>50</c:v>
                </c:pt>
                <c:pt idx="3550">
                  <c:v>50</c:v>
                </c:pt>
                <c:pt idx="3551">
                  <c:v>50</c:v>
                </c:pt>
                <c:pt idx="3552">
                  <c:v>50</c:v>
                </c:pt>
                <c:pt idx="3553">
                  <c:v>50</c:v>
                </c:pt>
                <c:pt idx="3554">
                  <c:v>50</c:v>
                </c:pt>
                <c:pt idx="3555">
                  <c:v>50</c:v>
                </c:pt>
                <c:pt idx="3556">
                  <c:v>50</c:v>
                </c:pt>
                <c:pt idx="3557">
                  <c:v>50</c:v>
                </c:pt>
                <c:pt idx="3558">
                  <c:v>50</c:v>
                </c:pt>
                <c:pt idx="3559">
                  <c:v>50</c:v>
                </c:pt>
                <c:pt idx="3560">
                  <c:v>50</c:v>
                </c:pt>
                <c:pt idx="3561">
                  <c:v>50</c:v>
                </c:pt>
                <c:pt idx="3562">
                  <c:v>50</c:v>
                </c:pt>
                <c:pt idx="3563">
                  <c:v>50</c:v>
                </c:pt>
                <c:pt idx="3564">
                  <c:v>50</c:v>
                </c:pt>
                <c:pt idx="3565">
                  <c:v>50</c:v>
                </c:pt>
                <c:pt idx="3566">
                  <c:v>50</c:v>
                </c:pt>
                <c:pt idx="3567">
                  <c:v>50</c:v>
                </c:pt>
                <c:pt idx="3568">
                  <c:v>50</c:v>
                </c:pt>
                <c:pt idx="3569">
                  <c:v>50</c:v>
                </c:pt>
                <c:pt idx="3570">
                  <c:v>50</c:v>
                </c:pt>
                <c:pt idx="3571">
                  <c:v>50</c:v>
                </c:pt>
                <c:pt idx="3572">
                  <c:v>50</c:v>
                </c:pt>
                <c:pt idx="3573">
                  <c:v>50</c:v>
                </c:pt>
                <c:pt idx="3574">
                  <c:v>50</c:v>
                </c:pt>
                <c:pt idx="3575">
                  <c:v>50</c:v>
                </c:pt>
                <c:pt idx="3576">
                  <c:v>50</c:v>
                </c:pt>
                <c:pt idx="3577">
                  <c:v>50</c:v>
                </c:pt>
                <c:pt idx="3578">
                  <c:v>50</c:v>
                </c:pt>
                <c:pt idx="3579">
                  <c:v>50</c:v>
                </c:pt>
                <c:pt idx="3580">
                  <c:v>50</c:v>
                </c:pt>
                <c:pt idx="3581">
                  <c:v>50</c:v>
                </c:pt>
                <c:pt idx="3582">
                  <c:v>50</c:v>
                </c:pt>
                <c:pt idx="3583">
                  <c:v>50</c:v>
                </c:pt>
                <c:pt idx="3584">
                  <c:v>50</c:v>
                </c:pt>
                <c:pt idx="3585">
                  <c:v>50</c:v>
                </c:pt>
                <c:pt idx="3586">
                  <c:v>50</c:v>
                </c:pt>
                <c:pt idx="3587">
                  <c:v>50</c:v>
                </c:pt>
                <c:pt idx="3588">
                  <c:v>50</c:v>
                </c:pt>
                <c:pt idx="3589">
                  <c:v>50</c:v>
                </c:pt>
                <c:pt idx="3590">
                  <c:v>50</c:v>
                </c:pt>
                <c:pt idx="3591">
                  <c:v>50</c:v>
                </c:pt>
                <c:pt idx="3592">
                  <c:v>50</c:v>
                </c:pt>
                <c:pt idx="3593">
                  <c:v>50</c:v>
                </c:pt>
                <c:pt idx="3594">
                  <c:v>50</c:v>
                </c:pt>
                <c:pt idx="3595">
                  <c:v>50</c:v>
                </c:pt>
                <c:pt idx="3596">
                  <c:v>50</c:v>
                </c:pt>
                <c:pt idx="3597">
                  <c:v>50</c:v>
                </c:pt>
                <c:pt idx="3598">
                  <c:v>50</c:v>
                </c:pt>
                <c:pt idx="3599">
                  <c:v>50</c:v>
                </c:pt>
                <c:pt idx="3600">
                  <c:v>50</c:v>
                </c:pt>
                <c:pt idx="3601">
                  <c:v>50</c:v>
                </c:pt>
                <c:pt idx="3602">
                  <c:v>50</c:v>
                </c:pt>
                <c:pt idx="3603">
                  <c:v>50</c:v>
                </c:pt>
                <c:pt idx="3604">
                  <c:v>50</c:v>
                </c:pt>
                <c:pt idx="3605">
                  <c:v>50</c:v>
                </c:pt>
                <c:pt idx="3606">
                  <c:v>50</c:v>
                </c:pt>
                <c:pt idx="3607">
                  <c:v>50</c:v>
                </c:pt>
                <c:pt idx="3608">
                  <c:v>50</c:v>
                </c:pt>
                <c:pt idx="3609">
                  <c:v>50</c:v>
                </c:pt>
                <c:pt idx="3610">
                  <c:v>50</c:v>
                </c:pt>
                <c:pt idx="3611">
                  <c:v>50</c:v>
                </c:pt>
                <c:pt idx="3612">
                  <c:v>50</c:v>
                </c:pt>
                <c:pt idx="3613">
                  <c:v>50</c:v>
                </c:pt>
                <c:pt idx="3614">
                  <c:v>50</c:v>
                </c:pt>
                <c:pt idx="3615">
                  <c:v>50</c:v>
                </c:pt>
                <c:pt idx="3616">
                  <c:v>50</c:v>
                </c:pt>
                <c:pt idx="3617">
                  <c:v>50</c:v>
                </c:pt>
                <c:pt idx="3618">
                  <c:v>50</c:v>
                </c:pt>
                <c:pt idx="3619">
                  <c:v>50</c:v>
                </c:pt>
                <c:pt idx="3620">
                  <c:v>50</c:v>
                </c:pt>
                <c:pt idx="3621">
                  <c:v>50</c:v>
                </c:pt>
                <c:pt idx="3622">
                  <c:v>50</c:v>
                </c:pt>
                <c:pt idx="3623">
                  <c:v>50</c:v>
                </c:pt>
                <c:pt idx="3624">
                  <c:v>50</c:v>
                </c:pt>
                <c:pt idx="3625">
                  <c:v>50</c:v>
                </c:pt>
                <c:pt idx="3626">
                  <c:v>50</c:v>
                </c:pt>
                <c:pt idx="3627">
                  <c:v>50</c:v>
                </c:pt>
                <c:pt idx="3628">
                  <c:v>50</c:v>
                </c:pt>
                <c:pt idx="3629">
                  <c:v>50</c:v>
                </c:pt>
                <c:pt idx="3630">
                  <c:v>50</c:v>
                </c:pt>
                <c:pt idx="3631">
                  <c:v>50</c:v>
                </c:pt>
                <c:pt idx="3632">
                  <c:v>50</c:v>
                </c:pt>
                <c:pt idx="3633">
                  <c:v>50</c:v>
                </c:pt>
                <c:pt idx="3634">
                  <c:v>50</c:v>
                </c:pt>
                <c:pt idx="3635">
                  <c:v>50</c:v>
                </c:pt>
                <c:pt idx="3636">
                  <c:v>50</c:v>
                </c:pt>
                <c:pt idx="3637">
                  <c:v>50</c:v>
                </c:pt>
                <c:pt idx="3638">
                  <c:v>50</c:v>
                </c:pt>
                <c:pt idx="3639">
                  <c:v>50</c:v>
                </c:pt>
                <c:pt idx="3640">
                  <c:v>50</c:v>
                </c:pt>
                <c:pt idx="3641">
                  <c:v>50</c:v>
                </c:pt>
                <c:pt idx="3642">
                  <c:v>50</c:v>
                </c:pt>
                <c:pt idx="3643">
                  <c:v>50</c:v>
                </c:pt>
                <c:pt idx="3644">
                  <c:v>50</c:v>
                </c:pt>
                <c:pt idx="3645">
                  <c:v>50</c:v>
                </c:pt>
                <c:pt idx="3646">
                  <c:v>50</c:v>
                </c:pt>
                <c:pt idx="3647">
                  <c:v>50</c:v>
                </c:pt>
                <c:pt idx="3648">
                  <c:v>50</c:v>
                </c:pt>
                <c:pt idx="3649">
                  <c:v>50</c:v>
                </c:pt>
                <c:pt idx="3650">
                  <c:v>50</c:v>
                </c:pt>
                <c:pt idx="3651">
                  <c:v>50</c:v>
                </c:pt>
                <c:pt idx="3652">
                  <c:v>50</c:v>
                </c:pt>
                <c:pt idx="3653">
                  <c:v>50</c:v>
                </c:pt>
                <c:pt idx="3654">
                  <c:v>50</c:v>
                </c:pt>
                <c:pt idx="3655">
                  <c:v>50</c:v>
                </c:pt>
                <c:pt idx="3656">
                  <c:v>50</c:v>
                </c:pt>
                <c:pt idx="3657">
                  <c:v>50</c:v>
                </c:pt>
                <c:pt idx="3658">
                  <c:v>50</c:v>
                </c:pt>
                <c:pt idx="3659">
                  <c:v>50</c:v>
                </c:pt>
                <c:pt idx="3660">
                  <c:v>50</c:v>
                </c:pt>
                <c:pt idx="3661">
                  <c:v>50</c:v>
                </c:pt>
                <c:pt idx="3662">
                  <c:v>50</c:v>
                </c:pt>
                <c:pt idx="3663">
                  <c:v>50</c:v>
                </c:pt>
                <c:pt idx="3664">
                  <c:v>50</c:v>
                </c:pt>
                <c:pt idx="3665">
                  <c:v>50</c:v>
                </c:pt>
                <c:pt idx="3666">
                  <c:v>50</c:v>
                </c:pt>
                <c:pt idx="3667">
                  <c:v>50</c:v>
                </c:pt>
                <c:pt idx="3668">
                  <c:v>50</c:v>
                </c:pt>
                <c:pt idx="3669">
                  <c:v>50</c:v>
                </c:pt>
                <c:pt idx="3670">
                  <c:v>50</c:v>
                </c:pt>
                <c:pt idx="3671">
                  <c:v>50</c:v>
                </c:pt>
                <c:pt idx="3672">
                  <c:v>50</c:v>
                </c:pt>
                <c:pt idx="3673">
                  <c:v>50</c:v>
                </c:pt>
                <c:pt idx="3674">
                  <c:v>50</c:v>
                </c:pt>
                <c:pt idx="3675">
                  <c:v>50</c:v>
                </c:pt>
                <c:pt idx="3676">
                  <c:v>50</c:v>
                </c:pt>
                <c:pt idx="3677">
                  <c:v>50</c:v>
                </c:pt>
                <c:pt idx="3678">
                  <c:v>50</c:v>
                </c:pt>
                <c:pt idx="3679">
                  <c:v>50</c:v>
                </c:pt>
                <c:pt idx="3680">
                  <c:v>50</c:v>
                </c:pt>
                <c:pt idx="3681">
                  <c:v>50</c:v>
                </c:pt>
                <c:pt idx="3682">
                  <c:v>50</c:v>
                </c:pt>
                <c:pt idx="3683">
                  <c:v>50</c:v>
                </c:pt>
                <c:pt idx="3684">
                  <c:v>50</c:v>
                </c:pt>
                <c:pt idx="3685">
                  <c:v>50</c:v>
                </c:pt>
                <c:pt idx="3686">
                  <c:v>50</c:v>
                </c:pt>
                <c:pt idx="3687">
                  <c:v>50</c:v>
                </c:pt>
                <c:pt idx="3688">
                  <c:v>50</c:v>
                </c:pt>
                <c:pt idx="3689">
                  <c:v>50</c:v>
                </c:pt>
                <c:pt idx="3690">
                  <c:v>50</c:v>
                </c:pt>
                <c:pt idx="3691">
                  <c:v>50</c:v>
                </c:pt>
                <c:pt idx="3692">
                  <c:v>50</c:v>
                </c:pt>
                <c:pt idx="3693">
                  <c:v>50</c:v>
                </c:pt>
                <c:pt idx="3694">
                  <c:v>50</c:v>
                </c:pt>
                <c:pt idx="3695">
                  <c:v>50</c:v>
                </c:pt>
                <c:pt idx="3696">
                  <c:v>50</c:v>
                </c:pt>
                <c:pt idx="3697">
                  <c:v>50</c:v>
                </c:pt>
                <c:pt idx="3698">
                  <c:v>50</c:v>
                </c:pt>
                <c:pt idx="3699">
                  <c:v>50</c:v>
                </c:pt>
                <c:pt idx="3700">
                  <c:v>50</c:v>
                </c:pt>
                <c:pt idx="3701">
                  <c:v>50</c:v>
                </c:pt>
                <c:pt idx="3702">
                  <c:v>50</c:v>
                </c:pt>
                <c:pt idx="3703">
                  <c:v>50</c:v>
                </c:pt>
                <c:pt idx="3704">
                  <c:v>50</c:v>
                </c:pt>
                <c:pt idx="3705">
                  <c:v>50</c:v>
                </c:pt>
                <c:pt idx="3706">
                  <c:v>50</c:v>
                </c:pt>
                <c:pt idx="3707">
                  <c:v>50</c:v>
                </c:pt>
                <c:pt idx="3708">
                  <c:v>50</c:v>
                </c:pt>
                <c:pt idx="3709">
                  <c:v>50</c:v>
                </c:pt>
                <c:pt idx="3710">
                  <c:v>50</c:v>
                </c:pt>
                <c:pt idx="3711">
                  <c:v>50</c:v>
                </c:pt>
                <c:pt idx="3712">
                  <c:v>50</c:v>
                </c:pt>
                <c:pt idx="3713">
                  <c:v>50</c:v>
                </c:pt>
                <c:pt idx="3714">
                  <c:v>50</c:v>
                </c:pt>
                <c:pt idx="3715">
                  <c:v>50</c:v>
                </c:pt>
                <c:pt idx="3716">
                  <c:v>50</c:v>
                </c:pt>
                <c:pt idx="3717">
                  <c:v>50</c:v>
                </c:pt>
                <c:pt idx="3718">
                  <c:v>50</c:v>
                </c:pt>
                <c:pt idx="3719">
                  <c:v>50</c:v>
                </c:pt>
                <c:pt idx="3720">
                  <c:v>50</c:v>
                </c:pt>
                <c:pt idx="3721">
                  <c:v>50</c:v>
                </c:pt>
                <c:pt idx="3722">
                  <c:v>50</c:v>
                </c:pt>
                <c:pt idx="3723">
                  <c:v>50</c:v>
                </c:pt>
                <c:pt idx="3724">
                  <c:v>50</c:v>
                </c:pt>
                <c:pt idx="3725">
                  <c:v>50</c:v>
                </c:pt>
                <c:pt idx="3726">
                  <c:v>50</c:v>
                </c:pt>
                <c:pt idx="3727">
                  <c:v>50</c:v>
                </c:pt>
                <c:pt idx="3728">
                  <c:v>50</c:v>
                </c:pt>
                <c:pt idx="3729">
                  <c:v>50</c:v>
                </c:pt>
                <c:pt idx="3730">
                  <c:v>50</c:v>
                </c:pt>
                <c:pt idx="3731">
                  <c:v>50</c:v>
                </c:pt>
                <c:pt idx="3732">
                  <c:v>50</c:v>
                </c:pt>
                <c:pt idx="3733">
                  <c:v>50</c:v>
                </c:pt>
                <c:pt idx="3734">
                  <c:v>50</c:v>
                </c:pt>
                <c:pt idx="3735">
                  <c:v>50</c:v>
                </c:pt>
                <c:pt idx="3736">
                  <c:v>50</c:v>
                </c:pt>
                <c:pt idx="3737">
                  <c:v>50</c:v>
                </c:pt>
                <c:pt idx="3738">
                  <c:v>50</c:v>
                </c:pt>
                <c:pt idx="3739">
                  <c:v>50</c:v>
                </c:pt>
                <c:pt idx="3740">
                  <c:v>50</c:v>
                </c:pt>
                <c:pt idx="3741">
                  <c:v>50</c:v>
                </c:pt>
                <c:pt idx="3742">
                  <c:v>50</c:v>
                </c:pt>
                <c:pt idx="3743">
                  <c:v>50</c:v>
                </c:pt>
                <c:pt idx="3744">
                  <c:v>50</c:v>
                </c:pt>
                <c:pt idx="3745">
                  <c:v>50</c:v>
                </c:pt>
                <c:pt idx="3746">
                  <c:v>50</c:v>
                </c:pt>
                <c:pt idx="3747">
                  <c:v>50</c:v>
                </c:pt>
                <c:pt idx="3748">
                  <c:v>50</c:v>
                </c:pt>
                <c:pt idx="3749">
                  <c:v>50</c:v>
                </c:pt>
                <c:pt idx="3750">
                  <c:v>50</c:v>
                </c:pt>
                <c:pt idx="3751">
                  <c:v>50</c:v>
                </c:pt>
                <c:pt idx="3752">
                  <c:v>50</c:v>
                </c:pt>
                <c:pt idx="3753">
                  <c:v>50</c:v>
                </c:pt>
                <c:pt idx="3754">
                  <c:v>50</c:v>
                </c:pt>
                <c:pt idx="3755">
                  <c:v>50</c:v>
                </c:pt>
                <c:pt idx="3756">
                  <c:v>50</c:v>
                </c:pt>
                <c:pt idx="3757">
                  <c:v>50</c:v>
                </c:pt>
                <c:pt idx="3758">
                  <c:v>50</c:v>
                </c:pt>
                <c:pt idx="3759">
                  <c:v>50</c:v>
                </c:pt>
                <c:pt idx="3760">
                  <c:v>50</c:v>
                </c:pt>
                <c:pt idx="3761">
                  <c:v>50</c:v>
                </c:pt>
                <c:pt idx="3762">
                  <c:v>50</c:v>
                </c:pt>
                <c:pt idx="3763">
                  <c:v>50</c:v>
                </c:pt>
                <c:pt idx="3764">
                  <c:v>50</c:v>
                </c:pt>
                <c:pt idx="3765">
                  <c:v>50</c:v>
                </c:pt>
                <c:pt idx="3766">
                  <c:v>50</c:v>
                </c:pt>
                <c:pt idx="3767">
                  <c:v>50</c:v>
                </c:pt>
                <c:pt idx="3768">
                  <c:v>50</c:v>
                </c:pt>
                <c:pt idx="3769">
                  <c:v>50</c:v>
                </c:pt>
                <c:pt idx="3770">
                  <c:v>50</c:v>
                </c:pt>
                <c:pt idx="3771">
                  <c:v>50</c:v>
                </c:pt>
                <c:pt idx="3772">
                  <c:v>50</c:v>
                </c:pt>
                <c:pt idx="3773">
                  <c:v>50</c:v>
                </c:pt>
                <c:pt idx="3774">
                  <c:v>50</c:v>
                </c:pt>
                <c:pt idx="3775">
                  <c:v>50</c:v>
                </c:pt>
                <c:pt idx="3776">
                  <c:v>50</c:v>
                </c:pt>
                <c:pt idx="3777">
                  <c:v>50</c:v>
                </c:pt>
                <c:pt idx="3778">
                  <c:v>50</c:v>
                </c:pt>
                <c:pt idx="3779">
                  <c:v>50</c:v>
                </c:pt>
                <c:pt idx="3780">
                  <c:v>50</c:v>
                </c:pt>
                <c:pt idx="3781">
                  <c:v>50</c:v>
                </c:pt>
                <c:pt idx="3782">
                  <c:v>50</c:v>
                </c:pt>
                <c:pt idx="3783">
                  <c:v>50</c:v>
                </c:pt>
                <c:pt idx="3784">
                  <c:v>50</c:v>
                </c:pt>
                <c:pt idx="3785">
                  <c:v>50</c:v>
                </c:pt>
                <c:pt idx="3786">
                  <c:v>50</c:v>
                </c:pt>
                <c:pt idx="3787">
                  <c:v>50</c:v>
                </c:pt>
                <c:pt idx="3788">
                  <c:v>50</c:v>
                </c:pt>
                <c:pt idx="3789">
                  <c:v>50</c:v>
                </c:pt>
                <c:pt idx="3790">
                  <c:v>50</c:v>
                </c:pt>
                <c:pt idx="3791">
                  <c:v>50</c:v>
                </c:pt>
                <c:pt idx="3792">
                  <c:v>50</c:v>
                </c:pt>
                <c:pt idx="3793">
                  <c:v>50</c:v>
                </c:pt>
                <c:pt idx="3794">
                  <c:v>50</c:v>
                </c:pt>
                <c:pt idx="3795">
                  <c:v>50</c:v>
                </c:pt>
                <c:pt idx="3796">
                  <c:v>50</c:v>
                </c:pt>
                <c:pt idx="3797">
                  <c:v>50</c:v>
                </c:pt>
                <c:pt idx="3798">
                  <c:v>50</c:v>
                </c:pt>
                <c:pt idx="3799">
                  <c:v>50</c:v>
                </c:pt>
                <c:pt idx="3800">
                  <c:v>50</c:v>
                </c:pt>
                <c:pt idx="3801">
                  <c:v>50</c:v>
                </c:pt>
                <c:pt idx="3802">
                  <c:v>50</c:v>
                </c:pt>
                <c:pt idx="3803">
                  <c:v>50</c:v>
                </c:pt>
                <c:pt idx="3804">
                  <c:v>50</c:v>
                </c:pt>
                <c:pt idx="3805">
                  <c:v>50</c:v>
                </c:pt>
                <c:pt idx="3806">
                  <c:v>50</c:v>
                </c:pt>
                <c:pt idx="3807">
                  <c:v>50</c:v>
                </c:pt>
                <c:pt idx="3808">
                  <c:v>50</c:v>
                </c:pt>
                <c:pt idx="3809">
                  <c:v>50</c:v>
                </c:pt>
                <c:pt idx="3810">
                  <c:v>50</c:v>
                </c:pt>
                <c:pt idx="3811">
                  <c:v>50</c:v>
                </c:pt>
                <c:pt idx="3812">
                  <c:v>50</c:v>
                </c:pt>
                <c:pt idx="3813">
                  <c:v>50</c:v>
                </c:pt>
                <c:pt idx="3814">
                  <c:v>50</c:v>
                </c:pt>
                <c:pt idx="3815">
                  <c:v>50</c:v>
                </c:pt>
                <c:pt idx="3816">
                  <c:v>50</c:v>
                </c:pt>
                <c:pt idx="3817">
                  <c:v>50</c:v>
                </c:pt>
                <c:pt idx="3818">
                  <c:v>50</c:v>
                </c:pt>
                <c:pt idx="3819">
                  <c:v>50</c:v>
                </c:pt>
                <c:pt idx="3820">
                  <c:v>50</c:v>
                </c:pt>
                <c:pt idx="3821">
                  <c:v>50</c:v>
                </c:pt>
                <c:pt idx="3822">
                  <c:v>50</c:v>
                </c:pt>
                <c:pt idx="3823">
                  <c:v>50</c:v>
                </c:pt>
                <c:pt idx="3824">
                  <c:v>50</c:v>
                </c:pt>
                <c:pt idx="3825">
                  <c:v>50</c:v>
                </c:pt>
                <c:pt idx="3826">
                  <c:v>50</c:v>
                </c:pt>
                <c:pt idx="3827">
                  <c:v>50</c:v>
                </c:pt>
                <c:pt idx="3828">
                  <c:v>50</c:v>
                </c:pt>
                <c:pt idx="3829">
                  <c:v>50</c:v>
                </c:pt>
                <c:pt idx="3830">
                  <c:v>50</c:v>
                </c:pt>
                <c:pt idx="3831">
                  <c:v>50</c:v>
                </c:pt>
                <c:pt idx="3832">
                  <c:v>50</c:v>
                </c:pt>
                <c:pt idx="3833">
                  <c:v>50</c:v>
                </c:pt>
                <c:pt idx="3834">
                  <c:v>50</c:v>
                </c:pt>
                <c:pt idx="3835">
                  <c:v>50</c:v>
                </c:pt>
                <c:pt idx="3836">
                  <c:v>50</c:v>
                </c:pt>
                <c:pt idx="3837">
                  <c:v>50</c:v>
                </c:pt>
                <c:pt idx="3838">
                  <c:v>50</c:v>
                </c:pt>
                <c:pt idx="3839">
                  <c:v>50</c:v>
                </c:pt>
                <c:pt idx="3840">
                  <c:v>50</c:v>
                </c:pt>
                <c:pt idx="3841">
                  <c:v>50</c:v>
                </c:pt>
                <c:pt idx="3842">
                  <c:v>50</c:v>
                </c:pt>
                <c:pt idx="3843">
                  <c:v>50</c:v>
                </c:pt>
                <c:pt idx="3844">
                  <c:v>50</c:v>
                </c:pt>
                <c:pt idx="3845">
                  <c:v>50</c:v>
                </c:pt>
                <c:pt idx="3846">
                  <c:v>50</c:v>
                </c:pt>
                <c:pt idx="3847">
                  <c:v>50</c:v>
                </c:pt>
                <c:pt idx="3848">
                  <c:v>50</c:v>
                </c:pt>
                <c:pt idx="3849">
                  <c:v>50</c:v>
                </c:pt>
                <c:pt idx="3850">
                  <c:v>50</c:v>
                </c:pt>
                <c:pt idx="3851">
                  <c:v>50</c:v>
                </c:pt>
                <c:pt idx="3852">
                  <c:v>50</c:v>
                </c:pt>
                <c:pt idx="3853">
                  <c:v>50</c:v>
                </c:pt>
                <c:pt idx="3854">
                  <c:v>50</c:v>
                </c:pt>
                <c:pt idx="3855">
                  <c:v>50</c:v>
                </c:pt>
                <c:pt idx="3856">
                  <c:v>50</c:v>
                </c:pt>
                <c:pt idx="3857">
                  <c:v>50</c:v>
                </c:pt>
                <c:pt idx="3858">
                  <c:v>50</c:v>
                </c:pt>
                <c:pt idx="3859">
                  <c:v>50</c:v>
                </c:pt>
                <c:pt idx="3860">
                  <c:v>50</c:v>
                </c:pt>
                <c:pt idx="3861">
                  <c:v>50</c:v>
                </c:pt>
                <c:pt idx="3862">
                  <c:v>50</c:v>
                </c:pt>
                <c:pt idx="3863">
                  <c:v>50</c:v>
                </c:pt>
                <c:pt idx="3864">
                  <c:v>50</c:v>
                </c:pt>
                <c:pt idx="3865">
                  <c:v>50</c:v>
                </c:pt>
                <c:pt idx="3866">
                  <c:v>50</c:v>
                </c:pt>
                <c:pt idx="3867">
                  <c:v>50</c:v>
                </c:pt>
                <c:pt idx="3868">
                  <c:v>50</c:v>
                </c:pt>
                <c:pt idx="3869">
                  <c:v>50</c:v>
                </c:pt>
                <c:pt idx="3870">
                  <c:v>50</c:v>
                </c:pt>
                <c:pt idx="3871">
                  <c:v>50</c:v>
                </c:pt>
                <c:pt idx="3872">
                  <c:v>50</c:v>
                </c:pt>
                <c:pt idx="3873">
                  <c:v>50</c:v>
                </c:pt>
                <c:pt idx="3874">
                  <c:v>50</c:v>
                </c:pt>
                <c:pt idx="3875">
                  <c:v>50</c:v>
                </c:pt>
                <c:pt idx="3876">
                  <c:v>50</c:v>
                </c:pt>
                <c:pt idx="3877">
                  <c:v>50</c:v>
                </c:pt>
                <c:pt idx="3878">
                  <c:v>50</c:v>
                </c:pt>
                <c:pt idx="3879">
                  <c:v>50</c:v>
                </c:pt>
                <c:pt idx="3880">
                  <c:v>50</c:v>
                </c:pt>
                <c:pt idx="3881">
                  <c:v>50</c:v>
                </c:pt>
                <c:pt idx="3882">
                  <c:v>50</c:v>
                </c:pt>
                <c:pt idx="3883">
                  <c:v>50</c:v>
                </c:pt>
                <c:pt idx="3884">
                  <c:v>50</c:v>
                </c:pt>
                <c:pt idx="3885">
                  <c:v>50</c:v>
                </c:pt>
                <c:pt idx="3886">
                  <c:v>50</c:v>
                </c:pt>
                <c:pt idx="3887">
                  <c:v>50</c:v>
                </c:pt>
                <c:pt idx="3888">
                  <c:v>50</c:v>
                </c:pt>
                <c:pt idx="3889">
                  <c:v>50</c:v>
                </c:pt>
                <c:pt idx="3890">
                  <c:v>50</c:v>
                </c:pt>
                <c:pt idx="3891">
                  <c:v>50</c:v>
                </c:pt>
                <c:pt idx="3892">
                  <c:v>50</c:v>
                </c:pt>
                <c:pt idx="3893">
                  <c:v>50</c:v>
                </c:pt>
                <c:pt idx="3894">
                  <c:v>50</c:v>
                </c:pt>
                <c:pt idx="3895">
                  <c:v>50</c:v>
                </c:pt>
                <c:pt idx="3896">
                  <c:v>50</c:v>
                </c:pt>
                <c:pt idx="3897">
                  <c:v>50</c:v>
                </c:pt>
                <c:pt idx="3898">
                  <c:v>50</c:v>
                </c:pt>
                <c:pt idx="3899">
                  <c:v>50</c:v>
                </c:pt>
                <c:pt idx="3900">
                  <c:v>50</c:v>
                </c:pt>
                <c:pt idx="3901">
                  <c:v>50</c:v>
                </c:pt>
                <c:pt idx="3902">
                  <c:v>50</c:v>
                </c:pt>
                <c:pt idx="3903">
                  <c:v>50</c:v>
                </c:pt>
                <c:pt idx="3904">
                  <c:v>50</c:v>
                </c:pt>
                <c:pt idx="3905">
                  <c:v>50</c:v>
                </c:pt>
                <c:pt idx="3906">
                  <c:v>50</c:v>
                </c:pt>
                <c:pt idx="3907">
                  <c:v>50</c:v>
                </c:pt>
                <c:pt idx="3908">
                  <c:v>50</c:v>
                </c:pt>
                <c:pt idx="3909">
                  <c:v>50</c:v>
                </c:pt>
                <c:pt idx="3910">
                  <c:v>50</c:v>
                </c:pt>
                <c:pt idx="3911">
                  <c:v>50</c:v>
                </c:pt>
                <c:pt idx="3912">
                  <c:v>50</c:v>
                </c:pt>
                <c:pt idx="3913">
                  <c:v>50</c:v>
                </c:pt>
                <c:pt idx="3914">
                  <c:v>50</c:v>
                </c:pt>
                <c:pt idx="3915">
                  <c:v>50</c:v>
                </c:pt>
                <c:pt idx="3916">
                  <c:v>50</c:v>
                </c:pt>
                <c:pt idx="3917">
                  <c:v>50</c:v>
                </c:pt>
                <c:pt idx="3918">
                  <c:v>50</c:v>
                </c:pt>
                <c:pt idx="3919">
                  <c:v>50</c:v>
                </c:pt>
                <c:pt idx="3920">
                  <c:v>50</c:v>
                </c:pt>
                <c:pt idx="3921">
                  <c:v>50</c:v>
                </c:pt>
                <c:pt idx="3922">
                  <c:v>50</c:v>
                </c:pt>
                <c:pt idx="3923">
                  <c:v>50</c:v>
                </c:pt>
                <c:pt idx="3924">
                  <c:v>50</c:v>
                </c:pt>
                <c:pt idx="3925">
                  <c:v>50</c:v>
                </c:pt>
                <c:pt idx="3926">
                  <c:v>50</c:v>
                </c:pt>
                <c:pt idx="3927">
                  <c:v>50</c:v>
                </c:pt>
                <c:pt idx="3928">
                  <c:v>50</c:v>
                </c:pt>
                <c:pt idx="3929">
                  <c:v>50</c:v>
                </c:pt>
                <c:pt idx="3930">
                  <c:v>50</c:v>
                </c:pt>
                <c:pt idx="3931">
                  <c:v>50</c:v>
                </c:pt>
                <c:pt idx="3932">
                  <c:v>50</c:v>
                </c:pt>
                <c:pt idx="3933">
                  <c:v>50</c:v>
                </c:pt>
                <c:pt idx="3934">
                  <c:v>50</c:v>
                </c:pt>
                <c:pt idx="3935">
                  <c:v>50</c:v>
                </c:pt>
                <c:pt idx="3936">
                  <c:v>50</c:v>
                </c:pt>
                <c:pt idx="3937">
                  <c:v>50</c:v>
                </c:pt>
                <c:pt idx="3938">
                  <c:v>50</c:v>
                </c:pt>
                <c:pt idx="3939">
                  <c:v>50</c:v>
                </c:pt>
                <c:pt idx="3940">
                  <c:v>50</c:v>
                </c:pt>
                <c:pt idx="3941">
                  <c:v>50</c:v>
                </c:pt>
                <c:pt idx="3942">
                  <c:v>50</c:v>
                </c:pt>
                <c:pt idx="3943">
                  <c:v>50</c:v>
                </c:pt>
                <c:pt idx="3944">
                  <c:v>50</c:v>
                </c:pt>
                <c:pt idx="3945">
                  <c:v>50</c:v>
                </c:pt>
                <c:pt idx="3946">
                  <c:v>50</c:v>
                </c:pt>
                <c:pt idx="3947">
                  <c:v>50</c:v>
                </c:pt>
                <c:pt idx="3948">
                  <c:v>50</c:v>
                </c:pt>
                <c:pt idx="3949">
                  <c:v>50</c:v>
                </c:pt>
                <c:pt idx="3950">
                  <c:v>50</c:v>
                </c:pt>
                <c:pt idx="3951">
                  <c:v>50</c:v>
                </c:pt>
                <c:pt idx="3952">
                  <c:v>50</c:v>
                </c:pt>
                <c:pt idx="3953">
                  <c:v>50</c:v>
                </c:pt>
                <c:pt idx="3954">
                  <c:v>50</c:v>
                </c:pt>
                <c:pt idx="3955">
                  <c:v>50</c:v>
                </c:pt>
                <c:pt idx="3956">
                  <c:v>50</c:v>
                </c:pt>
                <c:pt idx="3957">
                  <c:v>50</c:v>
                </c:pt>
                <c:pt idx="3958">
                  <c:v>50</c:v>
                </c:pt>
                <c:pt idx="3959">
                  <c:v>50</c:v>
                </c:pt>
                <c:pt idx="3960">
                  <c:v>50</c:v>
                </c:pt>
                <c:pt idx="3961">
                  <c:v>50</c:v>
                </c:pt>
                <c:pt idx="3962">
                  <c:v>50</c:v>
                </c:pt>
                <c:pt idx="3963">
                  <c:v>50</c:v>
                </c:pt>
                <c:pt idx="3964">
                  <c:v>50</c:v>
                </c:pt>
                <c:pt idx="3965">
                  <c:v>50</c:v>
                </c:pt>
                <c:pt idx="3966">
                  <c:v>50</c:v>
                </c:pt>
                <c:pt idx="3967">
                  <c:v>50</c:v>
                </c:pt>
                <c:pt idx="3968">
                  <c:v>50</c:v>
                </c:pt>
                <c:pt idx="3969">
                  <c:v>50</c:v>
                </c:pt>
                <c:pt idx="3970">
                  <c:v>50</c:v>
                </c:pt>
                <c:pt idx="3971">
                  <c:v>50</c:v>
                </c:pt>
                <c:pt idx="3972">
                  <c:v>50</c:v>
                </c:pt>
                <c:pt idx="3973">
                  <c:v>50</c:v>
                </c:pt>
                <c:pt idx="3974">
                  <c:v>50</c:v>
                </c:pt>
                <c:pt idx="3975">
                  <c:v>50</c:v>
                </c:pt>
                <c:pt idx="3976">
                  <c:v>50</c:v>
                </c:pt>
                <c:pt idx="3977">
                  <c:v>50</c:v>
                </c:pt>
                <c:pt idx="3978">
                  <c:v>50</c:v>
                </c:pt>
                <c:pt idx="3979">
                  <c:v>50</c:v>
                </c:pt>
                <c:pt idx="3980">
                  <c:v>50</c:v>
                </c:pt>
                <c:pt idx="3981">
                  <c:v>50</c:v>
                </c:pt>
                <c:pt idx="3982">
                  <c:v>50</c:v>
                </c:pt>
                <c:pt idx="3983">
                  <c:v>50</c:v>
                </c:pt>
                <c:pt idx="3984">
                  <c:v>50</c:v>
                </c:pt>
                <c:pt idx="3985">
                  <c:v>50</c:v>
                </c:pt>
                <c:pt idx="3986">
                  <c:v>50</c:v>
                </c:pt>
                <c:pt idx="3987">
                  <c:v>50</c:v>
                </c:pt>
                <c:pt idx="3988">
                  <c:v>50</c:v>
                </c:pt>
                <c:pt idx="3989">
                  <c:v>50</c:v>
                </c:pt>
                <c:pt idx="3990">
                  <c:v>50</c:v>
                </c:pt>
                <c:pt idx="3991">
                  <c:v>50</c:v>
                </c:pt>
                <c:pt idx="3992">
                  <c:v>50</c:v>
                </c:pt>
                <c:pt idx="3993">
                  <c:v>50</c:v>
                </c:pt>
                <c:pt idx="3994">
                  <c:v>50</c:v>
                </c:pt>
                <c:pt idx="3995">
                  <c:v>50</c:v>
                </c:pt>
                <c:pt idx="3996">
                  <c:v>50</c:v>
                </c:pt>
                <c:pt idx="3997">
                  <c:v>50</c:v>
                </c:pt>
                <c:pt idx="3998">
                  <c:v>50</c:v>
                </c:pt>
                <c:pt idx="3999">
                  <c:v>50</c:v>
                </c:pt>
                <c:pt idx="4000">
                  <c:v>50</c:v>
                </c:pt>
                <c:pt idx="4001">
                  <c:v>50</c:v>
                </c:pt>
                <c:pt idx="4002">
                  <c:v>50</c:v>
                </c:pt>
                <c:pt idx="4003">
                  <c:v>50</c:v>
                </c:pt>
                <c:pt idx="4004">
                  <c:v>50</c:v>
                </c:pt>
                <c:pt idx="4005">
                  <c:v>50</c:v>
                </c:pt>
                <c:pt idx="4006">
                  <c:v>50</c:v>
                </c:pt>
                <c:pt idx="4007">
                  <c:v>50</c:v>
                </c:pt>
                <c:pt idx="4008">
                  <c:v>50</c:v>
                </c:pt>
                <c:pt idx="4009">
                  <c:v>50</c:v>
                </c:pt>
                <c:pt idx="4010">
                  <c:v>50</c:v>
                </c:pt>
                <c:pt idx="4011">
                  <c:v>50</c:v>
                </c:pt>
                <c:pt idx="4012">
                  <c:v>50</c:v>
                </c:pt>
                <c:pt idx="4013">
                  <c:v>50</c:v>
                </c:pt>
                <c:pt idx="4014">
                  <c:v>50</c:v>
                </c:pt>
                <c:pt idx="4015">
                  <c:v>50</c:v>
                </c:pt>
                <c:pt idx="4016">
                  <c:v>50</c:v>
                </c:pt>
                <c:pt idx="4017">
                  <c:v>50</c:v>
                </c:pt>
                <c:pt idx="4018">
                  <c:v>50</c:v>
                </c:pt>
                <c:pt idx="4019">
                  <c:v>50</c:v>
                </c:pt>
                <c:pt idx="4020">
                  <c:v>50</c:v>
                </c:pt>
                <c:pt idx="4021">
                  <c:v>50</c:v>
                </c:pt>
                <c:pt idx="4022">
                  <c:v>50</c:v>
                </c:pt>
                <c:pt idx="4023">
                  <c:v>50</c:v>
                </c:pt>
                <c:pt idx="4024">
                  <c:v>50</c:v>
                </c:pt>
                <c:pt idx="4025">
                  <c:v>50</c:v>
                </c:pt>
                <c:pt idx="4026">
                  <c:v>50</c:v>
                </c:pt>
                <c:pt idx="4027">
                  <c:v>50</c:v>
                </c:pt>
                <c:pt idx="4028">
                  <c:v>50</c:v>
                </c:pt>
                <c:pt idx="4029">
                  <c:v>50</c:v>
                </c:pt>
                <c:pt idx="4030">
                  <c:v>50</c:v>
                </c:pt>
                <c:pt idx="4031">
                  <c:v>50</c:v>
                </c:pt>
                <c:pt idx="4032">
                  <c:v>50</c:v>
                </c:pt>
                <c:pt idx="4033">
                  <c:v>50</c:v>
                </c:pt>
                <c:pt idx="4034">
                  <c:v>50</c:v>
                </c:pt>
                <c:pt idx="4035">
                  <c:v>50</c:v>
                </c:pt>
                <c:pt idx="4036">
                  <c:v>50</c:v>
                </c:pt>
                <c:pt idx="4037">
                  <c:v>50</c:v>
                </c:pt>
                <c:pt idx="4038">
                  <c:v>50</c:v>
                </c:pt>
                <c:pt idx="4039">
                  <c:v>50</c:v>
                </c:pt>
                <c:pt idx="4040">
                  <c:v>50</c:v>
                </c:pt>
                <c:pt idx="4041">
                  <c:v>50</c:v>
                </c:pt>
                <c:pt idx="4042">
                  <c:v>50</c:v>
                </c:pt>
                <c:pt idx="4043">
                  <c:v>50</c:v>
                </c:pt>
                <c:pt idx="4044">
                  <c:v>50</c:v>
                </c:pt>
                <c:pt idx="4045">
                  <c:v>50</c:v>
                </c:pt>
                <c:pt idx="4046">
                  <c:v>50</c:v>
                </c:pt>
                <c:pt idx="4047">
                  <c:v>50</c:v>
                </c:pt>
                <c:pt idx="4048">
                  <c:v>50</c:v>
                </c:pt>
                <c:pt idx="4049">
                  <c:v>50</c:v>
                </c:pt>
                <c:pt idx="4050">
                  <c:v>50</c:v>
                </c:pt>
                <c:pt idx="4051">
                  <c:v>50</c:v>
                </c:pt>
                <c:pt idx="4052">
                  <c:v>50</c:v>
                </c:pt>
                <c:pt idx="4053">
                  <c:v>50</c:v>
                </c:pt>
                <c:pt idx="4054">
                  <c:v>50</c:v>
                </c:pt>
                <c:pt idx="4055">
                  <c:v>50</c:v>
                </c:pt>
                <c:pt idx="4056">
                  <c:v>50</c:v>
                </c:pt>
                <c:pt idx="4057">
                  <c:v>50</c:v>
                </c:pt>
                <c:pt idx="4058">
                  <c:v>50</c:v>
                </c:pt>
                <c:pt idx="4059">
                  <c:v>50</c:v>
                </c:pt>
                <c:pt idx="4060">
                  <c:v>50</c:v>
                </c:pt>
                <c:pt idx="4061">
                  <c:v>50</c:v>
                </c:pt>
                <c:pt idx="4062">
                  <c:v>50</c:v>
                </c:pt>
                <c:pt idx="4063">
                  <c:v>50</c:v>
                </c:pt>
                <c:pt idx="4064">
                  <c:v>50</c:v>
                </c:pt>
                <c:pt idx="4065">
                  <c:v>50</c:v>
                </c:pt>
                <c:pt idx="4066">
                  <c:v>50</c:v>
                </c:pt>
                <c:pt idx="4067">
                  <c:v>50</c:v>
                </c:pt>
                <c:pt idx="4068">
                  <c:v>50</c:v>
                </c:pt>
                <c:pt idx="4069">
                  <c:v>50</c:v>
                </c:pt>
                <c:pt idx="4070">
                  <c:v>50</c:v>
                </c:pt>
                <c:pt idx="4071">
                  <c:v>50</c:v>
                </c:pt>
                <c:pt idx="4072">
                  <c:v>50</c:v>
                </c:pt>
                <c:pt idx="4073">
                  <c:v>50</c:v>
                </c:pt>
                <c:pt idx="4074">
                  <c:v>50</c:v>
                </c:pt>
                <c:pt idx="4075">
                  <c:v>50</c:v>
                </c:pt>
                <c:pt idx="4076">
                  <c:v>50</c:v>
                </c:pt>
                <c:pt idx="4077">
                  <c:v>50</c:v>
                </c:pt>
                <c:pt idx="4078">
                  <c:v>50</c:v>
                </c:pt>
                <c:pt idx="4079">
                  <c:v>50</c:v>
                </c:pt>
                <c:pt idx="4080">
                  <c:v>50</c:v>
                </c:pt>
                <c:pt idx="4081">
                  <c:v>50</c:v>
                </c:pt>
                <c:pt idx="4082">
                  <c:v>50</c:v>
                </c:pt>
                <c:pt idx="4083">
                  <c:v>50</c:v>
                </c:pt>
                <c:pt idx="4084">
                  <c:v>50</c:v>
                </c:pt>
                <c:pt idx="4085">
                  <c:v>50</c:v>
                </c:pt>
                <c:pt idx="4086">
                  <c:v>50</c:v>
                </c:pt>
                <c:pt idx="4087">
                  <c:v>50</c:v>
                </c:pt>
                <c:pt idx="4088">
                  <c:v>50</c:v>
                </c:pt>
                <c:pt idx="4089">
                  <c:v>50</c:v>
                </c:pt>
                <c:pt idx="4090">
                  <c:v>50</c:v>
                </c:pt>
                <c:pt idx="4091">
                  <c:v>50</c:v>
                </c:pt>
                <c:pt idx="4092">
                  <c:v>50</c:v>
                </c:pt>
                <c:pt idx="4093">
                  <c:v>50</c:v>
                </c:pt>
                <c:pt idx="4094">
                  <c:v>50</c:v>
                </c:pt>
                <c:pt idx="4095">
                  <c:v>50</c:v>
                </c:pt>
                <c:pt idx="4096">
                  <c:v>50</c:v>
                </c:pt>
                <c:pt idx="4097">
                  <c:v>50</c:v>
                </c:pt>
                <c:pt idx="4098">
                  <c:v>50</c:v>
                </c:pt>
                <c:pt idx="4099">
                  <c:v>50</c:v>
                </c:pt>
                <c:pt idx="4100">
                  <c:v>50</c:v>
                </c:pt>
                <c:pt idx="4101">
                  <c:v>50</c:v>
                </c:pt>
                <c:pt idx="4102">
                  <c:v>50</c:v>
                </c:pt>
                <c:pt idx="4103">
                  <c:v>50</c:v>
                </c:pt>
                <c:pt idx="4104">
                  <c:v>50</c:v>
                </c:pt>
                <c:pt idx="4105">
                  <c:v>50</c:v>
                </c:pt>
                <c:pt idx="4106">
                  <c:v>50</c:v>
                </c:pt>
                <c:pt idx="4107">
                  <c:v>50</c:v>
                </c:pt>
                <c:pt idx="4108">
                  <c:v>50</c:v>
                </c:pt>
                <c:pt idx="4109">
                  <c:v>50</c:v>
                </c:pt>
                <c:pt idx="4110">
                  <c:v>50</c:v>
                </c:pt>
                <c:pt idx="4111">
                  <c:v>50</c:v>
                </c:pt>
                <c:pt idx="4112">
                  <c:v>50</c:v>
                </c:pt>
                <c:pt idx="4113">
                  <c:v>50</c:v>
                </c:pt>
                <c:pt idx="4114">
                  <c:v>50</c:v>
                </c:pt>
                <c:pt idx="4115">
                  <c:v>50</c:v>
                </c:pt>
                <c:pt idx="4116">
                  <c:v>50</c:v>
                </c:pt>
                <c:pt idx="4117">
                  <c:v>50</c:v>
                </c:pt>
                <c:pt idx="4118">
                  <c:v>50</c:v>
                </c:pt>
                <c:pt idx="4119">
                  <c:v>50</c:v>
                </c:pt>
                <c:pt idx="4120">
                  <c:v>50</c:v>
                </c:pt>
                <c:pt idx="4121">
                  <c:v>50</c:v>
                </c:pt>
                <c:pt idx="4122">
                  <c:v>50</c:v>
                </c:pt>
                <c:pt idx="4123">
                  <c:v>50</c:v>
                </c:pt>
                <c:pt idx="4124">
                  <c:v>50</c:v>
                </c:pt>
                <c:pt idx="4125">
                  <c:v>50</c:v>
                </c:pt>
                <c:pt idx="4126">
                  <c:v>50</c:v>
                </c:pt>
                <c:pt idx="4127">
                  <c:v>50</c:v>
                </c:pt>
                <c:pt idx="4128">
                  <c:v>50</c:v>
                </c:pt>
                <c:pt idx="4129">
                  <c:v>50</c:v>
                </c:pt>
                <c:pt idx="4130">
                  <c:v>50</c:v>
                </c:pt>
                <c:pt idx="4131">
                  <c:v>50</c:v>
                </c:pt>
                <c:pt idx="4132">
                  <c:v>50</c:v>
                </c:pt>
                <c:pt idx="4133">
                  <c:v>50</c:v>
                </c:pt>
                <c:pt idx="4134">
                  <c:v>50</c:v>
                </c:pt>
                <c:pt idx="4135">
                  <c:v>50</c:v>
                </c:pt>
                <c:pt idx="4136">
                  <c:v>50</c:v>
                </c:pt>
                <c:pt idx="4137">
                  <c:v>50</c:v>
                </c:pt>
                <c:pt idx="4138">
                  <c:v>50</c:v>
                </c:pt>
                <c:pt idx="4139">
                  <c:v>50</c:v>
                </c:pt>
                <c:pt idx="4140">
                  <c:v>50</c:v>
                </c:pt>
                <c:pt idx="4141">
                  <c:v>50</c:v>
                </c:pt>
                <c:pt idx="4142">
                  <c:v>50</c:v>
                </c:pt>
                <c:pt idx="4143">
                  <c:v>50</c:v>
                </c:pt>
                <c:pt idx="4144">
                  <c:v>50</c:v>
                </c:pt>
                <c:pt idx="4145">
                  <c:v>50</c:v>
                </c:pt>
                <c:pt idx="4146">
                  <c:v>50</c:v>
                </c:pt>
                <c:pt idx="4147">
                  <c:v>50</c:v>
                </c:pt>
                <c:pt idx="4148">
                  <c:v>50</c:v>
                </c:pt>
                <c:pt idx="4149">
                  <c:v>50</c:v>
                </c:pt>
                <c:pt idx="4150">
                  <c:v>50</c:v>
                </c:pt>
                <c:pt idx="4151">
                  <c:v>50</c:v>
                </c:pt>
                <c:pt idx="4152">
                  <c:v>50</c:v>
                </c:pt>
                <c:pt idx="4153">
                  <c:v>50</c:v>
                </c:pt>
                <c:pt idx="4154">
                  <c:v>50</c:v>
                </c:pt>
                <c:pt idx="4155">
                  <c:v>50</c:v>
                </c:pt>
                <c:pt idx="4156">
                  <c:v>50</c:v>
                </c:pt>
                <c:pt idx="4157">
                  <c:v>50</c:v>
                </c:pt>
                <c:pt idx="4158">
                  <c:v>50</c:v>
                </c:pt>
                <c:pt idx="4159">
                  <c:v>50</c:v>
                </c:pt>
                <c:pt idx="4160">
                  <c:v>50</c:v>
                </c:pt>
                <c:pt idx="4161">
                  <c:v>50</c:v>
                </c:pt>
                <c:pt idx="4162">
                  <c:v>50</c:v>
                </c:pt>
                <c:pt idx="4163">
                  <c:v>50</c:v>
                </c:pt>
                <c:pt idx="4164">
                  <c:v>50</c:v>
                </c:pt>
                <c:pt idx="4165">
                  <c:v>50</c:v>
                </c:pt>
                <c:pt idx="4166">
                  <c:v>50</c:v>
                </c:pt>
                <c:pt idx="4167">
                  <c:v>50</c:v>
                </c:pt>
                <c:pt idx="4168">
                  <c:v>50</c:v>
                </c:pt>
                <c:pt idx="4169">
                  <c:v>50</c:v>
                </c:pt>
                <c:pt idx="4170">
                  <c:v>50</c:v>
                </c:pt>
                <c:pt idx="4171">
                  <c:v>50</c:v>
                </c:pt>
                <c:pt idx="4172">
                  <c:v>50</c:v>
                </c:pt>
                <c:pt idx="4173">
                  <c:v>50</c:v>
                </c:pt>
                <c:pt idx="4174">
                  <c:v>50</c:v>
                </c:pt>
                <c:pt idx="4175">
                  <c:v>50</c:v>
                </c:pt>
                <c:pt idx="4176">
                  <c:v>50</c:v>
                </c:pt>
                <c:pt idx="4177">
                  <c:v>50</c:v>
                </c:pt>
                <c:pt idx="4178">
                  <c:v>50</c:v>
                </c:pt>
                <c:pt idx="4179">
                  <c:v>50</c:v>
                </c:pt>
                <c:pt idx="4180">
                  <c:v>50</c:v>
                </c:pt>
                <c:pt idx="4181">
                  <c:v>50</c:v>
                </c:pt>
                <c:pt idx="4182">
                  <c:v>50</c:v>
                </c:pt>
                <c:pt idx="4183">
                  <c:v>50</c:v>
                </c:pt>
                <c:pt idx="4184">
                  <c:v>50</c:v>
                </c:pt>
                <c:pt idx="4185">
                  <c:v>50</c:v>
                </c:pt>
                <c:pt idx="4186">
                  <c:v>50</c:v>
                </c:pt>
                <c:pt idx="4187">
                  <c:v>50</c:v>
                </c:pt>
                <c:pt idx="4188">
                  <c:v>50</c:v>
                </c:pt>
                <c:pt idx="4189">
                  <c:v>50</c:v>
                </c:pt>
                <c:pt idx="4190">
                  <c:v>50</c:v>
                </c:pt>
                <c:pt idx="4191">
                  <c:v>50</c:v>
                </c:pt>
                <c:pt idx="4192">
                  <c:v>50</c:v>
                </c:pt>
                <c:pt idx="4193">
                  <c:v>50</c:v>
                </c:pt>
                <c:pt idx="4194">
                  <c:v>50</c:v>
                </c:pt>
                <c:pt idx="4195">
                  <c:v>50</c:v>
                </c:pt>
                <c:pt idx="4196">
                  <c:v>50</c:v>
                </c:pt>
                <c:pt idx="4197">
                  <c:v>50</c:v>
                </c:pt>
                <c:pt idx="4198">
                  <c:v>50</c:v>
                </c:pt>
                <c:pt idx="4199">
                  <c:v>50</c:v>
                </c:pt>
                <c:pt idx="4200">
                  <c:v>50</c:v>
                </c:pt>
                <c:pt idx="4201">
                  <c:v>50</c:v>
                </c:pt>
                <c:pt idx="4202">
                  <c:v>50</c:v>
                </c:pt>
                <c:pt idx="4203">
                  <c:v>50</c:v>
                </c:pt>
                <c:pt idx="4204">
                  <c:v>50</c:v>
                </c:pt>
                <c:pt idx="4205">
                  <c:v>50</c:v>
                </c:pt>
                <c:pt idx="4206">
                  <c:v>50</c:v>
                </c:pt>
                <c:pt idx="4207">
                  <c:v>50</c:v>
                </c:pt>
                <c:pt idx="4208">
                  <c:v>50</c:v>
                </c:pt>
                <c:pt idx="4209">
                  <c:v>50</c:v>
                </c:pt>
                <c:pt idx="4210">
                  <c:v>50</c:v>
                </c:pt>
                <c:pt idx="4211">
                  <c:v>50</c:v>
                </c:pt>
                <c:pt idx="4212">
                  <c:v>50</c:v>
                </c:pt>
                <c:pt idx="4213">
                  <c:v>50</c:v>
                </c:pt>
                <c:pt idx="4214">
                  <c:v>50</c:v>
                </c:pt>
                <c:pt idx="4215">
                  <c:v>50</c:v>
                </c:pt>
                <c:pt idx="4216">
                  <c:v>50</c:v>
                </c:pt>
                <c:pt idx="4217">
                  <c:v>50</c:v>
                </c:pt>
                <c:pt idx="4218">
                  <c:v>50</c:v>
                </c:pt>
                <c:pt idx="4219">
                  <c:v>50</c:v>
                </c:pt>
                <c:pt idx="4220">
                  <c:v>50</c:v>
                </c:pt>
                <c:pt idx="4221">
                  <c:v>50</c:v>
                </c:pt>
                <c:pt idx="4222">
                  <c:v>50</c:v>
                </c:pt>
                <c:pt idx="4223">
                  <c:v>50</c:v>
                </c:pt>
                <c:pt idx="4224">
                  <c:v>50</c:v>
                </c:pt>
                <c:pt idx="4225">
                  <c:v>50</c:v>
                </c:pt>
                <c:pt idx="4226">
                  <c:v>50</c:v>
                </c:pt>
                <c:pt idx="4227">
                  <c:v>50</c:v>
                </c:pt>
                <c:pt idx="4228">
                  <c:v>50</c:v>
                </c:pt>
                <c:pt idx="4229">
                  <c:v>50</c:v>
                </c:pt>
                <c:pt idx="4230">
                  <c:v>50</c:v>
                </c:pt>
                <c:pt idx="4231">
                  <c:v>50</c:v>
                </c:pt>
                <c:pt idx="4232">
                  <c:v>50</c:v>
                </c:pt>
                <c:pt idx="4233">
                  <c:v>50</c:v>
                </c:pt>
                <c:pt idx="4234">
                  <c:v>50</c:v>
                </c:pt>
                <c:pt idx="4235">
                  <c:v>50</c:v>
                </c:pt>
                <c:pt idx="4236">
                  <c:v>50</c:v>
                </c:pt>
                <c:pt idx="4237">
                  <c:v>50</c:v>
                </c:pt>
                <c:pt idx="4238">
                  <c:v>50</c:v>
                </c:pt>
                <c:pt idx="4239">
                  <c:v>50</c:v>
                </c:pt>
                <c:pt idx="4240">
                  <c:v>50</c:v>
                </c:pt>
                <c:pt idx="4241">
                  <c:v>50</c:v>
                </c:pt>
                <c:pt idx="4242">
                  <c:v>50</c:v>
                </c:pt>
                <c:pt idx="4243">
                  <c:v>50</c:v>
                </c:pt>
                <c:pt idx="4244">
                  <c:v>50</c:v>
                </c:pt>
                <c:pt idx="4245">
                  <c:v>50</c:v>
                </c:pt>
                <c:pt idx="4246">
                  <c:v>50</c:v>
                </c:pt>
                <c:pt idx="4247">
                  <c:v>50</c:v>
                </c:pt>
                <c:pt idx="4248">
                  <c:v>50</c:v>
                </c:pt>
                <c:pt idx="4249">
                  <c:v>50</c:v>
                </c:pt>
                <c:pt idx="4250">
                  <c:v>50</c:v>
                </c:pt>
                <c:pt idx="4251">
                  <c:v>50</c:v>
                </c:pt>
                <c:pt idx="4252">
                  <c:v>50</c:v>
                </c:pt>
                <c:pt idx="4253">
                  <c:v>50</c:v>
                </c:pt>
                <c:pt idx="4254">
                  <c:v>50</c:v>
                </c:pt>
                <c:pt idx="4255">
                  <c:v>50</c:v>
                </c:pt>
                <c:pt idx="4256">
                  <c:v>50</c:v>
                </c:pt>
                <c:pt idx="4257">
                  <c:v>50</c:v>
                </c:pt>
                <c:pt idx="4258">
                  <c:v>50</c:v>
                </c:pt>
                <c:pt idx="4259">
                  <c:v>50</c:v>
                </c:pt>
                <c:pt idx="4260">
                  <c:v>50</c:v>
                </c:pt>
                <c:pt idx="4261">
                  <c:v>50</c:v>
                </c:pt>
                <c:pt idx="4262">
                  <c:v>50</c:v>
                </c:pt>
                <c:pt idx="4263">
                  <c:v>50</c:v>
                </c:pt>
                <c:pt idx="4264">
                  <c:v>50</c:v>
                </c:pt>
                <c:pt idx="4265">
                  <c:v>50</c:v>
                </c:pt>
                <c:pt idx="4266">
                  <c:v>50</c:v>
                </c:pt>
                <c:pt idx="4267">
                  <c:v>50</c:v>
                </c:pt>
                <c:pt idx="4268">
                  <c:v>50</c:v>
                </c:pt>
                <c:pt idx="4269">
                  <c:v>50</c:v>
                </c:pt>
                <c:pt idx="4270">
                  <c:v>50</c:v>
                </c:pt>
                <c:pt idx="4271">
                  <c:v>50</c:v>
                </c:pt>
                <c:pt idx="4272">
                  <c:v>50</c:v>
                </c:pt>
                <c:pt idx="4273">
                  <c:v>50</c:v>
                </c:pt>
                <c:pt idx="4274">
                  <c:v>50</c:v>
                </c:pt>
                <c:pt idx="4275">
                  <c:v>50</c:v>
                </c:pt>
                <c:pt idx="4276">
                  <c:v>50</c:v>
                </c:pt>
                <c:pt idx="4277">
                  <c:v>50</c:v>
                </c:pt>
                <c:pt idx="4278">
                  <c:v>50</c:v>
                </c:pt>
                <c:pt idx="4279">
                  <c:v>50</c:v>
                </c:pt>
                <c:pt idx="4280">
                  <c:v>50</c:v>
                </c:pt>
                <c:pt idx="4281">
                  <c:v>50</c:v>
                </c:pt>
                <c:pt idx="4282">
                  <c:v>50</c:v>
                </c:pt>
                <c:pt idx="4283">
                  <c:v>50</c:v>
                </c:pt>
                <c:pt idx="4284">
                  <c:v>50</c:v>
                </c:pt>
                <c:pt idx="4285">
                  <c:v>50</c:v>
                </c:pt>
                <c:pt idx="4286">
                  <c:v>50</c:v>
                </c:pt>
                <c:pt idx="4287">
                  <c:v>50</c:v>
                </c:pt>
                <c:pt idx="4288">
                  <c:v>50</c:v>
                </c:pt>
                <c:pt idx="4289">
                  <c:v>50</c:v>
                </c:pt>
                <c:pt idx="4290">
                  <c:v>50</c:v>
                </c:pt>
                <c:pt idx="4291">
                  <c:v>50</c:v>
                </c:pt>
                <c:pt idx="4292">
                  <c:v>50</c:v>
                </c:pt>
                <c:pt idx="4293">
                  <c:v>50</c:v>
                </c:pt>
                <c:pt idx="4294">
                  <c:v>50</c:v>
                </c:pt>
                <c:pt idx="4295">
                  <c:v>50</c:v>
                </c:pt>
                <c:pt idx="4296">
                  <c:v>50</c:v>
                </c:pt>
                <c:pt idx="4297">
                  <c:v>50</c:v>
                </c:pt>
                <c:pt idx="4298">
                  <c:v>50</c:v>
                </c:pt>
                <c:pt idx="4299">
                  <c:v>50</c:v>
                </c:pt>
                <c:pt idx="4300">
                  <c:v>50</c:v>
                </c:pt>
                <c:pt idx="4301">
                  <c:v>50</c:v>
                </c:pt>
                <c:pt idx="4302">
                  <c:v>50</c:v>
                </c:pt>
                <c:pt idx="4303">
                  <c:v>50</c:v>
                </c:pt>
                <c:pt idx="4304">
                  <c:v>50</c:v>
                </c:pt>
                <c:pt idx="4305">
                  <c:v>50</c:v>
                </c:pt>
                <c:pt idx="4306">
                  <c:v>50</c:v>
                </c:pt>
                <c:pt idx="4307">
                  <c:v>50</c:v>
                </c:pt>
                <c:pt idx="4308">
                  <c:v>50</c:v>
                </c:pt>
                <c:pt idx="4309">
                  <c:v>50</c:v>
                </c:pt>
                <c:pt idx="4310">
                  <c:v>50</c:v>
                </c:pt>
                <c:pt idx="4311">
                  <c:v>50</c:v>
                </c:pt>
                <c:pt idx="4312">
                  <c:v>50</c:v>
                </c:pt>
                <c:pt idx="4313">
                  <c:v>50</c:v>
                </c:pt>
                <c:pt idx="4314">
                  <c:v>50</c:v>
                </c:pt>
                <c:pt idx="4315">
                  <c:v>50</c:v>
                </c:pt>
                <c:pt idx="4316">
                  <c:v>50</c:v>
                </c:pt>
                <c:pt idx="4317">
                  <c:v>50</c:v>
                </c:pt>
                <c:pt idx="4318">
                  <c:v>50</c:v>
                </c:pt>
                <c:pt idx="4319">
                  <c:v>50</c:v>
                </c:pt>
                <c:pt idx="4320">
                  <c:v>50</c:v>
                </c:pt>
                <c:pt idx="4321">
                  <c:v>50</c:v>
                </c:pt>
                <c:pt idx="4322">
                  <c:v>50</c:v>
                </c:pt>
                <c:pt idx="4323">
                  <c:v>50</c:v>
                </c:pt>
                <c:pt idx="4324">
                  <c:v>50</c:v>
                </c:pt>
                <c:pt idx="4325">
                  <c:v>50</c:v>
                </c:pt>
                <c:pt idx="4326">
                  <c:v>50</c:v>
                </c:pt>
                <c:pt idx="4327">
                  <c:v>50</c:v>
                </c:pt>
                <c:pt idx="4328">
                  <c:v>50</c:v>
                </c:pt>
                <c:pt idx="4329">
                  <c:v>50</c:v>
                </c:pt>
                <c:pt idx="4330">
                  <c:v>50</c:v>
                </c:pt>
                <c:pt idx="4331">
                  <c:v>50</c:v>
                </c:pt>
                <c:pt idx="4332">
                  <c:v>50</c:v>
                </c:pt>
                <c:pt idx="4333">
                  <c:v>50</c:v>
                </c:pt>
                <c:pt idx="4334">
                  <c:v>50</c:v>
                </c:pt>
                <c:pt idx="4335">
                  <c:v>50</c:v>
                </c:pt>
                <c:pt idx="4336">
                  <c:v>50</c:v>
                </c:pt>
                <c:pt idx="4337">
                  <c:v>50</c:v>
                </c:pt>
                <c:pt idx="4338">
                  <c:v>50</c:v>
                </c:pt>
                <c:pt idx="4339">
                  <c:v>50</c:v>
                </c:pt>
                <c:pt idx="4340">
                  <c:v>50</c:v>
                </c:pt>
                <c:pt idx="4341">
                  <c:v>50</c:v>
                </c:pt>
                <c:pt idx="4342">
                  <c:v>50</c:v>
                </c:pt>
                <c:pt idx="4343">
                  <c:v>50</c:v>
                </c:pt>
                <c:pt idx="4344">
                  <c:v>50</c:v>
                </c:pt>
                <c:pt idx="4345">
                  <c:v>50</c:v>
                </c:pt>
                <c:pt idx="4346">
                  <c:v>50</c:v>
                </c:pt>
                <c:pt idx="4347">
                  <c:v>50</c:v>
                </c:pt>
                <c:pt idx="4348">
                  <c:v>50</c:v>
                </c:pt>
                <c:pt idx="4349">
                  <c:v>50</c:v>
                </c:pt>
                <c:pt idx="4350">
                  <c:v>50</c:v>
                </c:pt>
                <c:pt idx="4351">
                  <c:v>50</c:v>
                </c:pt>
                <c:pt idx="4352">
                  <c:v>50</c:v>
                </c:pt>
                <c:pt idx="4353">
                  <c:v>50</c:v>
                </c:pt>
                <c:pt idx="4354">
                  <c:v>50</c:v>
                </c:pt>
                <c:pt idx="4355">
                  <c:v>50</c:v>
                </c:pt>
                <c:pt idx="4356">
                  <c:v>50</c:v>
                </c:pt>
                <c:pt idx="4357">
                  <c:v>50</c:v>
                </c:pt>
                <c:pt idx="4358">
                  <c:v>50</c:v>
                </c:pt>
                <c:pt idx="4359">
                  <c:v>50</c:v>
                </c:pt>
                <c:pt idx="4360">
                  <c:v>50</c:v>
                </c:pt>
                <c:pt idx="4361">
                  <c:v>50</c:v>
                </c:pt>
                <c:pt idx="4362">
                  <c:v>50</c:v>
                </c:pt>
                <c:pt idx="4363">
                  <c:v>50</c:v>
                </c:pt>
                <c:pt idx="4364">
                  <c:v>50</c:v>
                </c:pt>
                <c:pt idx="4365">
                  <c:v>50</c:v>
                </c:pt>
                <c:pt idx="4366">
                  <c:v>50</c:v>
                </c:pt>
                <c:pt idx="4367">
                  <c:v>50</c:v>
                </c:pt>
                <c:pt idx="4368">
                  <c:v>50</c:v>
                </c:pt>
                <c:pt idx="4369">
                  <c:v>50</c:v>
                </c:pt>
                <c:pt idx="4370">
                  <c:v>50</c:v>
                </c:pt>
                <c:pt idx="4371">
                  <c:v>50</c:v>
                </c:pt>
                <c:pt idx="4372">
                  <c:v>50</c:v>
                </c:pt>
                <c:pt idx="4373">
                  <c:v>50</c:v>
                </c:pt>
                <c:pt idx="4374">
                  <c:v>50</c:v>
                </c:pt>
                <c:pt idx="4375">
                  <c:v>50</c:v>
                </c:pt>
                <c:pt idx="4376">
                  <c:v>50</c:v>
                </c:pt>
                <c:pt idx="4377">
                  <c:v>50</c:v>
                </c:pt>
                <c:pt idx="4378">
                  <c:v>50</c:v>
                </c:pt>
                <c:pt idx="4379">
                  <c:v>50</c:v>
                </c:pt>
                <c:pt idx="4380">
                  <c:v>50</c:v>
                </c:pt>
                <c:pt idx="4381">
                  <c:v>50</c:v>
                </c:pt>
                <c:pt idx="4382">
                  <c:v>50</c:v>
                </c:pt>
                <c:pt idx="4383">
                  <c:v>50</c:v>
                </c:pt>
                <c:pt idx="4384">
                  <c:v>50</c:v>
                </c:pt>
                <c:pt idx="4385">
                  <c:v>50</c:v>
                </c:pt>
                <c:pt idx="4386">
                  <c:v>50</c:v>
                </c:pt>
                <c:pt idx="4387">
                  <c:v>50</c:v>
                </c:pt>
                <c:pt idx="4388">
                  <c:v>50</c:v>
                </c:pt>
                <c:pt idx="4389">
                  <c:v>50</c:v>
                </c:pt>
                <c:pt idx="4390">
                  <c:v>50</c:v>
                </c:pt>
                <c:pt idx="4391">
                  <c:v>50</c:v>
                </c:pt>
                <c:pt idx="4392">
                  <c:v>50</c:v>
                </c:pt>
                <c:pt idx="4393">
                  <c:v>50</c:v>
                </c:pt>
                <c:pt idx="4394">
                  <c:v>50</c:v>
                </c:pt>
                <c:pt idx="4395">
                  <c:v>50</c:v>
                </c:pt>
                <c:pt idx="4396">
                  <c:v>50</c:v>
                </c:pt>
                <c:pt idx="4397">
                  <c:v>50</c:v>
                </c:pt>
                <c:pt idx="4398">
                  <c:v>50</c:v>
                </c:pt>
                <c:pt idx="4399">
                  <c:v>50</c:v>
                </c:pt>
                <c:pt idx="4400">
                  <c:v>50</c:v>
                </c:pt>
                <c:pt idx="4401">
                  <c:v>50</c:v>
                </c:pt>
                <c:pt idx="4402">
                  <c:v>50</c:v>
                </c:pt>
                <c:pt idx="4403">
                  <c:v>50</c:v>
                </c:pt>
                <c:pt idx="4404">
                  <c:v>50</c:v>
                </c:pt>
                <c:pt idx="4405">
                  <c:v>50</c:v>
                </c:pt>
                <c:pt idx="4406">
                  <c:v>50</c:v>
                </c:pt>
                <c:pt idx="4407">
                  <c:v>50</c:v>
                </c:pt>
                <c:pt idx="4408">
                  <c:v>50</c:v>
                </c:pt>
                <c:pt idx="4409">
                  <c:v>50</c:v>
                </c:pt>
                <c:pt idx="4410">
                  <c:v>50</c:v>
                </c:pt>
                <c:pt idx="4411">
                  <c:v>50</c:v>
                </c:pt>
                <c:pt idx="4412">
                  <c:v>50</c:v>
                </c:pt>
                <c:pt idx="4413">
                  <c:v>50</c:v>
                </c:pt>
                <c:pt idx="4414">
                  <c:v>50</c:v>
                </c:pt>
                <c:pt idx="4415">
                  <c:v>50</c:v>
                </c:pt>
                <c:pt idx="4416">
                  <c:v>50</c:v>
                </c:pt>
                <c:pt idx="4417">
                  <c:v>50</c:v>
                </c:pt>
                <c:pt idx="4418">
                  <c:v>50</c:v>
                </c:pt>
                <c:pt idx="4419">
                  <c:v>50</c:v>
                </c:pt>
                <c:pt idx="4420">
                  <c:v>50</c:v>
                </c:pt>
                <c:pt idx="4421">
                  <c:v>50</c:v>
                </c:pt>
                <c:pt idx="4422">
                  <c:v>50</c:v>
                </c:pt>
              </c:numCache>
            </c:numRef>
          </c:val>
          <c:smooth val="0"/>
          <c:extLst>
            <c:ext xmlns:c16="http://schemas.microsoft.com/office/drawing/2014/chart" uri="{C3380CC4-5D6E-409C-BE32-E72D297353CC}">
              <c16:uniqueId val="{00000001-F616-4C72-A622-D5455DDD9B24}"/>
            </c:ext>
          </c:extLst>
        </c:ser>
        <c:ser>
          <c:idx val="2"/>
          <c:order val="2"/>
          <c:tx>
            <c:v>Annual 24 hr average</c:v>
          </c:tx>
          <c:spPr>
            <a:ln w="28575" cap="rnd">
              <a:solidFill>
                <a:schemeClr val="accent2">
                  <a:lumMod val="60000"/>
                  <a:lumOff val="40000"/>
                </a:schemeClr>
              </a:solidFill>
              <a:round/>
            </a:ln>
            <a:effectLst/>
          </c:spPr>
          <c:marker>
            <c:symbol val="none"/>
          </c:marker>
          <c:cat>
            <c:numRef>
              <c:f>'PM10'!$A$2:$A$4629</c:f>
              <c:numCache>
                <c:formatCode>m/d/yyyy</c:formatCode>
                <c:ptCount val="4628"/>
                <c:pt idx="0">
                  <c:v>41631</c:v>
                </c:pt>
                <c:pt idx="1">
                  <c:v>41632</c:v>
                </c:pt>
                <c:pt idx="2">
                  <c:v>41633</c:v>
                </c:pt>
                <c:pt idx="3">
                  <c:v>41634</c:v>
                </c:pt>
                <c:pt idx="4">
                  <c:v>41635</c:v>
                </c:pt>
                <c:pt idx="5">
                  <c:v>41636</c:v>
                </c:pt>
                <c:pt idx="6">
                  <c:v>41637</c:v>
                </c:pt>
                <c:pt idx="7">
                  <c:v>41638</c:v>
                </c:pt>
                <c:pt idx="8">
                  <c:v>41639</c:v>
                </c:pt>
                <c:pt idx="9">
                  <c:v>41640</c:v>
                </c:pt>
                <c:pt idx="10">
                  <c:v>41641</c:v>
                </c:pt>
                <c:pt idx="11">
                  <c:v>41642</c:v>
                </c:pt>
                <c:pt idx="12">
                  <c:v>41643</c:v>
                </c:pt>
                <c:pt idx="13">
                  <c:v>41644</c:v>
                </c:pt>
                <c:pt idx="14">
                  <c:v>41645</c:v>
                </c:pt>
                <c:pt idx="15">
                  <c:v>41646</c:v>
                </c:pt>
                <c:pt idx="16">
                  <c:v>41647</c:v>
                </c:pt>
                <c:pt idx="17">
                  <c:v>41648</c:v>
                </c:pt>
                <c:pt idx="18">
                  <c:v>41649</c:v>
                </c:pt>
                <c:pt idx="19">
                  <c:v>41650</c:v>
                </c:pt>
                <c:pt idx="20">
                  <c:v>41651</c:v>
                </c:pt>
                <c:pt idx="21">
                  <c:v>41652</c:v>
                </c:pt>
                <c:pt idx="22">
                  <c:v>41653</c:v>
                </c:pt>
                <c:pt idx="23">
                  <c:v>41654</c:v>
                </c:pt>
                <c:pt idx="24">
                  <c:v>41655</c:v>
                </c:pt>
                <c:pt idx="25">
                  <c:v>41656</c:v>
                </c:pt>
                <c:pt idx="26">
                  <c:v>41657</c:v>
                </c:pt>
                <c:pt idx="27">
                  <c:v>41658</c:v>
                </c:pt>
                <c:pt idx="28">
                  <c:v>41659</c:v>
                </c:pt>
                <c:pt idx="29">
                  <c:v>41660</c:v>
                </c:pt>
                <c:pt idx="30">
                  <c:v>41661</c:v>
                </c:pt>
                <c:pt idx="31">
                  <c:v>41662</c:v>
                </c:pt>
                <c:pt idx="32">
                  <c:v>41663</c:v>
                </c:pt>
                <c:pt idx="33">
                  <c:v>41664</c:v>
                </c:pt>
                <c:pt idx="34">
                  <c:v>41665</c:v>
                </c:pt>
                <c:pt idx="35">
                  <c:v>41666</c:v>
                </c:pt>
                <c:pt idx="36">
                  <c:v>41667</c:v>
                </c:pt>
                <c:pt idx="37">
                  <c:v>41668</c:v>
                </c:pt>
                <c:pt idx="38">
                  <c:v>41669</c:v>
                </c:pt>
                <c:pt idx="39">
                  <c:v>41670</c:v>
                </c:pt>
                <c:pt idx="40">
                  <c:v>41671</c:v>
                </c:pt>
                <c:pt idx="41">
                  <c:v>41672</c:v>
                </c:pt>
                <c:pt idx="42">
                  <c:v>41673</c:v>
                </c:pt>
                <c:pt idx="43">
                  <c:v>41674</c:v>
                </c:pt>
                <c:pt idx="44">
                  <c:v>41675</c:v>
                </c:pt>
                <c:pt idx="45">
                  <c:v>41676</c:v>
                </c:pt>
                <c:pt idx="46">
                  <c:v>41677</c:v>
                </c:pt>
                <c:pt idx="47">
                  <c:v>41678</c:v>
                </c:pt>
                <c:pt idx="48">
                  <c:v>41679</c:v>
                </c:pt>
                <c:pt idx="49">
                  <c:v>41680</c:v>
                </c:pt>
                <c:pt idx="50">
                  <c:v>41681</c:v>
                </c:pt>
                <c:pt idx="51">
                  <c:v>41682</c:v>
                </c:pt>
                <c:pt idx="52">
                  <c:v>41683</c:v>
                </c:pt>
                <c:pt idx="53">
                  <c:v>41684</c:v>
                </c:pt>
                <c:pt idx="54">
                  <c:v>41685</c:v>
                </c:pt>
                <c:pt idx="55">
                  <c:v>41686</c:v>
                </c:pt>
                <c:pt idx="56">
                  <c:v>41687</c:v>
                </c:pt>
                <c:pt idx="57">
                  <c:v>41688</c:v>
                </c:pt>
                <c:pt idx="58">
                  <c:v>41689</c:v>
                </c:pt>
                <c:pt idx="59">
                  <c:v>41690</c:v>
                </c:pt>
                <c:pt idx="60">
                  <c:v>41691</c:v>
                </c:pt>
                <c:pt idx="61">
                  <c:v>41692</c:v>
                </c:pt>
                <c:pt idx="62">
                  <c:v>41693</c:v>
                </c:pt>
                <c:pt idx="63">
                  <c:v>41694</c:v>
                </c:pt>
                <c:pt idx="64">
                  <c:v>41695</c:v>
                </c:pt>
                <c:pt idx="65">
                  <c:v>41696</c:v>
                </c:pt>
                <c:pt idx="66">
                  <c:v>41697</c:v>
                </c:pt>
                <c:pt idx="67">
                  <c:v>41698</c:v>
                </c:pt>
                <c:pt idx="68">
                  <c:v>41699</c:v>
                </c:pt>
                <c:pt idx="69">
                  <c:v>41700</c:v>
                </c:pt>
                <c:pt idx="70">
                  <c:v>41701</c:v>
                </c:pt>
                <c:pt idx="71">
                  <c:v>41702</c:v>
                </c:pt>
                <c:pt idx="72">
                  <c:v>41703</c:v>
                </c:pt>
                <c:pt idx="73">
                  <c:v>41704</c:v>
                </c:pt>
                <c:pt idx="74">
                  <c:v>41705</c:v>
                </c:pt>
                <c:pt idx="75">
                  <c:v>41706</c:v>
                </c:pt>
                <c:pt idx="76">
                  <c:v>41707</c:v>
                </c:pt>
                <c:pt idx="77">
                  <c:v>41708</c:v>
                </c:pt>
                <c:pt idx="78">
                  <c:v>41709</c:v>
                </c:pt>
                <c:pt idx="79">
                  <c:v>41710</c:v>
                </c:pt>
                <c:pt idx="80">
                  <c:v>41711</c:v>
                </c:pt>
                <c:pt idx="81">
                  <c:v>41712</c:v>
                </c:pt>
                <c:pt idx="82">
                  <c:v>41713</c:v>
                </c:pt>
                <c:pt idx="83">
                  <c:v>41714</c:v>
                </c:pt>
                <c:pt idx="84">
                  <c:v>41715</c:v>
                </c:pt>
                <c:pt idx="85">
                  <c:v>41716</c:v>
                </c:pt>
                <c:pt idx="86">
                  <c:v>41717</c:v>
                </c:pt>
                <c:pt idx="87">
                  <c:v>41718</c:v>
                </c:pt>
                <c:pt idx="88">
                  <c:v>41719</c:v>
                </c:pt>
                <c:pt idx="89">
                  <c:v>41720</c:v>
                </c:pt>
                <c:pt idx="90">
                  <c:v>41721</c:v>
                </c:pt>
                <c:pt idx="91">
                  <c:v>41722</c:v>
                </c:pt>
                <c:pt idx="92">
                  <c:v>41723</c:v>
                </c:pt>
                <c:pt idx="93">
                  <c:v>41724</c:v>
                </c:pt>
                <c:pt idx="94">
                  <c:v>41725</c:v>
                </c:pt>
                <c:pt idx="95">
                  <c:v>41726</c:v>
                </c:pt>
                <c:pt idx="96">
                  <c:v>41727</c:v>
                </c:pt>
                <c:pt idx="97">
                  <c:v>41728</c:v>
                </c:pt>
                <c:pt idx="98">
                  <c:v>41729</c:v>
                </c:pt>
                <c:pt idx="99">
                  <c:v>41730</c:v>
                </c:pt>
                <c:pt idx="100">
                  <c:v>41731</c:v>
                </c:pt>
                <c:pt idx="101">
                  <c:v>41732</c:v>
                </c:pt>
                <c:pt idx="102">
                  <c:v>41733</c:v>
                </c:pt>
                <c:pt idx="103">
                  <c:v>41734</c:v>
                </c:pt>
                <c:pt idx="104">
                  <c:v>41735</c:v>
                </c:pt>
                <c:pt idx="105">
                  <c:v>41736</c:v>
                </c:pt>
                <c:pt idx="106">
                  <c:v>41737</c:v>
                </c:pt>
                <c:pt idx="107">
                  <c:v>41738</c:v>
                </c:pt>
                <c:pt idx="108">
                  <c:v>41739</c:v>
                </c:pt>
                <c:pt idx="109">
                  <c:v>41740</c:v>
                </c:pt>
                <c:pt idx="110">
                  <c:v>41741</c:v>
                </c:pt>
                <c:pt idx="111">
                  <c:v>41742</c:v>
                </c:pt>
                <c:pt idx="112">
                  <c:v>41743</c:v>
                </c:pt>
                <c:pt idx="113">
                  <c:v>41744</c:v>
                </c:pt>
                <c:pt idx="114">
                  <c:v>41745</c:v>
                </c:pt>
                <c:pt idx="115">
                  <c:v>41746</c:v>
                </c:pt>
                <c:pt idx="116">
                  <c:v>41747</c:v>
                </c:pt>
                <c:pt idx="117">
                  <c:v>41748</c:v>
                </c:pt>
                <c:pt idx="118">
                  <c:v>41749</c:v>
                </c:pt>
                <c:pt idx="119">
                  <c:v>41750</c:v>
                </c:pt>
                <c:pt idx="120">
                  <c:v>41751</c:v>
                </c:pt>
                <c:pt idx="121">
                  <c:v>41752</c:v>
                </c:pt>
                <c:pt idx="122">
                  <c:v>41753</c:v>
                </c:pt>
                <c:pt idx="123">
                  <c:v>41754</c:v>
                </c:pt>
                <c:pt idx="124">
                  <c:v>41755</c:v>
                </c:pt>
                <c:pt idx="125">
                  <c:v>41756</c:v>
                </c:pt>
                <c:pt idx="126">
                  <c:v>41757</c:v>
                </c:pt>
                <c:pt idx="127">
                  <c:v>41758</c:v>
                </c:pt>
                <c:pt idx="128">
                  <c:v>41759</c:v>
                </c:pt>
                <c:pt idx="129">
                  <c:v>41760</c:v>
                </c:pt>
                <c:pt idx="130">
                  <c:v>41761</c:v>
                </c:pt>
                <c:pt idx="131">
                  <c:v>41762</c:v>
                </c:pt>
                <c:pt idx="132">
                  <c:v>41763</c:v>
                </c:pt>
                <c:pt idx="133">
                  <c:v>41764</c:v>
                </c:pt>
                <c:pt idx="134">
                  <c:v>41765</c:v>
                </c:pt>
                <c:pt idx="135">
                  <c:v>41766</c:v>
                </c:pt>
                <c:pt idx="136">
                  <c:v>41767</c:v>
                </c:pt>
                <c:pt idx="137">
                  <c:v>41768</c:v>
                </c:pt>
                <c:pt idx="138">
                  <c:v>41769</c:v>
                </c:pt>
                <c:pt idx="139">
                  <c:v>41770</c:v>
                </c:pt>
                <c:pt idx="140">
                  <c:v>41771</c:v>
                </c:pt>
                <c:pt idx="141">
                  <c:v>41772</c:v>
                </c:pt>
                <c:pt idx="142">
                  <c:v>41773</c:v>
                </c:pt>
                <c:pt idx="143">
                  <c:v>41774</c:v>
                </c:pt>
                <c:pt idx="144">
                  <c:v>41775</c:v>
                </c:pt>
                <c:pt idx="145">
                  <c:v>41776</c:v>
                </c:pt>
                <c:pt idx="146">
                  <c:v>41777</c:v>
                </c:pt>
                <c:pt idx="147">
                  <c:v>41778</c:v>
                </c:pt>
                <c:pt idx="148">
                  <c:v>41779</c:v>
                </c:pt>
                <c:pt idx="149">
                  <c:v>41780</c:v>
                </c:pt>
                <c:pt idx="150">
                  <c:v>41781</c:v>
                </c:pt>
                <c:pt idx="151">
                  <c:v>41782</c:v>
                </c:pt>
                <c:pt idx="152">
                  <c:v>41783</c:v>
                </c:pt>
                <c:pt idx="153">
                  <c:v>41784</c:v>
                </c:pt>
                <c:pt idx="154">
                  <c:v>41785</c:v>
                </c:pt>
                <c:pt idx="155">
                  <c:v>41786</c:v>
                </c:pt>
                <c:pt idx="156">
                  <c:v>41787</c:v>
                </c:pt>
                <c:pt idx="157">
                  <c:v>41788</c:v>
                </c:pt>
                <c:pt idx="158">
                  <c:v>41789</c:v>
                </c:pt>
                <c:pt idx="159">
                  <c:v>41790</c:v>
                </c:pt>
                <c:pt idx="160">
                  <c:v>41791</c:v>
                </c:pt>
                <c:pt idx="161">
                  <c:v>41792</c:v>
                </c:pt>
                <c:pt idx="162">
                  <c:v>41793</c:v>
                </c:pt>
                <c:pt idx="163">
                  <c:v>41794</c:v>
                </c:pt>
                <c:pt idx="164">
                  <c:v>41795</c:v>
                </c:pt>
                <c:pt idx="165">
                  <c:v>41796</c:v>
                </c:pt>
                <c:pt idx="166">
                  <c:v>41797</c:v>
                </c:pt>
                <c:pt idx="167">
                  <c:v>41798</c:v>
                </c:pt>
                <c:pt idx="168">
                  <c:v>41799</c:v>
                </c:pt>
                <c:pt idx="169">
                  <c:v>41800</c:v>
                </c:pt>
                <c:pt idx="170">
                  <c:v>41801</c:v>
                </c:pt>
                <c:pt idx="171">
                  <c:v>41802</c:v>
                </c:pt>
                <c:pt idx="172">
                  <c:v>41803</c:v>
                </c:pt>
                <c:pt idx="173">
                  <c:v>41804</c:v>
                </c:pt>
                <c:pt idx="174">
                  <c:v>41805</c:v>
                </c:pt>
                <c:pt idx="175">
                  <c:v>41806</c:v>
                </c:pt>
                <c:pt idx="176">
                  <c:v>41807</c:v>
                </c:pt>
                <c:pt idx="177">
                  <c:v>41808</c:v>
                </c:pt>
                <c:pt idx="178">
                  <c:v>41809</c:v>
                </c:pt>
                <c:pt idx="179">
                  <c:v>41810</c:v>
                </c:pt>
                <c:pt idx="180">
                  <c:v>41811</c:v>
                </c:pt>
                <c:pt idx="181">
                  <c:v>41812</c:v>
                </c:pt>
                <c:pt idx="182">
                  <c:v>41813</c:v>
                </c:pt>
                <c:pt idx="183">
                  <c:v>41814</c:v>
                </c:pt>
                <c:pt idx="184">
                  <c:v>41815</c:v>
                </c:pt>
                <c:pt idx="185">
                  <c:v>41816</c:v>
                </c:pt>
                <c:pt idx="186">
                  <c:v>41817</c:v>
                </c:pt>
                <c:pt idx="187">
                  <c:v>41818</c:v>
                </c:pt>
                <c:pt idx="188">
                  <c:v>41819</c:v>
                </c:pt>
                <c:pt idx="189">
                  <c:v>41820</c:v>
                </c:pt>
                <c:pt idx="190">
                  <c:v>41821</c:v>
                </c:pt>
                <c:pt idx="191">
                  <c:v>41822</c:v>
                </c:pt>
                <c:pt idx="192">
                  <c:v>41823</c:v>
                </c:pt>
                <c:pt idx="193">
                  <c:v>41824</c:v>
                </c:pt>
                <c:pt idx="194">
                  <c:v>41825</c:v>
                </c:pt>
                <c:pt idx="195">
                  <c:v>41826</c:v>
                </c:pt>
                <c:pt idx="196">
                  <c:v>41827</c:v>
                </c:pt>
                <c:pt idx="197">
                  <c:v>41828</c:v>
                </c:pt>
                <c:pt idx="198">
                  <c:v>41829</c:v>
                </c:pt>
                <c:pt idx="199">
                  <c:v>41830</c:v>
                </c:pt>
                <c:pt idx="200">
                  <c:v>41831</c:v>
                </c:pt>
                <c:pt idx="201">
                  <c:v>41832</c:v>
                </c:pt>
                <c:pt idx="202">
                  <c:v>41833</c:v>
                </c:pt>
                <c:pt idx="203">
                  <c:v>41834</c:v>
                </c:pt>
                <c:pt idx="204">
                  <c:v>41835</c:v>
                </c:pt>
                <c:pt idx="205">
                  <c:v>41836</c:v>
                </c:pt>
                <c:pt idx="206">
                  <c:v>41837</c:v>
                </c:pt>
                <c:pt idx="207">
                  <c:v>41838</c:v>
                </c:pt>
                <c:pt idx="208">
                  <c:v>41839</c:v>
                </c:pt>
                <c:pt idx="209">
                  <c:v>41840</c:v>
                </c:pt>
                <c:pt idx="210">
                  <c:v>41841</c:v>
                </c:pt>
                <c:pt idx="211">
                  <c:v>41842</c:v>
                </c:pt>
                <c:pt idx="212">
                  <c:v>41843</c:v>
                </c:pt>
                <c:pt idx="213">
                  <c:v>41844</c:v>
                </c:pt>
                <c:pt idx="214">
                  <c:v>41845</c:v>
                </c:pt>
                <c:pt idx="215">
                  <c:v>41846</c:v>
                </c:pt>
                <c:pt idx="216">
                  <c:v>41847</c:v>
                </c:pt>
                <c:pt idx="217">
                  <c:v>41848</c:v>
                </c:pt>
                <c:pt idx="218">
                  <c:v>41849</c:v>
                </c:pt>
                <c:pt idx="219">
                  <c:v>41850</c:v>
                </c:pt>
                <c:pt idx="220">
                  <c:v>41851</c:v>
                </c:pt>
                <c:pt idx="221">
                  <c:v>41852</c:v>
                </c:pt>
                <c:pt idx="222">
                  <c:v>41853</c:v>
                </c:pt>
                <c:pt idx="223">
                  <c:v>41854</c:v>
                </c:pt>
                <c:pt idx="224">
                  <c:v>41855</c:v>
                </c:pt>
                <c:pt idx="225">
                  <c:v>41856</c:v>
                </c:pt>
                <c:pt idx="226">
                  <c:v>41857</c:v>
                </c:pt>
                <c:pt idx="227">
                  <c:v>41858</c:v>
                </c:pt>
                <c:pt idx="228">
                  <c:v>41859</c:v>
                </c:pt>
                <c:pt idx="229">
                  <c:v>41860</c:v>
                </c:pt>
                <c:pt idx="230">
                  <c:v>41861</c:v>
                </c:pt>
                <c:pt idx="231">
                  <c:v>41862</c:v>
                </c:pt>
                <c:pt idx="232">
                  <c:v>41863</c:v>
                </c:pt>
                <c:pt idx="233">
                  <c:v>41864</c:v>
                </c:pt>
                <c:pt idx="234">
                  <c:v>41865</c:v>
                </c:pt>
                <c:pt idx="235">
                  <c:v>41866</c:v>
                </c:pt>
                <c:pt idx="236">
                  <c:v>41867</c:v>
                </c:pt>
                <c:pt idx="237">
                  <c:v>41868</c:v>
                </c:pt>
                <c:pt idx="238">
                  <c:v>41869</c:v>
                </c:pt>
                <c:pt idx="239">
                  <c:v>41870</c:v>
                </c:pt>
                <c:pt idx="240">
                  <c:v>41871</c:v>
                </c:pt>
                <c:pt idx="241">
                  <c:v>41872</c:v>
                </c:pt>
                <c:pt idx="242">
                  <c:v>41873</c:v>
                </c:pt>
                <c:pt idx="243">
                  <c:v>41874</c:v>
                </c:pt>
                <c:pt idx="244">
                  <c:v>41875</c:v>
                </c:pt>
                <c:pt idx="245">
                  <c:v>41876</c:v>
                </c:pt>
                <c:pt idx="246">
                  <c:v>41877</c:v>
                </c:pt>
                <c:pt idx="247">
                  <c:v>41878</c:v>
                </c:pt>
                <c:pt idx="248">
                  <c:v>41879</c:v>
                </c:pt>
                <c:pt idx="249">
                  <c:v>41880</c:v>
                </c:pt>
                <c:pt idx="250">
                  <c:v>41881</c:v>
                </c:pt>
                <c:pt idx="251">
                  <c:v>41882</c:v>
                </c:pt>
                <c:pt idx="252">
                  <c:v>41883</c:v>
                </c:pt>
                <c:pt idx="253">
                  <c:v>41884</c:v>
                </c:pt>
                <c:pt idx="254">
                  <c:v>41885</c:v>
                </c:pt>
                <c:pt idx="255">
                  <c:v>41886</c:v>
                </c:pt>
                <c:pt idx="256">
                  <c:v>41887</c:v>
                </c:pt>
                <c:pt idx="257">
                  <c:v>41888</c:v>
                </c:pt>
                <c:pt idx="258">
                  <c:v>41889</c:v>
                </c:pt>
                <c:pt idx="259">
                  <c:v>41890</c:v>
                </c:pt>
                <c:pt idx="260">
                  <c:v>41891</c:v>
                </c:pt>
                <c:pt idx="261">
                  <c:v>41892</c:v>
                </c:pt>
                <c:pt idx="262">
                  <c:v>41893</c:v>
                </c:pt>
                <c:pt idx="263">
                  <c:v>41894</c:v>
                </c:pt>
                <c:pt idx="264">
                  <c:v>41895</c:v>
                </c:pt>
                <c:pt idx="265">
                  <c:v>41896</c:v>
                </c:pt>
                <c:pt idx="266">
                  <c:v>41897</c:v>
                </c:pt>
                <c:pt idx="267">
                  <c:v>41898</c:v>
                </c:pt>
                <c:pt idx="268">
                  <c:v>41899</c:v>
                </c:pt>
                <c:pt idx="269">
                  <c:v>41900</c:v>
                </c:pt>
                <c:pt idx="270">
                  <c:v>41901</c:v>
                </c:pt>
                <c:pt idx="271">
                  <c:v>41902</c:v>
                </c:pt>
                <c:pt idx="272">
                  <c:v>41903</c:v>
                </c:pt>
                <c:pt idx="273">
                  <c:v>41904</c:v>
                </c:pt>
                <c:pt idx="274">
                  <c:v>41905</c:v>
                </c:pt>
                <c:pt idx="275">
                  <c:v>41906</c:v>
                </c:pt>
                <c:pt idx="276">
                  <c:v>41907</c:v>
                </c:pt>
                <c:pt idx="277">
                  <c:v>41908</c:v>
                </c:pt>
                <c:pt idx="278">
                  <c:v>41909</c:v>
                </c:pt>
                <c:pt idx="279">
                  <c:v>41910</c:v>
                </c:pt>
                <c:pt idx="280">
                  <c:v>41911</c:v>
                </c:pt>
                <c:pt idx="281">
                  <c:v>41912</c:v>
                </c:pt>
                <c:pt idx="282">
                  <c:v>41913</c:v>
                </c:pt>
                <c:pt idx="283">
                  <c:v>41914</c:v>
                </c:pt>
                <c:pt idx="284">
                  <c:v>41915</c:v>
                </c:pt>
                <c:pt idx="285">
                  <c:v>41916</c:v>
                </c:pt>
                <c:pt idx="286">
                  <c:v>41917</c:v>
                </c:pt>
                <c:pt idx="287">
                  <c:v>41918</c:v>
                </c:pt>
                <c:pt idx="288">
                  <c:v>41919</c:v>
                </c:pt>
                <c:pt idx="289">
                  <c:v>41920</c:v>
                </c:pt>
                <c:pt idx="290">
                  <c:v>41921</c:v>
                </c:pt>
                <c:pt idx="291">
                  <c:v>41922</c:v>
                </c:pt>
                <c:pt idx="292">
                  <c:v>41923</c:v>
                </c:pt>
                <c:pt idx="293">
                  <c:v>41924</c:v>
                </c:pt>
                <c:pt idx="294">
                  <c:v>41925</c:v>
                </c:pt>
                <c:pt idx="295">
                  <c:v>41926</c:v>
                </c:pt>
                <c:pt idx="296">
                  <c:v>41927</c:v>
                </c:pt>
                <c:pt idx="297">
                  <c:v>41928</c:v>
                </c:pt>
                <c:pt idx="298">
                  <c:v>41929</c:v>
                </c:pt>
                <c:pt idx="299">
                  <c:v>41930</c:v>
                </c:pt>
                <c:pt idx="300">
                  <c:v>41931</c:v>
                </c:pt>
                <c:pt idx="301">
                  <c:v>41932</c:v>
                </c:pt>
                <c:pt idx="302">
                  <c:v>41933</c:v>
                </c:pt>
                <c:pt idx="303">
                  <c:v>41934</c:v>
                </c:pt>
                <c:pt idx="304">
                  <c:v>41935</c:v>
                </c:pt>
                <c:pt idx="305">
                  <c:v>41936</c:v>
                </c:pt>
                <c:pt idx="306">
                  <c:v>41937</c:v>
                </c:pt>
                <c:pt idx="307">
                  <c:v>41938</c:v>
                </c:pt>
                <c:pt idx="308">
                  <c:v>41939</c:v>
                </c:pt>
                <c:pt idx="309">
                  <c:v>41940</c:v>
                </c:pt>
                <c:pt idx="310">
                  <c:v>41941</c:v>
                </c:pt>
                <c:pt idx="311">
                  <c:v>41942</c:v>
                </c:pt>
                <c:pt idx="312">
                  <c:v>41943</c:v>
                </c:pt>
                <c:pt idx="313">
                  <c:v>41944</c:v>
                </c:pt>
                <c:pt idx="314">
                  <c:v>41945</c:v>
                </c:pt>
                <c:pt idx="315">
                  <c:v>41946</c:v>
                </c:pt>
                <c:pt idx="316">
                  <c:v>41947</c:v>
                </c:pt>
                <c:pt idx="317">
                  <c:v>41948</c:v>
                </c:pt>
                <c:pt idx="318">
                  <c:v>41949</c:v>
                </c:pt>
                <c:pt idx="319">
                  <c:v>41950</c:v>
                </c:pt>
                <c:pt idx="320">
                  <c:v>41951</c:v>
                </c:pt>
                <c:pt idx="321">
                  <c:v>41952</c:v>
                </c:pt>
                <c:pt idx="322">
                  <c:v>41953</c:v>
                </c:pt>
                <c:pt idx="323">
                  <c:v>41954</c:v>
                </c:pt>
                <c:pt idx="324">
                  <c:v>41955</c:v>
                </c:pt>
                <c:pt idx="325">
                  <c:v>41956</c:v>
                </c:pt>
                <c:pt idx="326">
                  <c:v>41957</c:v>
                </c:pt>
                <c:pt idx="327">
                  <c:v>41958</c:v>
                </c:pt>
                <c:pt idx="328">
                  <c:v>41959</c:v>
                </c:pt>
                <c:pt idx="329">
                  <c:v>41960</c:v>
                </c:pt>
                <c:pt idx="330">
                  <c:v>41961</c:v>
                </c:pt>
                <c:pt idx="331">
                  <c:v>41962</c:v>
                </c:pt>
                <c:pt idx="332">
                  <c:v>41963</c:v>
                </c:pt>
                <c:pt idx="333">
                  <c:v>41964</c:v>
                </c:pt>
                <c:pt idx="334">
                  <c:v>41965</c:v>
                </c:pt>
                <c:pt idx="335">
                  <c:v>41966</c:v>
                </c:pt>
                <c:pt idx="336">
                  <c:v>41967</c:v>
                </c:pt>
                <c:pt idx="337">
                  <c:v>41968</c:v>
                </c:pt>
                <c:pt idx="338">
                  <c:v>41969</c:v>
                </c:pt>
                <c:pt idx="339">
                  <c:v>41970</c:v>
                </c:pt>
                <c:pt idx="340">
                  <c:v>41971</c:v>
                </c:pt>
                <c:pt idx="341">
                  <c:v>41972</c:v>
                </c:pt>
                <c:pt idx="342">
                  <c:v>41973</c:v>
                </c:pt>
                <c:pt idx="343">
                  <c:v>41974</c:v>
                </c:pt>
                <c:pt idx="344">
                  <c:v>41975</c:v>
                </c:pt>
                <c:pt idx="345">
                  <c:v>41976</c:v>
                </c:pt>
                <c:pt idx="346">
                  <c:v>41977</c:v>
                </c:pt>
                <c:pt idx="347">
                  <c:v>41978</c:v>
                </c:pt>
                <c:pt idx="348">
                  <c:v>41979</c:v>
                </c:pt>
                <c:pt idx="349">
                  <c:v>41980</c:v>
                </c:pt>
                <c:pt idx="350">
                  <c:v>41981</c:v>
                </c:pt>
                <c:pt idx="351">
                  <c:v>41982</c:v>
                </c:pt>
                <c:pt idx="352">
                  <c:v>41983</c:v>
                </c:pt>
                <c:pt idx="353">
                  <c:v>41984</c:v>
                </c:pt>
                <c:pt idx="354">
                  <c:v>41985</c:v>
                </c:pt>
                <c:pt idx="355">
                  <c:v>41986</c:v>
                </c:pt>
                <c:pt idx="356">
                  <c:v>41987</c:v>
                </c:pt>
                <c:pt idx="357">
                  <c:v>41988</c:v>
                </c:pt>
                <c:pt idx="358">
                  <c:v>41989</c:v>
                </c:pt>
                <c:pt idx="359">
                  <c:v>41990</c:v>
                </c:pt>
                <c:pt idx="360">
                  <c:v>41991</c:v>
                </c:pt>
                <c:pt idx="361">
                  <c:v>41992</c:v>
                </c:pt>
                <c:pt idx="362">
                  <c:v>41993</c:v>
                </c:pt>
                <c:pt idx="363">
                  <c:v>41994</c:v>
                </c:pt>
                <c:pt idx="364">
                  <c:v>41995</c:v>
                </c:pt>
                <c:pt idx="365">
                  <c:v>41996</c:v>
                </c:pt>
                <c:pt idx="366">
                  <c:v>41997</c:v>
                </c:pt>
                <c:pt idx="367">
                  <c:v>41998</c:v>
                </c:pt>
                <c:pt idx="368">
                  <c:v>41999</c:v>
                </c:pt>
                <c:pt idx="369">
                  <c:v>42000</c:v>
                </c:pt>
                <c:pt idx="370">
                  <c:v>42001</c:v>
                </c:pt>
                <c:pt idx="371">
                  <c:v>42002</c:v>
                </c:pt>
                <c:pt idx="372">
                  <c:v>42003</c:v>
                </c:pt>
                <c:pt idx="373">
                  <c:v>42004</c:v>
                </c:pt>
                <c:pt idx="374">
                  <c:v>42005</c:v>
                </c:pt>
                <c:pt idx="375">
                  <c:v>42006</c:v>
                </c:pt>
                <c:pt idx="376">
                  <c:v>42007</c:v>
                </c:pt>
                <c:pt idx="377">
                  <c:v>42008</c:v>
                </c:pt>
                <c:pt idx="378">
                  <c:v>42009</c:v>
                </c:pt>
                <c:pt idx="379">
                  <c:v>42010</c:v>
                </c:pt>
                <c:pt idx="380">
                  <c:v>42011</c:v>
                </c:pt>
                <c:pt idx="381">
                  <c:v>42012</c:v>
                </c:pt>
                <c:pt idx="382">
                  <c:v>42013</c:v>
                </c:pt>
                <c:pt idx="383">
                  <c:v>42014</c:v>
                </c:pt>
                <c:pt idx="384">
                  <c:v>42015</c:v>
                </c:pt>
                <c:pt idx="385">
                  <c:v>42016</c:v>
                </c:pt>
                <c:pt idx="386">
                  <c:v>42017</c:v>
                </c:pt>
                <c:pt idx="387">
                  <c:v>42018</c:v>
                </c:pt>
                <c:pt idx="388">
                  <c:v>42019</c:v>
                </c:pt>
                <c:pt idx="389">
                  <c:v>42020</c:v>
                </c:pt>
                <c:pt idx="390">
                  <c:v>42021</c:v>
                </c:pt>
                <c:pt idx="391">
                  <c:v>42022</c:v>
                </c:pt>
                <c:pt idx="392">
                  <c:v>42023</c:v>
                </c:pt>
                <c:pt idx="393">
                  <c:v>42024</c:v>
                </c:pt>
                <c:pt idx="394">
                  <c:v>42025</c:v>
                </c:pt>
                <c:pt idx="395">
                  <c:v>42026</c:v>
                </c:pt>
                <c:pt idx="396">
                  <c:v>42027</c:v>
                </c:pt>
                <c:pt idx="397">
                  <c:v>42028</c:v>
                </c:pt>
                <c:pt idx="398">
                  <c:v>42029</c:v>
                </c:pt>
                <c:pt idx="399">
                  <c:v>42030</c:v>
                </c:pt>
                <c:pt idx="400">
                  <c:v>42031</c:v>
                </c:pt>
                <c:pt idx="401">
                  <c:v>42032</c:v>
                </c:pt>
                <c:pt idx="402">
                  <c:v>42033</c:v>
                </c:pt>
                <c:pt idx="403">
                  <c:v>42034</c:v>
                </c:pt>
                <c:pt idx="404">
                  <c:v>42035</c:v>
                </c:pt>
                <c:pt idx="405">
                  <c:v>42036</c:v>
                </c:pt>
                <c:pt idx="406">
                  <c:v>42037</c:v>
                </c:pt>
                <c:pt idx="407">
                  <c:v>42038</c:v>
                </c:pt>
                <c:pt idx="408">
                  <c:v>42039</c:v>
                </c:pt>
                <c:pt idx="409">
                  <c:v>42040</c:v>
                </c:pt>
                <c:pt idx="410">
                  <c:v>42041</c:v>
                </c:pt>
                <c:pt idx="411">
                  <c:v>42042</c:v>
                </c:pt>
                <c:pt idx="412">
                  <c:v>42043</c:v>
                </c:pt>
                <c:pt idx="413">
                  <c:v>42044</c:v>
                </c:pt>
                <c:pt idx="414">
                  <c:v>42045</c:v>
                </c:pt>
                <c:pt idx="415">
                  <c:v>42046</c:v>
                </c:pt>
                <c:pt idx="416">
                  <c:v>42047</c:v>
                </c:pt>
                <c:pt idx="417">
                  <c:v>42048</c:v>
                </c:pt>
                <c:pt idx="418">
                  <c:v>42049</c:v>
                </c:pt>
                <c:pt idx="419">
                  <c:v>42050</c:v>
                </c:pt>
                <c:pt idx="420">
                  <c:v>42051</c:v>
                </c:pt>
                <c:pt idx="421">
                  <c:v>42052</c:v>
                </c:pt>
                <c:pt idx="422">
                  <c:v>42053</c:v>
                </c:pt>
                <c:pt idx="423">
                  <c:v>42054</c:v>
                </c:pt>
                <c:pt idx="424">
                  <c:v>42055</c:v>
                </c:pt>
                <c:pt idx="425">
                  <c:v>42056</c:v>
                </c:pt>
                <c:pt idx="426">
                  <c:v>42057</c:v>
                </c:pt>
                <c:pt idx="427">
                  <c:v>42058</c:v>
                </c:pt>
                <c:pt idx="428">
                  <c:v>42059</c:v>
                </c:pt>
                <c:pt idx="429">
                  <c:v>42060</c:v>
                </c:pt>
                <c:pt idx="430">
                  <c:v>42061</c:v>
                </c:pt>
                <c:pt idx="431">
                  <c:v>42062</c:v>
                </c:pt>
                <c:pt idx="432">
                  <c:v>42063</c:v>
                </c:pt>
                <c:pt idx="433">
                  <c:v>42064</c:v>
                </c:pt>
                <c:pt idx="434">
                  <c:v>42065</c:v>
                </c:pt>
                <c:pt idx="435">
                  <c:v>42066</c:v>
                </c:pt>
                <c:pt idx="436">
                  <c:v>42067</c:v>
                </c:pt>
                <c:pt idx="437">
                  <c:v>42068</c:v>
                </c:pt>
                <c:pt idx="438">
                  <c:v>42069</c:v>
                </c:pt>
                <c:pt idx="439">
                  <c:v>42070</c:v>
                </c:pt>
                <c:pt idx="440">
                  <c:v>42071</c:v>
                </c:pt>
                <c:pt idx="441">
                  <c:v>42072</c:v>
                </c:pt>
                <c:pt idx="442">
                  <c:v>42073</c:v>
                </c:pt>
                <c:pt idx="443">
                  <c:v>42074</c:v>
                </c:pt>
                <c:pt idx="444">
                  <c:v>42075</c:v>
                </c:pt>
                <c:pt idx="445">
                  <c:v>42076</c:v>
                </c:pt>
                <c:pt idx="446">
                  <c:v>42077</c:v>
                </c:pt>
                <c:pt idx="447">
                  <c:v>42078</c:v>
                </c:pt>
                <c:pt idx="448">
                  <c:v>42079</c:v>
                </c:pt>
                <c:pt idx="449">
                  <c:v>42080</c:v>
                </c:pt>
                <c:pt idx="450">
                  <c:v>42081</c:v>
                </c:pt>
                <c:pt idx="451">
                  <c:v>42082</c:v>
                </c:pt>
                <c:pt idx="452">
                  <c:v>42083</c:v>
                </c:pt>
                <c:pt idx="453">
                  <c:v>42084</c:v>
                </c:pt>
                <c:pt idx="454">
                  <c:v>42085</c:v>
                </c:pt>
                <c:pt idx="455">
                  <c:v>42086</c:v>
                </c:pt>
                <c:pt idx="456">
                  <c:v>42087</c:v>
                </c:pt>
                <c:pt idx="457">
                  <c:v>42088</c:v>
                </c:pt>
                <c:pt idx="458">
                  <c:v>42089</c:v>
                </c:pt>
                <c:pt idx="459">
                  <c:v>42090</c:v>
                </c:pt>
                <c:pt idx="460">
                  <c:v>42091</c:v>
                </c:pt>
                <c:pt idx="461">
                  <c:v>42092</c:v>
                </c:pt>
                <c:pt idx="462">
                  <c:v>42093</c:v>
                </c:pt>
                <c:pt idx="463">
                  <c:v>42094</c:v>
                </c:pt>
                <c:pt idx="464">
                  <c:v>42095</c:v>
                </c:pt>
                <c:pt idx="465">
                  <c:v>42096</c:v>
                </c:pt>
                <c:pt idx="466">
                  <c:v>42097</c:v>
                </c:pt>
                <c:pt idx="467">
                  <c:v>42098</c:v>
                </c:pt>
                <c:pt idx="468">
                  <c:v>42099</c:v>
                </c:pt>
                <c:pt idx="469">
                  <c:v>42100</c:v>
                </c:pt>
                <c:pt idx="470">
                  <c:v>42101</c:v>
                </c:pt>
                <c:pt idx="471">
                  <c:v>42102</c:v>
                </c:pt>
                <c:pt idx="472">
                  <c:v>42103</c:v>
                </c:pt>
                <c:pt idx="473">
                  <c:v>42104</c:v>
                </c:pt>
                <c:pt idx="474">
                  <c:v>42105</c:v>
                </c:pt>
                <c:pt idx="475">
                  <c:v>42106</c:v>
                </c:pt>
                <c:pt idx="476">
                  <c:v>42107</c:v>
                </c:pt>
                <c:pt idx="477">
                  <c:v>42108</c:v>
                </c:pt>
                <c:pt idx="478">
                  <c:v>42109</c:v>
                </c:pt>
                <c:pt idx="479">
                  <c:v>42110</c:v>
                </c:pt>
                <c:pt idx="480">
                  <c:v>42111</c:v>
                </c:pt>
                <c:pt idx="481">
                  <c:v>42112</c:v>
                </c:pt>
                <c:pt idx="482">
                  <c:v>42113</c:v>
                </c:pt>
                <c:pt idx="483">
                  <c:v>42114</c:v>
                </c:pt>
                <c:pt idx="484">
                  <c:v>42115</c:v>
                </c:pt>
                <c:pt idx="485">
                  <c:v>42116</c:v>
                </c:pt>
                <c:pt idx="486">
                  <c:v>42117</c:v>
                </c:pt>
                <c:pt idx="487">
                  <c:v>42118</c:v>
                </c:pt>
                <c:pt idx="488">
                  <c:v>42119</c:v>
                </c:pt>
                <c:pt idx="489">
                  <c:v>42120</c:v>
                </c:pt>
                <c:pt idx="490">
                  <c:v>42121</c:v>
                </c:pt>
                <c:pt idx="491">
                  <c:v>42122</c:v>
                </c:pt>
                <c:pt idx="492">
                  <c:v>42123</c:v>
                </c:pt>
                <c:pt idx="493">
                  <c:v>42124</c:v>
                </c:pt>
                <c:pt idx="494">
                  <c:v>42125</c:v>
                </c:pt>
                <c:pt idx="495">
                  <c:v>42126</c:v>
                </c:pt>
                <c:pt idx="496">
                  <c:v>42127</c:v>
                </c:pt>
                <c:pt idx="497">
                  <c:v>42128</c:v>
                </c:pt>
                <c:pt idx="498">
                  <c:v>42129</c:v>
                </c:pt>
                <c:pt idx="499">
                  <c:v>42130</c:v>
                </c:pt>
                <c:pt idx="500">
                  <c:v>42131</c:v>
                </c:pt>
                <c:pt idx="501">
                  <c:v>42132</c:v>
                </c:pt>
                <c:pt idx="502">
                  <c:v>42133</c:v>
                </c:pt>
                <c:pt idx="503">
                  <c:v>42134</c:v>
                </c:pt>
                <c:pt idx="504">
                  <c:v>42135</c:v>
                </c:pt>
                <c:pt idx="505">
                  <c:v>42136</c:v>
                </c:pt>
                <c:pt idx="506">
                  <c:v>42137</c:v>
                </c:pt>
                <c:pt idx="507">
                  <c:v>42138</c:v>
                </c:pt>
                <c:pt idx="508">
                  <c:v>42139</c:v>
                </c:pt>
                <c:pt idx="509">
                  <c:v>42140</c:v>
                </c:pt>
                <c:pt idx="510">
                  <c:v>42141</c:v>
                </c:pt>
                <c:pt idx="511">
                  <c:v>42142</c:v>
                </c:pt>
                <c:pt idx="512">
                  <c:v>42143</c:v>
                </c:pt>
                <c:pt idx="513">
                  <c:v>42144</c:v>
                </c:pt>
                <c:pt idx="514">
                  <c:v>42145</c:v>
                </c:pt>
                <c:pt idx="515">
                  <c:v>42146</c:v>
                </c:pt>
                <c:pt idx="516">
                  <c:v>42147</c:v>
                </c:pt>
                <c:pt idx="517">
                  <c:v>42148</c:v>
                </c:pt>
                <c:pt idx="518">
                  <c:v>42149</c:v>
                </c:pt>
                <c:pt idx="519">
                  <c:v>42150</c:v>
                </c:pt>
                <c:pt idx="520">
                  <c:v>42151</c:v>
                </c:pt>
                <c:pt idx="521">
                  <c:v>42152</c:v>
                </c:pt>
                <c:pt idx="522">
                  <c:v>42153</c:v>
                </c:pt>
                <c:pt idx="523">
                  <c:v>42154</c:v>
                </c:pt>
                <c:pt idx="524">
                  <c:v>42155</c:v>
                </c:pt>
                <c:pt idx="525">
                  <c:v>42156</c:v>
                </c:pt>
                <c:pt idx="526">
                  <c:v>42157</c:v>
                </c:pt>
                <c:pt idx="527">
                  <c:v>42158</c:v>
                </c:pt>
                <c:pt idx="528">
                  <c:v>42159</c:v>
                </c:pt>
                <c:pt idx="529">
                  <c:v>42160</c:v>
                </c:pt>
                <c:pt idx="530">
                  <c:v>42161</c:v>
                </c:pt>
                <c:pt idx="531">
                  <c:v>42162</c:v>
                </c:pt>
                <c:pt idx="532">
                  <c:v>42163</c:v>
                </c:pt>
                <c:pt idx="533">
                  <c:v>42164</c:v>
                </c:pt>
                <c:pt idx="534">
                  <c:v>42165</c:v>
                </c:pt>
                <c:pt idx="535">
                  <c:v>42166</c:v>
                </c:pt>
                <c:pt idx="536">
                  <c:v>42167</c:v>
                </c:pt>
                <c:pt idx="537">
                  <c:v>42168</c:v>
                </c:pt>
                <c:pt idx="538">
                  <c:v>42169</c:v>
                </c:pt>
                <c:pt idx="539">
                  <c:v>42170</c:v>
                </c:pt>
                <c:pt idx="540">
                  <c:v>42171</c:v>
                </c:pt>
                <c:pt idx="541">
                  <c:v>42172</c:v>
                </c:pt>
                <c:pt idx="542">
                  <c:v>42173</c:v>
                </c:pt>
                <c:pt idx="543">
                  <c:v>42174</c:v>
                </c:pt>
                <c:pt idx="544">
                  <c:v>42175</c:v>
                </c:pt>
                <c:pt idx="545">
                  <c:v>42176</c:v>
                </c:pt>
                <c:pt idx="546">
                  <c:v>42177</c:v>
                </c:pt>
                <c:pt idx="547">
                  <c:v>42178</c:v>
                </c:pt>
                <c:pt idx="548">
                  <c:v>42179</c:v>
                </c:pt>
                <c:pt idx="549">
                  <c:v>42180</c:v>
                </c:pt>
                <c:pt idx="550">
                  <c:v>42181</c:v>
                </c:pt>
                <c:pt idx="551">
                  <c:v>42182</c:v>
                </c:pt>
                <c:pt idx="552">
                  <c:v>42183</c:v>
                </c:pt>
                <c:pt idx="553">
                  <c:v>42184</c:v>
                </c:pt>
                <c:pt idx="554">
                  <c:v>42185</c:v>
                </c:pt>
                <c:pt idx="555">
                  <c:v>42186</c:v>
                </c:pt>
                <c:pt idx="556">
                  <c:v>42187</c:v>
                </c:pt>
                <c:pt idx="557">
                  <c:v>42188</c:v>
                </c:pt>
                <c:pt idx="558">
                  <c:v>42189</c:v>
                </c:pt>
                <c:pt idx="559">
                  <c:v>42190</c:v>
                </c:pt>
                <c:pt idx="560">
                  <c:v>42191</c:v>
                </c:pt>
                <c:pt idx="561">
                  <c:v>42192</c:v>
                </c:pt>
                <c:pt idx="562">
                  <c:v>42193</c:v>
                </c:pt>
                <c:pt idx="563">
                  <c:v>42194</c:v>
                </c:pt>
                <c:pt idx="564">
                  <c:v>42195</c:v>
                </c:pt>
                <c:pt idx="565">
                  <c:v>42196</c:v>
                </c:pt>
                <c:pt idx="566">
                  <c:v>42197</c:v>
                </c:pt>
                <c:pt idx="567">
                  <c:v>42198</c:v>
                </c:pt>
                <c:pt idx="568">
                  <c:v>42199</c:v>
                </c:pt>
                <c:pt idx="569">
                  <c:v>42200</c:v>
                </c:pt>
                <c:pt idx="570">
                  <c:v>42201</c:v>
                </c:pt>
                <c:pt idx="571">
                  <c:v>42202</c:v>
                </c:pt>
                <c:pt idx="572">
                  <c:v>42203</c:v>
                </c:pt>
                <c:pt idx="573">
                  <c:v>42204</c:v>
                </c:pt>
                <c:pt idx="574">
                  <c:v>42205</c:v>
                </c:pt>
                <c:pt idx="575">
                  <c:v>42206</c:v>
                </c:pt>
                <c:pt idx="576">
                  <c:v>42207</c:v>
                </c:pt>
                <c:pt idx="577">
                  <c:v>42208</c:v>
                </c:pt>
                <c:pt idx="578">
                  <c:v>42209</c:v>
                </c:pt>
                <c:pt idx="579">
                  <c:v>42210</c:v>
                </c:pt>
                <c:pt idx="580">
                  <c:v>42211</c:v>
                </c:pt>
                <c:pt idx="581">
                  <c:v>42212</c:v>
                </c:pt>
                <c:pt idx="582">
                  <c:v>42213</c:v>
                </c:pt>
                <c:pt idx="583">
                  <c:v>42214</c:v>
                </c:pt>
                <c:pt idx="584">
                  <c:v>42215</c:v>
                </c:pt>
                <c:pt idx="585">
                  <c:v>42216</c:v>
                </c:pt>
                <c:pt idx="586">
                  <c:v>42217</c:v>
                </c:pt>
                <c:pt idx="587">
                  <c:v>42218</c:v>
                </c:pt>
                <c:pt idx="588">
                  <c:v>42219</c:v>
                </c:pt>
                <c:pt idx="589">
                  <c:v>42220</c:v>
                </c:pt>
                <c:pt idx="590">
                  <c:v>42221</c:v>
                </c:pt>
                <c:pt idx="591">
                  <c:v>42222</c:v>
                </c:pt>
                <c:pt idx="592">
                  <c:v>42223</c:v>
                </c:pt>
                <c:pt idx="593">
                  <c:v>42224</c:v>
                </c:pt>
                <c:pt idx="594">
                  <c:v>42225</c:v>
                </c:pt>
                <c:pt idx="595">
                  <c:v>42226</c:v>
                </c:pt>
                <c:pt idx="596">
                  <c:v>42227</c:v>
                </c:pt>
                <c:pt idx="597">
                  <c:v>42228</c:v>
                </c:pt>
                <c:pt idx="598">
                  <c:v>42229</c:v>
                </c:pt>
                <c:pt idx="599">
                  <c:v>42230</c:v>
                </c:pt>
                <c:pt idx="600">
                  <c:v>42231</c:v>
                </c:pt>
                <c:pt idx="601">
                  <c:v>42232</c:v>
                </c:pt>
                <c:pt idx="602">
                  <c:v>42233</c:v>
                </c:pt>
                <c:pt idx="603">
                  <c:v>42234</c:v>
                </c:pt>
                <c:pt idx="604">
                  <c:v>42235</c:v>
                </c:pt>
                <c:pt idx="605">
                  <c:v>42236</c:v>
                </c:pt>
                <c:pt idx="606">
                  <c:v>42237</c:v>
                </c:pt>
                <c:pt idx="607">
                  <c:v>42238</c:v>
                </c:pt>
                <c:pt idx="608">
                  <c:v>42239</c:v>
                </c:pt>
                <c:pt idx="609">
                  <c:v>42240</c:v>
                </c:pt>
                <c:pt idx="610">
                  <c:v>42241</c:v>
                </c:pt>
                <c:pt idx="611">
                  <c:v>42242</c:v>
                </c:pt>
                <c:pt idx="612">
                  <c:v>42243</c:v>
                </c:pt>
                <c:pt idx="613">
                  <c:v>42244</c:v>
                </c:pt>
                <c:pt idx="614">
                  <c:v>42245</c:v>
                </c:pt>
                <c:pt idx="615">
                  <c:v>42246</c:v>
                </c:pt>
                <c:pt idx="616">
                  <c:v>42247</c:v>
                </c:pt>
                <c:pt idx="617">
                  <c:v>42248</c:v>
                </c:pt>
                <c:pt idx="618">
                  <c:v>42249</c:v>
                </c:pt>
                <c:pt idx="619">
                  <c:v>42250</c:v>
                </c:pt>
                <c:pt idx="620">
                  <c:v>42251</c:v>
                </c:pt>
                <c:pt idx="621">
                  <c:v>42252</c:v>
                </c:pt>
                <c:pt idx="622">
                  <c:v>42253</c:v>
                </c:pt>
                <c:pt idx="623">
                  <c:v>42254</c:v>
                </c:pt>
                <c:pt idx="624">
                  <c:v>42255</c:v>
                </c:pt>
                <c:pt idx="625">
                  <c:v>42256</c:v>
                </c:pt>
                <c:pt idx="626">
                  <c:v>42257</c:v>
                </c:pt>
                <c:pt idx="627">
                  <c:v>42258</c:v>
                </c:pt>
                <c:pt idx="628">
                  <c:v>42259</c:v>
                </c:pt>
                <c:pt idx="629">
                  <c:v>42260</c:v>
                </c:pt>
                <c:pt idx="630">
                  <c:v>42261</c:v>
                </c:pt>
                <c:pt idx="631">
                  <c:v>42262</c:v>
                </c:pt>
                <c:pt idx="632">
                  <c:v>42263</c:v>
                </c:pt>
                <c:pt idx="633">
                  <c:v>42264</c:v>
                </c:pt>
                <c:pt idx="634">
                  <c:v>42265</c:v>
                </c:pt>
                <c:pt idx="635">
                  <c:v>42266</c:v>
                </c:pt>
                <c:pt idx="636">
                  <c:v>42267</c:v>
                </c:pt>
                <c:pt idx="637">
                  <c:v>42268</c:v>
                </c:pt>
                <c:pt idx="638">
                  <c:v>42269</c:v>
                </c:pt>
                <c:pt idx="639">
                  <c:v>42270</c:v>
                </c:pt>
                <c:pt idx="640">
                  <c:v>42271</c:v>
                </c:pt>
                <c:pt idx="641">
                  <c:v>42272</c:v>
                </c:pt>
                <c:pt idx="642">
                  <c:v>42273</c:v>
                </c:pt>
                <c:pt idx="643">
                  <c:v>42274</c:v>
                </c:pt>
                <c:pt idx="644">
                  <c:v>42275</c:v>
                </c:pt>
                <c:pt idx="645">
                  <c:v>42276</c:v>
                </c:pt>
                <c:pt idx="646">
                  <c:v>42277</c:v>
                </c:pt>
                <c:pt idx="647">
                  <c:v>42278</c:v>
                </c:pt>
                <c:pt idx="648">
                  <c:v>42279</c:v>
                </c:pt>
                <c:pt idx="649">
                  <c:v>42280</c:v>
                </c:pt>
                <c:pt idx="650">
                  <c:v>42281</c:v>
                </c:pt>
                <c:pt idx="651">
                  <c:v>42282</c:v>
                </c:pt>
                <c:pt idx="652">
                  <c:v>42283</c:v>
                </c:pt>
                <c:pt idx="653">
                  <c:v>42284</c:v>
                </c:pt>
                <c:pt idx="654">
                  <c:v>42285</c:v>
                </c:pt>
                <c:pt idx="655">
                  <c:v>42286</c:v>
                </c:pt>
                <c:pt idx="656">
                  <c:v>42287</c:v>
                </c:pt>
                <c:pt idx="657">
                  <c:v>42288</c:v>
                </c:pt>
                <c:pt idx="658">
                  <c:v>42289</c:v>
                </c:pt>
                <c:pt idx="659">
                  <c:v>42290</c:v>
                </c:pt>
                <c:pt idx="660">
                  <c:v>42291</c:v>
                </c:pt>
                <c:pt idx="661">
                  <c:v>42292</c:v>
                </c:pt>
                <c:pt idx="662">
                  <c:v>42293</c:v>
                </c:pt>
                <c:pt idx="663">
                  <c:v>42294</c:v>
                </c:pt>
                <c:pt idx="664">
                  <c:v>42295</c:v>
                </c:pt>
                <c:pt idx="665">
                  <c:v>42296</c:v>
                </c:pt>
                <c:pt idx="666">
                  <c:v>42297</c:v>
                </c:pt>
                <c:pt idx="667">
                  <c:v>42298</c:v>
                </c:pt>
                <c:pt idx="668">
                  <c:v>42299</c:v>
                </c:pt>
                <c:pt idx="669">
                  <c:v>42300</c:v>
                </c:pt>
                <c:pt idx="670">
                  <c:v>42301</c:v>
                </c:pt>
                <c:pt idx="671">
                  <c:v>42302</c:v>
                </c:pt>
                <c:pt idx="672">
                  <c:v>42303</c:v>
                </c:pt>
                <c:pt idx="673">
                  <c:v>42304</c:v>
                </c:pt>
                <c:pt idx="674">
                  <c:v>42305</c:v>
                </c:pt>
                <c:pt idx="675">
                  <c:v>42306</c:v>
                </c:pt>
                <c:pt idx="676">
                  <c:v>42307</c:v>
                </c:pt>
                <c:pt idx="677">
                  <c:v>42308</c:v>
                </c:pt>
                <c:pt idx="678">
                  <c:v>42309</c:v>
                </c:pt>
                <c:pt idx="679">
                  <c:v>42310</c:v>
                </c:pt>
                <c:pt idx="680">
                  <c:v>42311</c:v>
                </c:pt>
                <c:pt idx="681">
                  <c:v>42312</c:v>
                </c:pt>
                <c:pt idx="682">
                  <c:v>42313</c:v>
                </c:pt>
                <c:pt idx="683">
                  <c:v>42314</c:v>
                </c:pt>
                <c:pt idx="684">
                  <c:v>42315</c:v>
                </c:pt>
                <c:pt idx="685">
                  <c:v>42316</c:v>
                </c:pt>
                <c:pt idx="686">
                  <c:v>42317</c:v>
                </c:pt>
                <c:pt idx="687">
                  <c:v>42318</c:v>
                </c:pt>
                <c:pt idx="688">
                  <c:v>42319</c:v>
                </c:pt>
                <c:pt idx="689">
                  <c:v>42320</c:v>
                </c:pt>
                <c:pt idx="690">
                  <c:v>42321</c:v>
                </c:pt>
                <c:pt idx="691">
                  <c:v>42322</c:v>
                </c:pt>
                <c:pt idx="692">
                  <c:v>42323</c:v>
                </c:pt>
                <c:pt idx="693">
                  <c:v>42324</c:v>
                </c:pt>
                <c:pt idx="694">
                  <c:v>42325</c:v>
                </c:pt>
                <c:pt idx="695">
                  <c:v>42326</c:v>
                </c:pt>
                <c:pt idx="696">
                  <c:v>42327</c:v>
                </c:pt>
                <c:pt idx="697">
                  <c:v>42328</c:v>
                </c:pt>
                <c:pt idx="698">
                  <c:v>42329</c:v>
                </c:pt>
                <c:pt idx="699">
                  <c:v>42330</c:v>
                </c:pt>
                <c:pt idx="700">
                  <c:v>42331</c:v>
                </c:pt>
                <c:pt idx="701">
                  <c:v>42332</c:v>
                </c:pt>
                <c:pt idx="702">
                  <c:v>42333</c:v>
                </c:pt>
                <c:pt idx="703">
                  <c:v>42334</c:v>
                </c:pt>
                <c:pt idx="704">
                  <c:v>42335</c:v>
                </c:pt>
                <c:pt idx="705">
                  <c:v>42336</c:v>
                </c:pt>
                <c:pt idx="706">
                  <c:v>42337</c:v>
                </c:pt>
                <c:pt idx="707">
                  <c:v>42338</c:v>
                </c:pt>
                <c:pt idx="708">
                  <c:v>42339</c:v>
                </c:pt>
                <c:pt idx="709">
                  <c:v>42340</c:v>
                </c:pt>
                <c:pt idx="710">
                  <c:v>42341</c:v>
                </c:pt>
                <c:pt idx="711">
                  <c:v>42342</c:v>
                </c:pt>
                <c:pt idx="712">
                  <c:v>42343</c:v>
                </c:pt>
                <c:pt idx="713">
                  <c:v>42344</c:v>
                </c:pt>
                <c:pt idx="714">
                  <c:v>42345</c:v>
                </c:pt>
                <c:pt idx="715">
                  <c:v>42346</c:v>
                </c:pt>
                <c:pt idx="716">
                  <c:v>42347</c:v>
                </c:pt>
                <c:pt idx="717">
                  <c:v>42348</c:v>
                </c:pt>
                <c:pt idx="718">
                  <c:v>42349</c:v>
                </c:pt>
                <c:pt idx="719">
                  <c:v>42350</c:v>
                </c:pt>
                <c:pt idx="720">
                  <c:v>42351</c:v>
                </c:pt>
                <c:pt idx="721">
                  <c:v>42352</c:v>
                </c:pt>
                <c:pt idx="722">
                  <c:v>42353</c:v>
                </c:pt>
                <c:pt idx="723">
                  <c:v>42354</c:v>
                </c:pt>
                <c:pt idx="724">
                  <c:v>42355</c:v>
                </c:pt>
                <c:pt idx="725">
                  <c:v>42356</c:v>
                </c:pt>
                <c:pt idx="726">
                  <c:v>42357</c:v>
                </c:pt>
                <c:pt idx="727">
                  <c:v>42358</c:v>
                </c:pt>
                <c:pt idx="728">
                  <c:v>42359</c:v>
                </c:pt>
                <c:pt idx="729">
                  <c:v>42360</c:v>
                </c:pt>
                <c:pt idx="730">
                  <c:v>42361</c:v>
                </c:pt>
                <c:pt idx="731">
                  <c:v>42362</c:v>
                </c:pt>
                <c:pt idx="732">
                  <c:v>42363</c:v>
                </c:pt>
                <c:pt idx="733">
                  <c:v>42364</c:v>
                </c:pt>
                <c:pt idx="734">
                  <c:v>42365</c:v>
                </c:pt>
                <c:pt idx="735">
                  <c:v>42366</c:v>
                </c:pt>
                <c:pt idx="736">
                  <c:v>42367</c:v>
                </c:pt>
                <c:pt idx="737">
                  <c:v>42368</c:v>
                </c:pt>
                <c:pt idx="738">
                  <c:v>42369</c:v>
                </c:pt>
                <c:pt idx="739">
                  <c:v>42370</c:v>
                </c:pt>
                <c:pt idx="740">
                  <c:v>42371</c:v>
                </c:pt>
                <c:pt idx="741">
                  <c:v>42372</c:v>
                </c:pt>
                <c:pt idx="742">
                  <c:v>42373</c:v>
                </c:pt>
                <c:pt idx="743">
                  <c:v>42374</c:v>
                </c:pt>
                <c:pt idx="744">
                  <c:v>42375</c:v>
                </c:pt>
                <c:pt idx="745">
                  <c:v>42376</c:v>
                </c:pt>
                <c:pt idx="746">
                  <c:v>42377</c:v>
                </c:pt>
                <c:pt idx="747">
                  <c:v>42378</c:v>
                </c:pt>
                <c:pt idx="748">
                  <c:v>42379</c:v>
                </c:pt>
                <c:pt idx="749">
                  <c:v>42380</c:v>
                </c:pt>
                <c:pt idx="750">
                  <c:v>42381</c:v>
                </c:pt>
                <c:pt idx="751">
                  <c:v>42382</c:v>
                </c:pt>
                <c:pt idx="752">
                  <c:v>42383</c:v>
                </c:pt>
                <c:pt idx="753">
                  <c:v>42384</c:v>
                </c:pt>
                <c:pt idx="754">
                  <c:v>42385</c:v>
                </c:pt>
                <c:pt idx="755">
                  <c:v>42386</c:v>
                </c:pt>
                <c:pt idx="756">
                  <c:v>42387</c:v>
                </c:pt>
                <c:pt idx="757">
                  <c:v>42388</c:v>
                </c:pt>
                <c:pt idx="758">
                  <c:v>42389</c:v>
                </c:pt>
                <c:pt idx="759">
                  <c:v>42390</c:v>
                </c:pt>
                <c:pt idx="760">
                  <c:v>42391</c:v>
                </c:pt>
                <c:pt idx="761">
                  <c:v>42392</c:v>
                </c:pt>
                <c:pt idx="762">
                  <c:v>42393</c:v>
                </c:pt>
                <c:pt idx="763">
                  <c:v>42394</c:v>
                </c:pt>
                <c:pt idx="764">
                  <c:v>42395</c:v>
                </c:pt>
                <c:pt idx="765">
                  <c:v>42396</c:v>
                </c:pt>
                <c:pt idx="766">
                  <c:v>42397</c:v>
                </c:pt>
                <c:pt idx="767">
                  <c:v>42398</c:v>
                </c:pt>
                <c:pt idx="768">
                  <c:v>42399</c:v>
                </c:pt>
                <c:pt idx="769">
                  <c:v>42400</c:v>
                </c:pt>
                <c:pt idx="770">
                  <c:v>42401</c:v>
                </c:pt>
                <c:pt idx="771">
                  <c:v>42402</c:v>
                </c:pt>
                <c:pt idx="772">
                  <c:v>42403</c:v>
                </c:pt>
                <c:pt idx="773">
                  <c:v>42404</c:v>
                </c:pt>
                <c:pt idx="774">
                  <c:v>42405</c:v>
                </c:pt>
                <c:pt idx="775">
                  <c:v>42406</c:v>
                </c:pt>
                <c:pt idx="776">
                  <c:v>42407</c:v>
                </c:pt>
                <c:pt idx="777">
                  <c:v>42408</c:v>
                </c:pt>
                <c:pt idx="778">
                  <c:v>42409</c:v>
                </c:pt>
                <c:pt idx="779">
                  <c:v>42410</c:v>
                </c:pt>
                <c:pt idx="780">
                  <c:v>42411</c:v>
                </c:pt>
                <c:pt idx="781">
                  <c:v>42412</c:v>
                </c:pt>
                <c:pt idx="782">
                  <c:v>42413</c:v>
                </c:pt>
                <c:pt idx="783">
                  <c:v>42414</c:v>
                </c:pt>
                <c:pt idx="784">
                  <c:v>42415</c:v>
                </c:pt>
                <c:pt idx="785">
                  <c:v>42416</c:v>
                </c:pt>
                <c:pt idx="786">
                  <c:v>42417</c:v>
                </c:pt>
                <c:pt idx="787">
                  <c:v>42418</c:v>
                </c:pt>
                <c:pt idx="788">
                  <c:v>42419</c:v>
                </c:pt>
                <c:pt idx="789">
                  <c:v>42420</c:v>
                </c:pt>
                <c:pt idx="790">
                  <c:v>42421</c:v>
                </c:pt>
                <c:pt idx="791">
                  <c:v>42422</c:v>
                </c:pt>
                <c:pt idx="792">
                  <c:v>42423</c:v>
                </c:pt>
                <c:pt idx="793">
                  <c:v>42424</c:v>
                </c:pt>
                <c:pt idx="794">
                  <c:v>42425</c:v>
                </c:pt>
                <c:pt idx="795">
                  <c:v>42426</c:v>
                </c:pt>
                <c:pt idx="796">
                  <c:v>42427</c:v>
                </c:pt>
                <c:pt idx="797">
                  <c:v>42428</c:v>
                </c:pt>
                <c:pt idx="798">
                  <c:v>42429</c:v>
                </c:pt>
                <c:pt idx="799">
                  <c:v>42430</c:v>
                </c:pt>
                <c:pt idx="800">
                  <c:v>42431</c:v>
                </c:pt>
                <c:pt idx="801">
                  <c:v>42432</c:v>
                </c:pt>
                <c:pt idx="802">
                  <c:v>42433</c:v>
                </c:pt>
                <c:pt idx="803">
                  <c:v>42434</c:v>
                </c:pt>
                <c:pt idx="804">
                  <c:v>42435</c:v>
                </c:pt>
                <c:pt idx="805">
                  <c:v>42436</c:v>
                </c:pt>
                <c:pt idx="806">
                  <c:v>42437</c:v>
                </c:pt>
                <c:pt idx="807">
                  <c:v>42438</c:v>
                </c:pt>
                <c:pt idx="808">
                  <c:v>42439</c:v>
                </c:pt>
                <c:pt idx="809">
                  <c:v>42440</c:v>
                </c:pt>
                <c:pt idx="810">
                  <c:v>42441</c:v>
                </c:pt>
                <c:pt idx="811">
                  <c:v>42442</c:v>
                </c:pt>
                <c:pt idx="812">
                  <c:v>42443</c:v>
                </c:pt>
                <c:pt idx="813">
                  <c:v>42444</c:v>
                </c:pt>
                <c:pt idx="814">
                  <c:v>42445</c:v>
                </c:pt>
                <c:pt idx="815">
                  <c:v>42446</c:v>
                </c:pt>
                <c:pt idx="816">
                  <c:v>42447</c:v>
                </c:pt>
                <c:pt idx="817">
                  <c:v>42448</c:v>
                </c:pt>
                <c:pt idx="818">
                  <c:v>42449</c:v>
                </c:pt>
                <c:pt idx="819">
                  <c:v>42450</c:v>
                </c:pt>
                <c:pt idx="820">
                  <c:v>42451</c:v>
                </c:pt>
                <c:pt idx="821">
                  <c:v>42452</c:v>
                </c:pt>
                <c:pt idx="822">
                  <c:v>42453</c:v>
                </c:pt>
                <c:pt idx="823">
                  <c:v>42454</c:v>
                </c:pt>
                <c:pt idx="824">
                  <c:v>42455</c:v>
                </c:pt>
                <c:pt idx="825">
                  <c:v>42456</c:v>
                </c:pt>
                <c:pt idx="826">
                  <c:v>42457</c:v>
                </c:pt>
                <c:pt idx="827">
                  <c:v>42458</c:v>
                </c:pt>
                <c:pt idx="828">
                  <c:v>42459</c:v>
                </c:pt>
                <c:pt idx="829">
                  <c:v>42460</c:v>
                </c:pt>
                <c:pt idx="830">
                  <c:v>42461</c:v>
                </c:pt>
                <c:pt idx="831">
                  <c:v>42462</c:v>
                </c:pt>
                <c:pt idx="832">
                  <c:v>42463</c:v>
                </c:pt>
                <c:pt idx="833">
                  <c:v>42464</c:v>
                </c:pt>
                <c:pt idx="834">
                  <c:v>42465</c:v>
                </c:pt>
                <c:pt idx="835">
                  <c:v>42466</c:v>
                </c:pt>
                <c:pt idx="836">
                  <c:v>42467</c:v>
                </c:pt>
                <c:pt idx="837">
                  <c:v>42468</c:v>
                </c:pt>
                <c:pt idx="838">
                  <c:v>42469</c:v>
                </c:pt>
                <c:pt idx="839">
                  <c:v>42470</c:v>
                </c:pt>
                <c:pt idx="840">
                  <c:v>42471</c:v>
                </c:pt>
                <c:pt idx="841">
                  <c:v>42472</c:v>
                </c:pt>
                <c:pt idx="842">
                  <c:v>42473</c:v>
                </c:pt>
                <c:pt idx="843">
                  <c:v>42474</c:v>
                </c:pt>
                <c:pt idx="844">
                  <c:v>42475</c:v>
                </c:pt>
                <c:pt idx="845">
                  <c:v>42476</c:v>
                </c:pt>
                <c:pt idx="846">
                  <c:v>42477</c:v>
                </c:pt>
                <c:pt idx="847">
                  <c:v>42478</c:v>
                </c:pt>
                <c:pt idx="848">
                  <c:v>42479</c:v>
                </c:pt>
                <c:pt idx="849">
                  <c:v>42480</c:v>
                </c:pt>
                <c:pt idx="850">
                  <c:v>42481</c:v>
                </c:pt>
                <c:pt idx="851">
                  <c:v>42482</c:v>
                </c:pt>
                <c:pt idx="852">
                  <c:v>42483</c:v>
                </c:pt>
                <c:pt idx="853">
                  <c:v>42484</c:v>
                </c:pt>
                <c:pt idx="854">
                  <c:v>42485</c:v>
                </c:pt>
                <c:pt idx="855">
                  <c:v>42486</c:v>
                </c:pt>
                <c:pt idx="856">
                  <c:v>42487</c:v>
                </c:pt>
                <c:pt idx="857">
                  <c:v>42488</c:v>
                </c:pt>
                <c:pt idx="858">
                  <c:v>42489</c:v>
                </c:pt>
                <c:pt idx="859">
                  <c:v>42490</c:v>
                </c:pt>
                <c:pt idx="860">
                  <c:v>42491</c:v>
                </c:pt>
                <c:pt idx="861">
                  <c:v>42492</c:v>
                </c:pt>
                <c:pt idx="862">
                  <c:v>42493</c:v>
                </c:pt>
                <c:pt idx="863">
                  <c:v>42494</c:v>
                </c:pt>
                <c:pt idx="864">
                  <c:v>42495</c:v>
                </c:pt>
                <c:pt idx="865">
                  <c:v>42496</c:v>
                </c:pt>
                <c:pt idx="866">
                  <c:v>42497</c:v>
                </c:pt>
                <c:pt idx="867">
                  <c:v>42498</c:v>
                </c:pt>
                <c:pt idx="868">
                  <c:v>42499</c:v>
                </c:pt>
                <c:pt idx="869">
                  <c:v>42500</c:v>
                </c:pt>
                <c:pt idx="870">
                  <c:v>42501</c:v>
                </c:pt>
                <c:pt idx="871">
                  <c:v>42502</c:v>
                </c:pt>
                <c:pt idx="872">
                  <c:v>42503</c:v>
                </c:pt>
                <c:pt idx="873">
                  <c:v>42504</c:v>
                </c:pt>
                <c:pt idx="874">
                  <c:v>42505</c:v>
                </c:pt>
                <c:pt idx="875">
                  <c:v>42506</c:v>
                </c:pt>
                <c:pt idx="876">
                  <c:v>42507</c:v>
                </c:pt>
                <c:pt idx="877">
                  <c:v>42508</c:v>
                </c:pt>
                <c:pt idx="878">
                  <c:v>42509</c:v>
                </c:pt>
                <c:pt idx="879">
                  <c:v>42510</c:v>
                </c:pt>
                <c:pt idx="880">
                  <c:v>42511</c:v>
                </c:pt>
                <c:pt idx="881">
                  <c:v>42512</c:v>
                </c:pt>
                <c:pt idx="882">
                  <c:v>42513</c:v>
                </c:pt>
                <c:pt idx="883">
                  <c:v>42514</c:v>
                </c:pt>
                <c:pt idx="884">
                  <c:v>42515</c:v>
                </c:pt>
                <c:pt idx="885">
                  <c:v>42516</c:v>
                </c:pt>
                <c:pt idx="886">
                  <c:v>42517</c:v>
                </c:pt>
                <c:pt idx="887">
                  <c:v>42518</c:v>
                </c:pt>
                <c:pt idx="888">
                  <c:v>42519</c:v>
                </c:pt>
                <c:pt idx="889">
                  <c:v>42520</c:v>
                </c:pt>
                <c:pt idx="890">
                  <c:v>42521</c:v>
                </c:pt>
                <c:pt idx="891">
                  <c:v>42522</c:v>
                </c:pt>
                <c:pt idx="892">
                  <c:v>42523</c:v>
                </c:pt>
                <c:pt idx="893">
                  <c:v>42524</c:v>
                </c:pt>
                <c:pt idx="894">
                  <c:v>42525</c:v>
                </c:pt>
                <c:pt idx="895">
                  <c:v>42526</c:v>
                </c:pt>
                <c:pt idx="896">
                  <c:v>42527</c:v>
                </c:pt>
                <c:pt idx="897">
                  <c:v>42528</c:v>
                </c:pt>
                <c:pt idx="898">
                  <c:v>42529</c:v>
                </c:pt>
                <c:pt idx="899">
                  <c:v>42530</c:v>
                </c:pt>
                <c:pt idx="900">
                  <c:v>42531</c:v>
                </c:pt>
                <c:pt idx="901">
                  <c:v>42532</c:v>
                </c:pt>
                <c:pt idx="902">
                  <c:v>42533</c:v>
                </c:pt>
                <c:pt idx="903">
                  <c:v>42534</c:v>
                </c:pt>
                <c:pt idx="904">
                  <c:v>42535</c:v>
                </c:pt>
                <c:pt idx="905">
                  <c:v>42536</c:v>
                </c:pt>
                <c:pt idx="906">
                  <c:v>42537</c:v>
                </c:pt>
                <c:pt idx="907">
                  <c:v>42538</c:v>
                </c:pt>
                <c:pt idx="908">
                  <c:v>42539</c:v>
                </c:pt>
                <c:pt idx="909">
                  <c:v>42540</c:v>
                </c:pt>
                <c:pt idx="910">
                  <c:v>42541</c:v>
                </c:pt>
                <c:pt idx="911">
                  <c:v>42542</c:v>
                </c:pt>
                <c:pt idx="912">
                  <c:v>42543</c:v>
                </c:pt>
                <c:pt idx="913">
                  <c:v>42544</c:v>
                </c:pt>
                <c:pt idx="914">
                  <c:v>42545</c:v>
                </c:pt>
                <c:pt idx="915">
                  <c:v>42546</c:v>
                </c:pt>
                <c:pt idx="916">
                  <c:v>42547</c:v>
                </c:pt>
                <c:pt idx="917">
                  <c:v>42548</c:v>
                </c:pt>
                <c:pt idx="918">
                  <c:v>42549</c:v>
                </c:pt>
                <c:pt idx="919">
                  <c:v>42550</c:v>
                </c:pt>
                <c:pt idx="920">
                  <c:v>42551</c:v>
                </c:pt>
                <c:pt idx="921">
                  <c:v>42552</c:v>
                </c:pt>
                <c:pt idx="922">
                  <c:v>42553</c:v>
                </c:pt>
                <c:pt idx="923">
                  <c:v>42554</c:v>
                </c:pt>
                <c:pt idx="924">
                  <c:v>42555</c:v>
                </c:pt>
                <c:pt idx="925">
                  <c:v>42556</c:v>
                </c:pt>
                <c:pt idx="926">
                  <c:v>42557</c:v>
                </c:pt>
                <c:pt idx="927">
                  <c:v>42558</c:v>
                </c:pt>
                <c:pt idx="928">
                  <c:v>42559</c:v>
                </c:pt>
                <c:pt idx="929">
                  <c:v>42560</c:v>
                </c:pt>
                <c:pt idx="930">
                  <c:v>42561</c:v>
                </c:pt>
                <c:pt idx="931">
                  <c:v>42562</c:v>
                </c:pt>
                <c:pt idx="932">
                  <c:v>42563</c:v>
                </c:pt>
                <c:pt idx="933">
                  <c:v>42564</c:v>
                </c:pt>
                <c:pt idx="934">
                  <c:v>42565</c:v>
                </c:pt>
                <c:pt idx="935">
                  <c:v>42566</c:v>
                </c:pt>
                <c:pt idx="936">
                  <c:v>42567</c:v>
                </c:pt>
                <c:pt idx="937">
                  <c:v>42568</c:v>
                </c:pt>
                <c:pt idx="938">
                  <c:v>42569</c:v>
                </c:pt>
                <c:pt idx="939">
                  <c:v>42570</c:v>
                </c:pt>
                <c:pt idx="940">
                  <c:v>42571</c:v>
                </c:pt>
                <c:pt idx="941">
                  <c:v>42572</c:v>
                </c:pt>
                <c:pt idx="942">
                  <c:v>42573</c:v>
                </c:pt>
                <c:pt idx="943">
                  <c:v>42574</c:v>
                </c:pt>
                <c:pt idx="944">
                  <c:v>42575</c:v>
                </c:pt>
                <c:pt idx="945">
                  <c:v>42576</c:v>
                </c:pt>
                <c:pt idx="946">
                  <c:v>42577</c:v>
                </c:pt>
                <c:pt idx="947">
                  <c:v>42578</c:v>
                </c:pt>
                <c:pt idx="948">
                  <c:v>42579</c:v>
                </c:pt>
                <c:pt idx="949">
                  <c:v>42580</c:v>
                </c:pt>
                <c:pt idx="950">
                  <c:v>42581</c:v>
                </c:pt>
                <c:pt idx="951">
                  <c:v>42582</c:v>
                </c:pt>
                <c:pt idx="952">
                  <c:v>42583</c:v>
                </c:pt>
                <c:pt idx="953">
                  <c:v>42584</c:v>
                </c:pt>
                <c:pt idx="954">
                  <c:v>42585</c:v>
                </c:pt>
                <c:pt idx="955">
                  <c:v>42586</c:v>
                </c:pt>
                <c:pt idx="956">
                  <c:v>42587</c:v>
                </c:pt>
                <c:pt idx="957">
                  <c:v>42588</c:v>
                </c:pt>
                <c:pt idx="958">
                  <c:v>42589</c:v>
                </c:pt>
                <c:pt idx="959">
                  <c:v>42590</c:v>
                </c:pt>
                <c:pt idx="960">
                  <c:v>42591</c:v>
                </c:pt>
                <c:pt idx="961">
                  <c:v>42592</c:v>
                </c:pt>
                <c:pt idx="962">
                  <c:v>42593</c:v>
                </c:pt>
                <c:pt idx="963">
                  <c:v>42594</c:v>
                </c:pt>
                <c:pt idx="964">
                  <c:v>42595</c:v>
                </c:pt>
                <c:pt idx="965">
                  <c:v>42596</c:v>
                </c:pt>
                <c:pt idx="966">
                  <c:v>42597</c:v>
                </c:pt>
                <c:pt idx="967">
                  <c:v>42598</c:v>
                </c:pt>
                <c:pt idx="968">
                  <c:v>42599</c:v>
                </c:pt>
                <c:pt idx="969">
                  <c:v>42600</c:v>
                </c:pt>
                <c:pt idx="970">
                  <c:v>42601</c:v>
                </c:pt>
                <c:pt idx="971">
                  <c:v>42602</c:v>
                </c:pt>
                <c:pt idx="972">
                  <c:v>42603</c:v>
                </c:pt>
                <c:pt idx="973">
                  <c:v>42604</c:v>
                </c:pt>
                <c:pt idx="974">
                  <c:v>42605</c:v>
                </c:pt>
                <c:pt idx="975">
                  <c:v>42606</c:v>
                </c:pt>
                <c:pt idx="976">
                  <c:v>42607</c:v>
                </c:pt>
                <c:pt idx="977">
                  <c:v>42608</c:v>
                </c:pt>
                <c:pt idx="978">
                  <c:v>42609</c:v>
                </c:pt>
                <c:pt idx="979">
                  <c:v>42610</c:v>
                </c:pt>
                <c:pt idx="980">
                  <c:v>42611</c:v>
                </c:pt>
                <c:pt idx="981">
                  <c:v>42612</c:v>
                </c:pt>
                <c:pt idx="982">
                  <c:v>42613</c:v>
                </c:pt>
                <c:pt idx="983">
                  <c:v>42614</c:v>
                </c:pt>
                <c:pt idx="984">
                  <c:v>42615</c:v>
                </c:pt>
                <c:pt idx="985">
                  <c:v>42616</c:v>
                </c:pt>
                <c:pt idx="986">
                  <c:v>42617</c:v>
                </c:pt>
                <c:pt idx="987">
                  <c:v>42618</c:v>
                </c:pt>
                <c:pt idx="988">
                  <c:v>42619</c:v>
                </c:pt>
                <c:pt idx="989">
                  <c:v>42620</c:v>
                </c:pt>
                <c:pt idx="990">
                  <c:v>42621</c:v>
                </c:pt>
                <c:pt idx="991">
                  <c:v>42622</c:v>
                </c:pt>
                <c:pt idx="992">
                  <c:v>42623</c:v>
                </c:pt>
                <c:pt idx="993">
                  <c:v>42624</c:v>
                </c:pt>
                <c:pt idx="994">
                  <c:v>42625</c:v>
                </c:pt>
                <c:pt idx="995">
                  <c:v>42626</c:v>
                </c:pt>
                <c:pt idx="996">
                  <c:v>42627</c:v>
                </c:pt>
                <c:pt idx="997">
                  <c:v>42628</c:v>
                </c:pt>
                <c:pt idx="998">
                  <c:v>42629</c:v>
                </c:pt>
                <c:pt idx="999">
                  <c:v>42630</c:v>
                </c:pt>
                <c:pt idx="1000">
                  <c:v>42631</c:v>
                </c:pt>
                <c:pt idx="1001">
                  <c:v>42632</c:v>
                </c:pt>
                <c:pt idx="1002">
                  <c:v>42633</c:v>
                </c:pt>
                <c:pt idx="1003">
                  <c:v>42634</c:v>
                </c:pt>
                <c:pt idx="1004">
                  <c:v>42635</c:v>
                </c:pt>
                <c:pt idx="1005">
                  <c:v>42636</c:v>
                </c:pt>
                <c:pt idx="1006">
                  <c:v>42637</c:v>
                </c:pt>
                <c:pt idx="1007">
                  <c:v>42638</c:v>
                </c:pt>
                <c:pt idx="1008">
                  <c:v>42639</c:v>
                </c:pt>
                <c:pt idx="1009">
                  <c:v>42640</c:v>
                </c:pt>
                <c:pt idx="1010">
                  <c:v>42641</c:v>
                </c:pt>
                <c:pt idx="1011">
                  <c:v>42642</c:v>
                </c:pt>
                <c:pt idx="1012">
                  <c:v>42643</c:v>
                </c:pt>
                <c:pt idx="1013">
                  <c:v>42644</c:v>
                </c:pt>
                <c:pt idx="1014">
                  <c:v>42645</c:v>
                </c:pt>
                <c:pt idx="1015">
                  <c:v>42646</c:v>
                </c:pt>
                <c:pt idx="1016">
                  <c:v>42647</c:v>
                </c:pt>
                <c:pt idx="1017">
                  <c:v>42648</c:v>
                </c:pt>
                <c:pt idx="1018">
                  <c:v>42649</c:v>
                </c:pt>
                <c:pt idx="1019">
                  <c:v>42650</c:v>
                </c:pt>
                <c:pt idx="1020">
                  <c:v>42651</c:v>
                </c:pt>
                <c:pt idx="1021">
                  <c:v>42652</c:v>
                </c:pt>
                <c:pt idx="1022">
                  <c:v>42653</c:v>
                </c:pt>
                <c:pt idx="1023">
                  <c:v>42654</c:v>
                </c:pt>
                <c:pt idx="1024">
                  <c:v>42655</c:v>
                </c:pt>
                <c:pt idx="1025">
                  <c:v>42656</c:v>
                </c:pt>
                <c:pt idx="1026">
                  <c:v>42657</c:v>
                </c:pt>
                <c:pt idx="1027">
                  <c:v>42658</c:v>
                </c:pt>
                <c:pt idx="1028">
                  <c:v>42659</c:v>
                </c:pt>
                <c:pt idx="1029">
                  <c:v>42660</c:v>
                </c:pt>
                <c:pt idx="1030">
                  <c:v>42661</c:v>
                </c:pt>
                <c:pt idx="1031">
                  <c:v>42662</c:v>
                </c:pt>
                <c:pt idx="1032">
                  <c:v>42663</c:v>
                </c:pt>
                <c:pt idx="1033">
                  <c:v>42664</c:v>
                </c:pt>
                <c:pt idx="1034">
                  <c:v>42665</c:v>
                </c:pt>
                <c:pt idx="1035">
                  <c:v>42666</c:v>
                </c:pt>
                <c:pt idx="1036">
                  <c:v>42667</c:v>
                </c:pt>
                <c:pt idx="1037">
                  <c:v>42668</c:v>
                </c:pt>
                <c:pt idx="1038">
                  <c:v>42669</c:v>
                </c:pt>
                <c:pt idx="1039">
                  <c:v>42670</c:v>
                </c:pt>
                <c:pt idx="1040">
                  <c:v>42671</c:v>
                </c:pt>
                <c:pt idx="1041">
                  <c:v>42672</c:v>
                </c:pt>
                <c:pt idx="1042">
                  <c:v>42673</c:v>
                </c:pt>
                <c:pt idx="1043">
                  <c:v>42674</c:v>
                </c:pt>
                <c:pt idx="1044">
                  <c:v>42675</c:v>
                </c:pt>
                <c:pt idx="1045">
                  <c:v>42676</c:v>
                </c:pt>
                <c:pt idx="1046">
                  <c:v>42677</c:v>
                </c:pt>
                <c:pt idx="1047">
                  <c:v>42678</c:v>
                </c:pt>
                <c:pt idx="1048">
                  <c:v>42679</c:v>
                </c:pt>
                <c:pt idx="1049">
                  <c:v>42680</c:v>
                </c:pt>
                <c:pt idx="1050">
                  <c:v>42681</c:v>
                </c:pt>
                <c:pt idx="1051">
                  <c:v>42682</c:v>
                </c:pt>
                <c:pt idx="1052">
                  <c:v>42683</c:v>
                </c:pt>
                <c:pt idx="1053">
                  <c:v>42684</c:v>
                </c:pt>
                <c:pt idx="1054">
                  <c:v>42685</c:v>
                </c:pt>
                <c:pt idx="1055">
                  <c:v>42686</c:v>
                </c:pt>
                <c:pt idx="1056">
                  <c:v>42687</c:v>
                </c:pt>
                <c:pt idx="1057">
                  <c:v>42688</c:v>
                </c:pt>
                <c:pt idx="1058">
                  <c:v>42689</c:v>
                </c:pt>
                <c:pt idx="1059">
                  <c:v>42690</c:v>
                </c:pt>
                <c:pt idx="1060">
                  <c:v>42691</c:v>
                </c:pt>
                <c:pt idx="1061">
                  <c:v>42692</c:v>
                </c:pt>
                <c:pt idx="1062">
                  <c:v>42693</c:v>
                </c:pt>
                <c:pt idx="1063">
                  <c:v>42694</c:v>
                </c:pt>
                <c:pt idx="1064">
                  <c:v>42695</c:v>
                </c:pt>
                <c:pt idx="1065">
                  <c:v>42696</c:v>
                </c:pt>
                <c:pt idx="1066">
                  <c:v>42697</c:v>
                </c:pt>
                <c:pt idx="1067">
                  <c:v>42698</c:v>
                </c:pt>
                <c:pt idx="1068">
                  <c:v>42699</c:v>
                </c:pt>
                <c:pt idx="1069">
                  <c:v>42700</c:v>
                </c:pt>
                <c:pt idx="1070">
                  <c:v>42701</c:v>
                </c:pt>
                <c:pt idx="1071">
                  <c:v>42702</c:v>
                </c:pt>
                <c:pt idx="1072">
                  <c:v>42703</c:v>
                </c:pt>
                <c:pt idx="1073">
                  <c:v>42704</c:v>
                </c:pt>
                <c:pt idx="1074">
                  <c:v>42705</c:v>
                </c:pt>
                <c:pt idx="1075">
                  <c:v>42706</c:v>
                </c:pt>
                <c:pt idx="1076">
                  <c:v>42707</c:v>
                </c:pt>
                <c:pt idx="1077">
                  <c:v>42708</c:v>
                </c:pt>
                <c:pt idx="1078">
                  <c:v>42709</c:v>
                </c:pt>
                <c:pt idx="1079">
                  <c:v>42710</c:v>
                </c:pt>
                <c:pt idx="1080">
                  <c:v>42711</c:v>
                </c:pt>
                <c:pt idx="1081">
                  <c:v>42712</c:v>
                </c:pt>
                <c:pt idx="1082">
                  <c:v>42713</c:v>
                </c:pt>
                <c:pt idx="1083">
                  <c:v>42714</c:v>
                </c:pt>
                <c:pt idx="1084">
                  <c:v>42715</c:v>
                </c:pt>
                <c:pt idx="1085">
                  <c:v>42716</c:v>
                </c:pt>
                <c:pt idx="1086">
                  <c:v>42717</c:v>
                </c:pt>
                <c:pt idx="1087">
                  <c:v>42718</c:v>
                </c:pt>
                <c:pt idx="1088">
                  <c:v>42719</c:v>
                </c:pt>
                <c:pt idx="1089">
                  <c:v>42720</c:v>
                </c:pt>
                <c:pt idx="1090">
                  <c:v>42721</c:v>
                </c:pt>
                <c:pt idx="1091">
                  <c:v>42722</c:v>
                </c:pt>
                <c:pt idx="1092">
                  <c:v>42723</c:v>
                </c:pt>
                <c:pt idx="1093">
                  <c:v>42724</c:v>
                </c:pt>
                <c:pt idx="1094">
                  <c:v>42725</c:v>
                </c:pt>
                <c:pt idx="1095">
                  <c:v>42726</c:v>
                </c:pt>
                <c:pt idx="1096">
                  <c:v>42727</c:v>
                </c:pt>
                <c:pt idx="1097">
                  <c:v>42728</c:v>
                </c:pt>
                <c:pt idx="1098">
                  <c:v>42729</c:v>
                </c:pt>
                <c:pt idx="1099">
                  <c:v>42730</c:v>
                </c:pt>
                <c:pt idx="1100">
                  <c:v>42731</c:v>
                </c:pt>
                <c:pt idx="1101">
                  <c:v>42732</c:v>
                </c:pt>
                <c:pt idx="1102">
                  <c:v>42733</c:v>
                </c:pt>
                <c:pt idx="1103">
                  <c:v>42734</c:v>
                </c:pt>
                <c:pt idx="1104">
                  <c:v>42735</c:v>
                </c:pt>
                <c:pt idx="1105">
                  <c:v>42736</c:v>
                </c:pt>
                <c:pt idx="1106">
                  <c:v>42737</c:v>
                </c:pt>
                <c:pt idx="1107">
                  <c:v>42738</c:v>
                </c:pt>
                <c:pt idx="1108">
                  <c:v>42739</c:v>
                </c:pt>
                <c:pt idx="1109">
                  <c:v>42740</c:v>
                </c:pt>
                <c:pt idx="1110">
                  <c:v>42741</c:v>
                </c:pt>
                <c:pt idx="1111">
                  <c:v>42742</c:v>
                </c:pt>
                <c:pt idx="1112">
                  <c:v>42743</c:v>
                </c:pt>
                <c:pt idx="1113">
                  <c:v>42744</c:v>
                </c:pt>
                <c:pt idx="1114">
                  <c:v>42745</c:v>
                </c:pt>
                <c:pt idx="1115">
                  <c:v>42746</c:v>
                </c:pt>
                <c:pt idx="1116">
                  <c:v>42747</c:v>
                </c:pt>
                <c:pt idx="1117">
                  <c:v>42748</c:v>
                </c:pt>
                <c:pt idx="1118">
                  <c:v>42749</c:v>
                </c:pt>
                <c:pt idx="1119">
                  <c:v>42750</c:v>
                </c:pt>
                <c:pt idx="1120">
                  <c:v>42751</c:v>
                </c:pt>
                <c:pt idx="1121">
                  <c:v>42752</c:v>
                </c:pt>
                <c:pt idx="1122">
                  <c:v>42753</c:v>
                </c:pt>
                <c:pt idx="1123">
                  <c:v>42754</c:v>
                </c:pt>
                <c:pt idx="1124">
                  <c:v>42755</c:v>
                </c:pt>
                <c:pt idx="1125">
                  <c:v>42756</c:v>
                </c:pt>
                <c:pt idx="1126">
                  <c:v>42757</c:v>
                </c:pt>
                <c:pt idx="1127">
                  <c:v>42758</c:v>
                </c:pt>
                <c:pt idx="1128">
                  <c:v>42759</c:v>
                </c:pt>
                <c:pt idx="1129">
                  <c:v>42760</c:v>
                </c:pt>
                <c:pt idx="1130">
                  <c:v>42761</c:v>
                </c:pt>
                <c:pt idx="1131">
                  <c:v>42762</c:v>
                </c:pt>
                <c:pt idx="1132">
                  <c:v>42763</c:v>
                </c:pt>
                <c:pt idx="1133">
                  <c:v>42764</c:v>
                </c:pt>
                <c:pt idx="1134">
                  <c:v>42765</c:v>
                </c:pt>
                <c:pt idx="1135">
                  <c:v>42766</c:v>
                </c:pt>
                <c:pt idx="1136">
                  <c:v>42767</c:v>
                </c:pt>
                <c:pt idx="1137">
                  <c:v>42768</c:v>
                </c:pt>
                <c:pt idx="1138">
                  <c:v>42769</c:v>
                </c:pt>
                <c:pt idx="1139">
                  <c:v>42770</c:v>
                </c:pt>
                <c:pt idx="1140">
                  <c:v>42771</c:v>
                </c:pt>
                <c:pt idx="1141">
                  <c:v>42772</c:v>
                </c:pt>
                <c:pt idx="1142">
                  <c:v>42773</c:v>
                </c:pt>
                <c:pt idx="1143">
                  <c:v>42774</c:v>
                </c:pt>
                <c:pt idx="1144">
                  <c:v>42775</c:v>
                </c:pt>
                <c:pt idx="1145">
                  <c:v>42776</c:v>
                </c:pt>
                <c:pt idx="1146">
                  <c:v>42777</c:v>
                </c:pt>
                <c:pt idx="1147">
                  <c:v>42778</c:v>
                </c:pt>
                <c:pt idx="1148">
                  <c:v>42779</c:v>
                </c:pt>
                <c:pt idx="1149">
                  <c:v>42780</c:v>
                </c:pt>
                <c:pt idx="1150">
                  <c:v>42781</c:v>
                </c:pt>
                <c:pt idx="1151">
                  <c:v>42782</c:v>
                </c:pt>
                <c:pt idx="1152">
                  <c:v>42783</c:v>
                </c:pt>
                <c:pt idx="1153">
                  <c:v>42784</c:v>
                </c:pt>
                <c:pt idx="1154">
                  <c:v>42785</c:v>
                </c:pt>
                <c:pt idx="1155">
                  <c:v>42786</c:v>
                </c:pt>
                <c:pt idx="1156">
                  <c:v>42787</c:v>
                </c:pt>
                <c:pt idx="1157">
                  <c:v>42788</c:v>
                </c:pt>
                <c:pt idx="1158">
                  <c:v>42789</c:v>
                </c:pt>
                <c:pt idx="1159">
                  <c:v>42790</c:v>
                </c:pt>
                <c:pt idx="1160">
                  <c:v>42791</c:v>
                </c:pt>
                <c:pt idx="1161">
                  <c:v>42792</c:v>
                </c:pt>
                <c:pt idx="1162">
                  <c:v>42793</c:v>
                </c:pt>
                <c:pt idx="1163">
                  <c:v>42794</c:v>
                </c:pt>
                <c:pt idx="1164">
                  <c:v>42795</c:v>
                </c:pt>
                <c:pt idx="1165">
                  <c:v>42796</c:v>
                </c:pt>
                <c:pt idx="1166">
                  <c:v>42797</c:v>
                </c:pt>
                <c:pt idx="1167">
                  <c:v>42798</c:v>
                </c:pt>
                <c:pt idx="1168">
                  <c:v>42799</c:v>
                </c:pt>
                <c:pt idx="1169">
                  <c:v>42800</c:v>
                </c:pt>
                <c:pt idx="1170">
                  <c:v>42801</c:v>
                </c:pt>
                <c:pt idx="1171">
                  <c:v>42802</c:v>
                </c:pt>
                <c:pt idx="1172">
                  <c:v>42803</c:v>
                </c:pt>
                <c:pt idx="1173">
                  <c:v>42804</c:v>
                </c:pt>
                <c:pt idx="1174">
                  <c:v>42805</c:v>
                </c:pt>
                <c:pt idx="1175">
                  <c:v>42806</c:v>
                </c:pt>
                <c:pt idx="1176">
                  <c:v>42807</c:v>
                </c:pt>
                <c:pt idx="1177">
                  <c:v>42808</c:v>
                </c:pt>
                <c:pt idx="1178">
                  <c:v>42809</c:v>
                </c:pt>
                <c:pt idx="1179">
                  <c:v>42810</c:v>
                </c:pt>
                <c:pt idx="1180">
                  <c:v>42811</c:v>
                </c:pt>
                <c:pt idx="1181">
                  <c:v>42812</c:v>
                </c:pt>
                <c:pt idx="1182">
                  <c:v>42813</c:v>
                </c:pt>
                <c:pt idx="1183">
                  <c:v>42814</c:v>
                </c:pt>
                <c:pt idx="1184">
                  <c:v>42815</c:v>
                </c:pt>
                <c:pt idx="1185">
                  <c:v>42816</c:v>
                </c:pt>
                <c:pt idx="1186">
                  <c:v>42817</c:v>
                </c:pt>
                <c:pt idx="1187">
                  <c:v>42818</c:v>
                </c:pt>
                <c:pt idx="1188">
                  <c:v>42819</c:v>
                </c:pt>
                <c:pt idx="1189">
                  <c:v>42820</c:v>
                </c:pt>
                <c:pt idx="1190">
                  <c:v>42821</c:v>
                </c:pt>
                <c:pt idx="1191">
                  <c:v>42822</c:v>
                </c:pt>
                <c:pt idx="1192">
                  <c:v>42823</c:v>
                </c:pt>
                <c:pt idx="1193">
                  <c:v>42824</c:v>
                </c:pt>
                <c:pt idx="1194">
                  <c:v>42825</c:v>
                </c:pt>
                <c:pt idx="1195">
                  <c:v>42826</c:v>
                </c:pt>
                <c:pt idx="1196">
                  <c:v>42827</c:v>
                </c:pt>
                <c:pt idx="1197">
                  <c:v>42828</c:v>
                </c:pt>
                <c:pt idx="1198">
                  <c:v>42829</c:v>
                </c:pt>
                <c:pt idx="1199">
                  <c:v>42830</c:v>
                </c:pt>
                <c:pt idx="1200">
                  <c:v>42831</c:v>
                </c:pt>
                <c:pt idx="1201">
                  <c:v>42832</c:v>
                </c:pt>
                <c:pt idx="1202">
                  <c:v>42833</c:v>
                </c:pt>
                <c:pt idx="1203">
                  <c:v>42834</c:v>
                </c:pt>
                <c:pt idx="1204">
                  <c:v>42835</c:v>
                </c:pt>
                <c:pt idx="1205">
                  <c:v>42836</c:v>
                </c:pt>
                <c:pt idx="1206">
                  <c:v>42837</c:v>
                </c:pt>
                <c:pt idx="1207">
                  <c:v>42838</c:v>
                </c:pt>
                <c:pt idx="1208">
                  <c:v>42839</c:v>
                </c:pt>
                <c:pt idx="1209">
                  <c:v>42840</c:v>
                </c:pt>
                <c:pt idx="1210">
                  <c:v>42841</c:v>
                </c:pt>
                <c:pt idx="1211">
                  <c:v>42842</c:v>
                </c:pt>
                <c:pt idx="1212">
                  <c:v>42843</c:v>
                </c:pt>
                <c:pt idx="1213">
                  <c:v>42844</c:v>
                </c:pt>
                <c:pt idx="1214">
                  <c:v>42845</c:v>
                </c:pt>
                <c:pt idx="1215">
                  <c:v>42846</c:v>
                </c:pt>
                <c:pt idx="1216">
                  <c:v>42847</c:v>
                </c:pt>
                <c:pt idx="1217">
                  <c:v>42848</c:v>
                </c:pt>
                <c:pt idx="1218">
                  <c:v>42849</c:v>
                </c:pt>
                <c:pt idx="1219">
                  <c:v>42850</c:v>
                </c:pt>
                <c:pt idx="1220">
                  <c:v>42851</c:v>
                </c:pt>
                <c:pt idx="1221">
                  <c:v>42852</c:v>
                </c:pt>
                <c:pt idx="1222">
                  <c:v>42853</c:v>
                </c:pt>
                <c:pt idx="1223">
                  <c:v>42854</c:v>
                </c:pt>
                <c:pt idx="1224">
                  <c:v>42855</c:v>
                </c:pt>
                <c:pt idx="1225">
                  <c:v>42856</c:v>
                </c:pt>
                <c:pt idx="1226">
                  <c:v>42857</c:v>
                </c:pt>
                <c:pt idx="1227">
                  <c:v>42858</c:v>
                </c:pt>
                <c:pt idx="1228">
                  <c:v>42859</c:v>
                </c:pt>
                <c:pt idx="1229">
                  <c:v>42860</c:v>
                </c:pt>
                <c:pt idx="1230">
                  <c:v>42861</c:v>
                </c:pt>
                <c:pt idx="1231">
                  <c:v>42862</c:v>
                </c:pt>
                <c:pt idx="1232">
                  <c:v>42863</c:v>
                </c:pt>
                <c:pt idx="1233">
                  <c:v>42864</c:v>
                </c:pt>
                <c:pt idx="1234">
                  <c:v>42865</c:v>
                </c:pt>
                <c:pt idx="1235">
                  <c:v>42866</c:v>
                </c:pt>
                <c:pt idx="1236">
                  <c:v>42867</c:v>
                </c:pt>
                <c:pt idx="1237">
                  <c:v>42868</c:v>
                </c:pt>
                <c:pt idx="1238">
                  <c:v>42869</c:v>
                </c:pt>
                <c:pt idx="1239">
                  <c:v>42870</c:v>
                </c:pt>
                <c:pt idx="1240">
                  <c:v>42871</c:v>
                </c:pt>
                <c:pt idx="1241">
                  <c:v>42872</c:v>
                </c:pt>
                <c:pt idx="1242">
                  <c:v>42873</c:v>
                </c:pt>
                <c:pt idx="1243">
                  <c:v>42874</c:v>
                </c:pt>
                <c:pt idx="1244">
                  <c:v>42875</c:v>
                </c:pt>
                <c:pt idx="1245">
                  <c:v>42876</c:v>
                </c:pt>
                <c:pt idx="1246">
                  <c:v>42877</c:v>
                </c:pt>
                <c:pt idx="1247">
                  <c:v>42878</c:v>
                </c:pt>
                <c:pt idx="1248">
                  <c:v>42879</c:v>
                </c:pt>
                <c:pt idx="1249">
                  <c:v>42880</c:v>
                </c:pt>
                <c:pt idx="1250">
                  <c:v>42881</c:v>
                </c:pt>
                <c:pt idx="1251">
                  <c:v>42882</c:v>
                </c:pt>
                <c:pt idx="1252">
                  <c:v>42883</c:v>
                </c:pt>
                <c:pt idx="1253">
                  <c:v>42884</c:v>
                </c:pt>
                <c:pt idx="1254">
                  <c:v>42885</c:v>
                </c:pt>
                <c:pt idx="1255">
                  <c:v>42886</c:v>
                </c:pt>
                <c:pt idx="1256">
                  <c:v>42887</c:v>
                </c:pt>
                <c:pt idx="1257">
                  <c:v>42888</c:v>
                </c:pt>
                <c:pt idx="1258">
                  <c:v>42889</c:v>
                </c:pt>
                <c:pt idx="1259">
                  <c:v>42890</c:v>
                </c:pt>
                <c:pt idx="1260">
                  <c:v>42891</c:v>
                </c:pt>
                <c:pt idx="1261">
                  <c:v>42892</c:v>
                </c:pt>
                <c:pt idx="1262">
                  <c:v>42893</c:v>
                </c:pt>
                <c:pt idx="1263">
                  <c:v>42894</c:v>
                </c:pt>
                <c:pt idx="1264">
                  <c:v>42895</c:v>
                </c:pt>
                <c:pt idx="1265">
                  <c:v>42896</c:v>
                </c:pt>
                <c:pt idx="1266">
                  <c:v>42897</c:v>
                </c:pt>
                <c:pt idx="1267">
                  <c:v>42898</c:v>
                </c:pt>
                <c:pt idx="1268">
                  <c:v>42899</c:v>
                </c:pt>
                <c:pt idx="1269">
                  <c:v>42900</c:v>
                </c:pt>
                <c:pt idx="1270">
                  <c:v>42901</c:v>
                </c:pt>
                <c:pt idx="1271">
                  <c:v>42902</c:v>
                </c:pt>
                <c:pt idx="1272">
                  <c:v>42903</c:v>
                </c:pt>
                <c:pt idx="1273">
                  <c:v>42904</c:v>
                </c:pt>
                <c:pt idx="1274">
                  <c:v>42905</c:v>
                </c:pt>
                <c:pt idx="1275">
                  <c:v>42906</c:v>
                </c:pt>
                <c:pt idx="1276">
                  <c:v>42907</c:v>
                </c:pt>
                <c:pt idx="1277">
                  <c:v>42908</c:v>
                </c:pt>
                <c:pt idx="1278">
                  <c:v>42909</c:v>
                </c:pt>
                <c:pt idx="1279">
                  <c:v>42910</c:v>
                </c:pt>
                <c:pt idx="1280">
                  <c:v>42911</c:v>
                </c:pt>
                <c:pt idx="1281">
                  <c:v>42912</c:v>
                </c:pt>
                <c:pt idx="1282">
                  <c:v>42913</c:v>
                </c:pt>
                <c:pt idx="1283">
                  <c:v>42914</c:v>
                </c:pt>
                <c:pt idx="1284">
                  <c:v>42915</c:v>
                </c:pt>
                <c:pt idx="1285">
                  <c:v>42916</c:v>
                </c:pt>
                <c:pt idx="1286">
                  <c:v>42917</c:v>
                </c:pt>
                <c:pt idx="1287">
                  <c:v>42918</c:v>
                </c:pt>
                <c:pt idx="1288">
                  <c:v>42919</c:v>
                </c:pt>
                <c:pt idx="1289">
                  <c:v>42920</c:v>
                </c:pt>
                <c:pt idx="1290">
                  <c:v>42921</c:v>
                </c:pt>
                <c:pt idx="1291">
                  <c:v>42922</c:v>
                </c:pt>
                <c:pt idx="1292">
                  <c:v>42923</c:v>
                </c:pt>
                <c:pt idx="1293">
                  <c:v>42924</c:v>
                </c:pt>
                <c:pt idx="1294">
                  <c:v>42925</c:v>
                </c:pt>
                <c:pt idx="1295">
                  <c:v>42926</c:v>
                </c:pt>
                <c:pt idx="1296">
                  <c:v>42927</c:v>
                </c:pt>
                <c:pt idx="1297">
                  <c:v>42928</c:v>
                </c:pt>
                <c:pt idx="1298">
                  <c:v>42929</c:v>
                </c:pt>
                <c:pt idx="1299">
                  <c:v>42930</c:v>
                </c:pt>
                <c:pt idx="1300">
                  <c:v>42931</c:v>
                </c:pt>
                <c:pt idx="1301">
                  <c:v>42932</c:v>
                </c:pt>
                <c:pt idx="1302">
                  <c:v>42933</c:v>
                </c:pt>
                <c:pt idx="1303">
                  <c:v>42934</c:v>
                </c:pt>
                <c:pt idx="1304">
                  <c:v>42935</c:v>
                </c:pt>
                <c:pt idx="1305">
                  <c:v>42936</c:v>
                </c:pt>
                <c:pt idx="1306">
                  <c:v>42937</c:v>
                </c:pt>
                <c:pt idx="1307">
                  <c:v>42938</c:v>
                </c:pt>
                <c:pt idx="1308">
                  <c:v>42939</c:v>
                </c:pt>
                <c:pt idx="1309">
                  <c:v>42940</c:v>
                </c:pt>
                <c:pt idx="1310">
                  <c:v>42941</c:v>
                </c:pt>
                <c:pt idx="1311">
                  <c:v>42942</c:v>
                </c:pt>
                <c:pt idx="1312">
                  <c:v>42943</c:v>
                </c:pt>
                <c:pt idx="1313">
                  <c:v>42944</c:v>
                </c:pt>
                <c:pt idx="1314">
                  <c:v>42945</c:v>
                </c:pt>
                <c:pt idx="1315">
                  <c:v>42946</c:v>
                </c:pt>
                <c:pt idx="1316">
                  <c:v>42947</c:v>
                </c:pt>
                <c:pt idx="1317">
                  <c:v>42948</c:v>
                </c:pt>
                <c:pt idx="1318">
                  <c:v>42949</c:v>
                </c:pt>
                <c:pt idx="1319">
                  <c:v>42950</c:v>
                </c:pt>
                <c:pt idx="1320">
                  <c:v>42951</c:v>
                </c:pt>
                <c:pt idx="1321">
                  <c:v>42952</c:v>
                </c:pt>
                <c:pt idx="1322">
                  <c:v>42953</c:v>
                </c:pt>
                <c:pt idx="1323">
                  <c:v>42954</c:v>
                </c:pt>
                <c:pt idx="1324">
                  <c:v>42955</c:v>
                </c:pt>
                <c:pt idx="1325">
                  <c:v>42956</c:v>
                </c:pt>
                <c:pt idx="1326">
                  <c:v>42957</c:v>
                </c:pt>
                <c:pt idx="1327">
                  <c:v>42958</c:v>
                </c:pt>
                <c:pt idx="1328">
                  <c:v>42959</c:v>
                </c:pt>
                <c:pt idx="1329">
                  <c:v>42960</c:v>
                </c:pt>
                <c:pt idx="1330">
                  <c:v>42961</c:v>
                </c:pt>
                <c:pt idx="1331">
                  <c:v>42962</c:v>
                </c:pt>
                <c:pt idx="1332">
                  <c:v>42963</c:v>
                </c:pt>
                <c:pt idx="1333">
                  <c:v>42964</c:v>
                </c:pt>
                <c:pt idx="1334">
                  <c:v>42965</c:v>
                </c:pt>
                <c:pt idx="1335">
                  <c:v>42966</c:v>
                </c:pt>
                <c:pt idx="1336">
                  <c:v>42967</c:v>
                </c:pt>
                <c:pt idx="1337">
                  <c:v>42968</c:v>
                </c:pt>
                <c:pt idx="1338">
                  <c:v>42969</c:v>
                </c:pt>
                <c:pt idx="1339">
                  <c:v>42970</c:v>
                </c:pt>
                <c:pt idx="1340">
                  <c:v>42971</c:v>
                </c:pt>
                <c:pt idx="1341">
                  <c:v>42972</c:v>
                </c:pt>
                <c:pt idx="1342">
                  <c:v>42973</c:v>
                </c:pt>
                <c:pt idx="1343">
                  <c:v>42974</c:v>
                </c:pt>
                <c:pt idx="1344">
                  <c:v>42975</c:v>
                </c:pt>
                <c:pt idx="1345">
                  <c:v>42976</c:v>
                </c:pt>
                <c:pt idx="1346">
                  <c:v>42977</c:v>
                </c:pt>
                <c:pt idx="1347">
                  <c:v>42978</c:v>
                </c:pt>
                <c:pt idx="1348">
                  <c:v>42979</c:v>
                </c:pt>
                <c:pt idx="1349">
                  <c:v>42980</c:v>
                </c:pt>
                <c:pt idx="1350">
                  <c:v>42981</c:v>
                </c:pt>
                <c:pt idx="1351">
                  <c:v>42982</c:v>
                </c:pt>
                <c:pt idx="1352">
                  <c:v>42983</c:v>
                </c:pt>
                <c:pt idx="1353">
                  <c:v>42984</c:v>
                </c:pt>
                <c:pt idx="1354">
                  <c:v>42985</c:v>
                </c:pt>
                <c:pt idx="1355">
                  <c:v>42986</c:v>
                </c:pt>
                <c:pt idx="1356">
                  <c:v>42987</c:v>
                </c:pt>
                <c:pt idx="1357">
                  <c:v>42988</c:v>
                </c:pt>
                <c:pt idx="1358">
                  <c:v>42989</c:v>
                </c:pt>
                <c:pt idx="1359">
                  <c:v>42990</c:v>
                </c:pt>
                <c:pt idx="1360">
                  <c:v>42991</c:v>
                </c:pt>
                <c:pt idx="1361">
                  <c:v>42992</c:v>
                </c:pt>
                <c:pt idx="1362">
                  <c:v>42993</c:v>
                </c:pt>
                <c:pt idx="1363">
                  <c:v>42994</c:v>
                </c:pt>
                <c:pt idx="1364">
                  <c:v>42995</c:v>
                </c:pt>
                <c:pt idx="1365">
                  <c:v>42996</c:v>
                </c:pt>
                <c:pt idx="1366">
                  <c:v>42997</c:v>
                </c:pt>
                <c:pt idx="1367">
                  <c:v>42998</c:v>
                </c:pt>
                <c:pt idx="1368">
                  <c:v>42999</c:v>
                </c:pt>
                <c:pt idx="1369">
                  <c:v>43000</c:v>
                </c:pt>
                <c:pt idx="1370">
                  <c:v>43001</c:v>
                </c:pt>
                <c:pt idx="1371">
                  <c:v>43002</c:v>
                </c:pt>
                <c:pt idx="1372">
                  <c:v>43003</c:v>
                </c:pt>
                <c:pt idx="1373">
                  <c:v>43004</c:v>
                </c:pt>
                <c:pt idx="1374">
                  <c:v>43005</c:v>
                </c:pt>
                <c:pt idx="1375">
                  <c:v>43006</c:v>
                </c:pt>
                <c:pt idx="1376">
                  <c:v>43007</c:v>
                </c:pt>
                <c:pt idx="1377">
                  <c:v>43008</c:v>
                </c:pt>
                <c:pt idx="1378">
                  <c:v>43009</c:v>
                </c:pt>
                <c:pt idx="1379">
                  <c:v>43010</c:v>
                </c:pt>
                <c:pt idx="1380">
                  <c:v>43011</c:v>
                </c:pt>
                <c:pt idx="1381">
                  <c:v>43012</c:v>
                </c:pt>
                <c:pt idx="1382">
                  <c:v>43013</c:v>
                </c:pt>
                <c:pt idx="1383">
                  <c:v>43014</c:v>
                </c:pt>
                <c:pt idx="1384">
                  <c:v>43015</c:v>
                </c:pt>
                <c:pt idx="1385">
                  <c:v>43016</c:v>
                </c:pt>
                <c:pt idx="1386">
                  <c:v>43017</c:v>
                </c:pt>
                <c:pt idx="1387">
                  <c:v>43018</c:v>
                </c:pt>
                <c:pt idx="1388">
                  <c:v>43019</c:v>
                </c:pt>
                <c:pt idx="1389">
                  <c:v>43020</c:v>
                </c:pt>
                <c:pt idx="1390">
                  <c:v>43021</c:v>
                </c:pt>
                <c:pt idx="1391">
                  <c:v>43022</c:v>
                </c:pt>
                <c:pt idx="1392">
                  <c:v>43023</c:v>
                </c:pt>
                <c:pt idx="1393">
                  <c:v>43024</c:v>
                </c:pt>
                <c:pt idx="1394">
                  <c:v>43025</c:v>
                </c:pt>
                <c:pt idx="1395">
                  <c:v>43026</c:v>
                </c:pt>
                <c:pt idx="1396">
                  <c:v>43027</c:v>
                </c:pt>
                <c:pt idx="1397">
                  <c:v>43028</c:v>
                </c:pt>
                <c:pt idx="1398">
                  <c:v>43029</c:v>
                </c:pt>
                <c:pt idx="1399">
                  <c:v>43030</c:v>
                </c:pt>
                <c:pt idx="1400">
                  <c:v>43031</c:v>
                </c:pt>
                <c:pt idx="1401">
                  <c:v>43032</c:v>
                </c:pt>
                <c:pt idx="1402">
                  <c:v>43033</c:v>
                </c:pt>
                <c:pt idx="1403">
                  <c:v>43034</c:v>
                </c:pt>
                <c:pt idx="1404">
                  <c:v>43035</c:v>
                </c:pt>
                <c:pt idx="1405">
                  <c:v>43036</c:v>
                </c:pt>
                <c:pt idx="1406">
                  <c:v>43037</c:v>
                </c:pt>
                <c:pt idx="1407">
                  <c:v>43038</c:v>
                </c:pt>
                <c:pt idx="1408">
                  <c:v>43039</c:v>
                </c:pt>
                <c:pt idx="1409">
                  <c:v>43040</c:v>
                </c:pt>
                <c:pt idx="1410">
                  <c:v>43041</c:v>
                </c:pt>
                <c:pt idx="1411">
                  <c:v>43042</c:v>
                </c:pt>
                <c:pt idx="1412">
                  <c:v>43043</c:v>
                </c:pt>
                <c:pt idx="1413">
                  <c:v>43044</c:v>
                </c:pt>
                <c:pt idx="1414">
                  <c:v>43045</c:v>
                </c:pt>
                <c:pt idx="1415">
                  <c:v>43046</c:v>
                </c:pt>
                <c:pt idx="1416">
                  <c:v>43047</c:v>
                </c:pt>
                <c:pt idx="1417">
                  <c:v>43048</c:v>
                </c:pt>
                <c:pt idx="1418">
                  <c:v>43049</c:v>
                </c:pt>
                <c:pt idx="1419">
                  <c:v>43050</c:v>
                </c:pt>
                <c:pt idx="1420">
                  <c:v>43051</c:v>
                </c:pt>
                <c:pt idx="1421">
                  <c:v>43052</c:v>
                </c:pt>
                <c:pt idx="1422">
                  <c:v>43053</c:v>
                </c:pt>
                <c:pt idx="1423">
                  <c:v>43054</c:v>
                </c:pt>
                <c:pt idx="1424">
                  <c:v>43055</c:v>
                </c:pt>
                <c:pt idx="1425">
                  <c:v>43056</c:v>
                </c:pt>
                <c:pt idx="1426">
                  <c:v>43057</c:v>
                </c:pt>
                <c:pt idx="1427">
                  <c:v>43058</c:v>
                </c:pt>
                <c:pt idx="1428">
                  <c:v>43059</c:v>
                </c:pt>
                <c:pt idx="1429">
                  <c:v>43060</c:v>
                </c:pt>
                <c:pt idx="1430">
                  <c:v>43061</c:v>
                </c:pt>
                <c:pt idx="1431">
                  <c:v>43062</c:v>
                </c:pt>
                <c:pt idx="1432">
                  <c:v>43063</c:v>
                </c:pt>
                <c:pt idx="1433">
                  <c:v>43064</c:v>
                </c:pt>
                <c:pt idx="1434">
                  <c:v>43065</c:v>
                </c:pt>
                <c:pt idx="1435">
                  <c:v>43066</c:v>
                </c:pt>
                <c:pt idx="1436">
                  <c:v>43067</c:v>
                </c:pt>
                <c:pt idx="1437">
                  <c:v>43068</c:v>
                </c:pt>
                <c:pt idx="1438">
                  <c:v>43069</c:v>
                </c:pt>
                <c:pt idx="1439">
                  <c:v>43070</c:v>
                </c:pt>
                <c:pt idx="1440">
                  <c:v>43071</c:v>
                </c:pt>
                <c:pt idx="1441">
                  <c:v>43072</c:v>
                </c:pt>
                <c:pt idx="1442">
                  <c:v>43073</c:v>
                </c:pt>
                <c:pt idx="1443">
                  <c:v>43074</c:v>
                </c:pt>
                <c:pt idx="1444">
                  <c:v>43075</c:v>
                </c:pt>
                <c:pt idx="1445">
                  <c:v>43076</c:v>
                </c:pt>
                <c:pt idx="1446">
                  <c:v>43077</c:v>
                </c:pt>
                <c:pt idx="1447">
                  <c:v>43078</c:v>
                </c:pt>
                <c:pt idx="1448">
                  <c:v>43079</c:v>
                </c:pt>
                <c:pt idx="1449">
                  <c:v>43080</c:v>
                </c:pt>
                <c:pt idx="1450">
                  <c:v>43081</c:v>
                </c:pt>
                <c:pt idx="1451">
                  <c:v>43082</c:v>
                </c:pt>
                <c:pt idx="1452">
                  <c:v>43083</c:v>
                </c:pt>
                <c:pt idx="1453">
                  <c:v>43084</c:v>
                </c:pt>
                <c:pt idx="1454">
                  <c:v>43085</c:v>
                </c:pt>
                <c:pt idx="1455">
                  <c:v>43086</c:v>
                </c:pt>
                <c:pt idx="1456">
                  <c:v>43087</c:v>
                </c:pt>
                <c:pt idx="1457">
                  <c:v>43088</c:v>
                </c:pt>
                <c:pt idx="1458">
                  <c:v>43089</c:v>
                </c:pt>
                <c:pt idx="1459">
                  <c:v>43090</c:v>
                </c:pt>
                <c:pt idx="1460">
                  <c:v>43091</c:v>
                </c:pt>
                <c:pt idx="1461">
                  <c:v>43092</c:v>
                </c:pt>
                <c:pt idx="1462">
                  <c:v>43093</c:v>
                </c:pt>
                <c:pt idx="1463">
                  <c:v>43094</c:v>
                </c:pt>
                <c:pt idx="1464">
                  <c:v>43095</c:v>
                </c:pt>
                <c:pt idx="1465">
                  <c:v>43096</c:v>
                </c:pt>
                <c:pt idx="1466">
                  <c:v>43097</c:v>
                </c:pt>
                <c:pt idx="1467">
                  <c:v>43098</c:v>
                </c:pt>
                <c:pt idx="1468">
                  <c:v>43099</c:v>
                </c:pt>
                <c:pt idx="1469">
                  <c:v>43100</c:v>
                </c:pt>
                <c:pt idx="1470">
                  <c:v>43101</c:v>
                </c:pt>
                <c:pt idx="1471">
                  <c:v>43102</c:v>
                </c:pt>
                <c:pt idx="1472">
                  <c:v>43103</c:v>
                </c:pt>
                <c:pt idx="1473">
                  <c:v>43104</c:v>
                </c:pt>
                <c:pt idx="1474">
                  <c:v>43105</c:v>
                </c:pt>
                <c:pt idx="1475">
                  <c:v>43106</c:v>
                </c:pt>
                <c:pt idx="1476">
                  <c:v>43107</c:v>
                </c:pt>
                <c:pt idx="1477">
                  <c:v>43108</c:v>
                </c:pt>
                <c:pt idx="1478">
                  <c:v>43109</c:v>
                </c:pt>
                <c:pt idx="1479">
                  <c:v>43110</c:v>
                </c:pt>
                <c:pt idx="1480">
                  <c:v>43111</c:v>
                </c:pt>
                <c:pt idx="1481">
                  <c:v>43112</c:v>
                </c:pt>
                <c:pt idx="1482">
                  <c:v>43113</c:v>
                </c:pt>
                <c:pt idx="1483">
                  <c:v>43114</c:v>
                </c:pt>
                <c:pt idx="1484">
                  <c:v>43115</c:v>
                </c:pt>
                <c:pt idx="1485">
                  <c:v>43116</c:v>
                </c:pt>
                <c:pt idx="1486">
                  <c:v>43117</c:v>
                </c:pt>
                <c:pt idx="1487">
                  <c:v>43118</c:v>
                </c:pt>
                <c:pt idx="1488">
                  <c:v>43119</c:v>
                </c:pt>
                <c:pt idx="1489">
                  <c:v>43120</c:v>
                </c:pt>
                <c:pt idx="1490">
                  <c:v>43121</c:v>
                </c:pt>
                <c:pt idx="1491">
                  <c:v>43122</c:v>
                </c:pt>
                <c:pt idx="1492">
                  <c:v>43123</c:v>
                </c:pt>
                <c:pt idx="1493">
                  <c:v>43124</c:v>
                </c:pt>
                <c:pt idx="1494">
                  <c:v>43125</c:v>
                </c:pt>
                <c:pt idx="1495">
                  <c:v>43126</c:v>
                </c:pt>
                <c:pt idx="1496">
                  <c:v>43127</c:v>
                </c:pt>
                <c:pt idx="1497">
                  <c:v>43128</c:v>
                </c:pt>
                <c:pt idx="1498">
                  <c:v>43129</c:v>
                </c:pt>
                <c:pt idx="1499">
                  <c:v>43130</c:v>
                </c:pt>
                <c:pt idx="1500">
                  <c:v>43131</c:v>
                </c:pt>
                <c:pt idx="1501">
                  <c:v>43132</c:v>
                </c:pt>
                <c:pt idx="1502">
                  <c:v>43133</c:v>
                </c:pt>
                <c:pt idx="1503">
                  <c:v>43134</c:v>
                </c:pt>
                <c:pt idx="1504">
                  <c:v>43135</c:v>
                </c:pt>
                <c:pt idx="1505">
                  <c:v>43136</c:v>
                </c:pt>
                <c:pt idx="1506">
                  <c:v>43137</c:v>
                </c:pt>
                <c:pt idx="1507">
                  <c:v>43138</c:v>
                </c:pt>
                <c:pt idx="1508">
                  <c:v>43139</c:v>
                </c:pt>
                <c:pt idx="1509">
                  <c:v>43140</c:v>
                </c:pt>
                <c:pt idx="1510">
                  <c:v>43141</c:v>
                </c:pt>
                <c:pt idx="1511">
                  <c:v>43142</c:v>
                </c:pt>
                <c:pt idx="1512">
                  <c:v>43143</c:v>
                </c:pt>
                <c:pt idx="1513">
                  <c:v>43144</c:v>
                </c:pt>
                <c:pt idx="1514">
                  <c:v>43145</c:v>
                </c:pt>
                <c:pt idx="1515">
                  <c:v>43146</c:v>
                </c:pt>
                <c:pt idx="1516">
                  <c:v>43147</c:v>
                </c:pt>
                <c:pt idx="1517">
                  <c:v>43148</c:v>
                </c:pt>
                <c:pt idx="1518">
                  <c:v>43149</c:v>
                </c:pt>
                <c:pt idx="1519">
                  <c:v>43150</c:v>
                </c:pt>
                <c:pt idx="1520">
                  <c:v>43151</c:v>
                </c:pt>
                <c:pt idx="1521">
                  <c:v>43152</c:v>
                </c:pt>
                <c:pt idx="1522">
                  <c:v>43153</c:v>
                </c:pt>
                <c:pt idx="1523">
                  <c:v>43154</c:v>
                </c:pt>
                <c:pt idx="1524">
                  <c:v>43155</c:v>
                </c:pt>
                <c:pt idx="1525">
                  <c:v>43156</c:v>
                </c:pt>
                <c:pt idx="1526">
                  <c:v>43157</c:v>
                </c:pt>
                <c:pt idx="1527">
                  <c:v>43158</c:v>
                </c:pt>
                <c:pt idx="1528">
                  <c:v>43159</c:v>
                </c:pt>
                <c:pt idx="1529">
                  <c:v>43160</c:v>
                </c:pt>
                <c:pt idx="1530">
                  <c:v>43161</c:v>
                </c:pt>
                <c:pt idx="1531">
                  <c:v>43162</c:v>
                </c:pt>
                <c:pt idx="1532">
                  <c:v>43163</c:v>
                </c:pt>
                <c:pt idx="1533">
                  <c:v>43164</c:v>
                </c:pt>
                <c:pt idx="1534">
                  <c:v>43165</c:v>
                </c:pt>
                <c:pt idx="1535">
                  <c:v>43166</c:v>
                </c:pt>
                <c:pt idx="1536">
                  <c:v>43167</c:v>
                </c:pt>
                <c:pt idx="1537">
                  <c:v>43168</c:v>
                </c:pt>
                <c:pt idx="1538">
                  <c:v>43169</c:v>
                </c:pt>
                <c:pt idx="1539">
                  <c:v>43170</c:v>
                </c:pt>
                <c:pt idx="1540">
                  <c:v>43171</c:v>
                </c:pt>
                <c:pt idx="1541">
                  <c:v>43172</c:v>
                </c:pt>
                <c:pt idx="1542">
                  <c:v>43173</c:v>
                </c:pt>
                <c:pt idx="1543">
                  <c:v>43174</c:v>
                </c:pt>
                <c:pt idx="1544">
                  <c:v>43175</c:v>
                </c:pt>
                <c:pt idx="1545">
                  <c:v>43176</c:v>
                </c:pt>
                <c:pt idx="1546">
                  <c:v>43177</c:v>
                </c:pt>
                <c:pt idx="1547">
                  <c:v>43178</c:v>
                </c:pt>
                <c:pt idx="1548">
                  <c:v>43179</c:v>
                </c:pt>
                <c:pt idx="1549">
                  <c:v>43180</c:v>
                </c:pt>
                <c:pt idx="1550">
                  <c:v>43181</c:v>
                </c:pt>
                <c:pt idx="1551">
                  <c:v>43182</c:v>
                </c:pt>
                <c:pt idx="1552">
                  <c:v>43183</c:v>
                </c:pt>
                <c:pt idx="1553">
                  <c:v>43184</c:v>
                </c:pt>
                <c:pt idx="1554">
                  <c:v>43185</c:v>
                </c:pt>
                <c:pt idx="1555">
                  <c:v>43186</c:v>
                </c:pt>
                <c:pt idx="1556">
                  <c:v>43187</c:v>
                </c:pt>
                <c:pt idx="1557">
                  <c:v>43188</c:v>
                </c:pt>
                <c:pt idx="1558">
                  <c:v>43189</c:v>
                </c:pt>
                <c:pt idx="1559">
                  <c:v>43190</c:v>
                </c:pt>
                <c:pt idx="1560">
                  <c:v>43191</c:v>
                </c:pt>
                <c:pt idx="1561">
                  <c:v>43192</c:v>
                </c:pt>
                <c:pt idx="1562">
                  <c:v>43193</c:v>
                </c:pt>
                <c:pt idx="1563">
                  <c:v>43194</c:v>
                </c:pt>
                <c:pt idx="1564">
                  <c:v>43195</c:v>
                </c:pt>
                <c:pt idx="1565">
                  <c:v>43196</c:v>
                </c:pt>
                <c:pt idx="1566">
                  <c:v>43197</c:v>
                </c:pt>
                <c:pt idx="1567">
                  <c:v>43198</c:v>
                </c:pt>
                <c:pt idx="1568">
                  <c:v>43199</c:v>
                </c:pt>
                <c:pt idx="1569">
                  <c:v>43200</c:v>
                </c:pt>
                <c:pt idx="1570">
                  <c:v>43201</c:v>
                </c:pt>
                <c:pt idx="1571">
                  <c:v>43202</c:v>
                </c:pt>
                <c:pt idx="1572">
                  <c:v>43203</c:v>
                </c:pt>
                <c:pt idx="1573">
                  <c:v>43204</c:v>
                </c:pt>
                <c:pt idx="1574">
                  <c:v>43205</c:v>
                </c:pt>
                <c:pt idx="1575">
                  <c:v>43206</c:v>
                </c:pt>
                <c:pt idx="1576">
                  <c:v>43207</c:v>
                </c:pt>
                <c:pt idx="1577">
                  <c:v>43208</c:v>
                </c:pt>
                <c:pt idx="1578">
                  <c:v>43209</c:v>
                </c:pt>
                <c:pt idx="1579">
                  <c:v>43210</c:v>
                </c:pt>
                <c:pt idx="1580">
                  <c:v>43211</c:v>
                </c:pt>
                <c:pt idx="1581">
                  <c:v>43212</c:v>
                </c:pt>
                <c:pt idx="1582">
                  <c:v>43213</c:v>
                </c:pt>
                <c:pt idx="1583">
                  <c:v>43214</c:v>
                </c:pt>
                <c:pt idx="1584">
                  <c:v>43215</c:v>
                </c:pt>
                <c:pt idx="1585">
                  <c:v>43216</c:v>
                </c:pt>
                <c:pt idx="1586">
                  <c:v>43217</c:v>
                </c:pt>
                <c:pt idx="1587">
                  <c:v>43218</c:v>
                </c:pt>
                <c:pt idx="1588">
                  <c:v>43219</c:v>
                </c:pt>
                <c:pt idx="1589">
                  <c:v>43220</c:v>
                </c:pt>
                <c:pt idx="1590">
                  <c:v>43221</c:v>
                </c:pt>
                <c:pt idx="1591">
                  <c:v>43222</c:v>
                </c:pt>
                <c:pt idx="1592">
                  <c:v>43223</c:v>
                </c:pt>
                <c:pt idx="1593">
                  <c:v>43224</c:v>
                </c:pt>
                <c:pt idx="1594">
                  <c:v>43225</c:v>
                </c:pt>
                <c:pt idx="1595">
                  <c:v>43226</c:v>
                </c:pt>
                <c:pt idx="1596">
                  <c:v>43227</c:v>
                </c:pt>
                <c:pt idx="1597">
                  <c:v>43228</c:v>
                </c:pt>
                <c:pt idx="1598">
                  <c:v>43229</c:v>
                </c:pt>
                <c:pt idx="1599">
                  <c:v>43230</c:v>
                </c:pt>
                <c:pt idx="1600">
                  <c:v>43231</c:v>
                </c:pt>
                <c:pt idx="1601">
                  <c:v>43232</c:v>
                </c:pt>
                <c:pt idx="1602">
                  <c:v>43233</c:v>
                </c:pt>
                <c:pt idx="1603">
                  <c:v>43234</c:v>
                </c:pt>
                <c:pt idx="1604">
                  <c:v>43235</c:v>
                </c:pt>
                <c:pt idx="1605">
                  <c:v>43236</c:v>
                </c:pt>
                <c:pt idx="1606">
                  <c:v>43237</c:v>
                </c:pt>
                <c:pt idx="1607">
                  <c:v>43238</c:v>
                </c:pt>
                <c:pt idx="1608">
                  <c:v>43239</c:v>
                </c:pt>
                <c:pt idx="1609">
                  <c:v>43240</c:v>
                </c:pt>
                <c:pt idx="1610">
                  <c:v>43241</c:v>
                </c:pt>
                <c:pt idx="1611">
                  <c:v>43242</c:v>
                </c:pt>
                <c:pt idx="1612">
                  <c:v>43243</c:v>
                </c:pt>
                <c:pt idx="1613">
                  <c:v>43244</c:v>
                </c:pt>
                <c:pt idx="1614">
                  <c:v>43245</c:v>
                </c:pt>
                <c:pt idx="1615">
                  <c:v>43246</c:v>
                </c:pt>
                <c:pt idx="1616">
                  <c:v>43247</c:v>
                </c:pt>
                <c:pt idx="1617">
                  <c:v>43248</c:v>
                </c:pt>
                <c:pt idx="1618">
                  <c:v>43249</c:v>
                </c:pt>
                <c:pt idx="1619">
                  <c:v>43250</c:v>
                </c:pt>
                <c:pt idx="1620">
                  <c:v>43251</c:v>
                </c:pt>
                <c:pt idx="1621">
                  <c:v>43252</c:v>
                </c:pt>
                <c:pt idx="1622">
                  <c:v>43253</c:v>
                </c:pt>
                <c:pt idx="1623">
                  <c:v>43254</c:v>
                </c:pt>
                <c:pt idx="1624">
                  <c:v>43255</c:v>
                </c:pt>
                <c:pt idx="1625">
                  <c:v>43256</c:v>
                </c:pt>
                <c:pt idx="1626">
                  <c:v>43257</c:v>
                </c:pt>
                <c:pt idx="1627">
                  <c:v>43258</c:v>
                </c:pt>
                <c:pt idx="1628">
                  <c:v>43259</c:v>
                </c:pt>
                <c:pt idx="1629">
                  <c:v>43260</c:v>
                </c:pt>
                <c:pt idx="1630">
                  <c:v>43261</c:v>
                </c:pt>
                <c:pt idx="1631">
                  <c:v>43262</c:v>
                </c:pt>
                <c:pt idx="1632">
                  <c:v>43263</c:v>
                </c:pt>
                <c:pt idx="1633">
                  <c:v>43264</c:v>
                </c:pt>
                <c:pt idx="1634">
                  <c:v>43265</c:v>
                </c:pt>
                <c:pt idx="1635">
                  <c:v>43266</c:v>
                </c:pt>
                <c:pt idx="1636">
                  <c:v>43267</c:v>
                </c:pt>
                <c:pt idx="1637">
                  <c:v>43268</c:v>
                </c:pt>
                <c:pt idx="1638">
                  <c:v>43269</c:v>
                </c:pt>
                <c:pt idx="1639">
                  <c:v>43270</c:v>
                </c:pt>
                <c:pt idx="1640">
                  <c:v>43271</c:v>
                </c:pt>
                <c:pt idx="1641">
                  <c:v>43272</c:v>
                </c:pt>
                <c:pt idx="1642">
                  <c:v>43273</c:v>
                </c:pt>
                <c:pt idx="1643">
                  <c:v>43274</c:v>
                </c:pt>
                <c:pt idx="1644">
                  <c:v>43275</c:v>
                </c:pt>
                <c:pt idx="1645">
                  <c:v>43276</c:v>
                </c:pt>
                <c:pt idx="1646">
                  <c:v>43277</c:v>
                </c:pt>
                <c:pt idx="1647">
                  <c:v>43278</c:v>
                </c:pt>
                <c:pt idx="1648">
                  <c:v>43279</c:v>
                </c:pt>
                <c:pt idx="1649">
                  <c:v>43280</c:v>
                </c:pt>
                <c:pt idx="1650">
                  <c:v>43281</c:v>
                </c:pt>
                <c:pt idx="1651">
                  <c:v>43282</c:v>
                </c:pt>
                <c:pt idx="1652">
                  <c:v>43283</c:v>
                </c:pt>
                <c:pt idx="1653">
                  <c:v>43284</c:v>
                </c:pt>
                <c:pt idx="1654">
                  <c:v>43285</c:v>
                </c:pt>
                <c:pt idx="1655">
                  <c:v>43286</c:v>
                </c:pt>
                <c:pt idx="1656">
                  <c:v>43287</c:v>
                </c:pt>
                <c:pt idx="1657">
                  <c:v>43288</c:v>
                </c:pt>
                <c:pt idx="1658">
                  <c:v>43289</c:v>
                </c:pt>
                <c:pt idx="1659">
                  <c:v>43290</c:v>
                </c:pt>
                <c:pt idx="1660">
                  <c:v>43291</c:v>
                </c:pt>
                <c:pt idx="1661">
                  <c:v>43292</c:v>
                </c:pt>
                <c:pt idx="1662">
                  <c:v>43293</c:v>
                </c:pt>
                <c:pt idx="1663">
                  <c:v>43294</c:v>
                </c:pt>
                <c:pt idx="1664">
                  <c:v>43295</c:v>
                </c:pt>
                <c:pt idx="1665">
                  <c:v>43296</c:v>
                </c:pt>
                <c:pt idx="1666">
                  <c:v>43297</c:v>
                </c:pt>
                <c:pt idx="1667">
                  <c:v>43298</c:v>
                </c:pt>
                <c:pt idx="1668">
                  <c:v>43299</c:v>
                </c:pt>
                <c:pt idx="1669">
                  <c:v>43300</c:v>
                </c:pt>
                <c:pt idx="1670">
                  <c:v>43301</c:v>
                </c:pt>
                <c:pt idx="1671">
                  <c:v>43302</c:v>
                </c:pt>
                <c:pt idx="1672">
                  <c:v>43303</c:v>
                </c:pt>
                <c:pt idx="1673">
                  <c:v>43304</c:v>
                </c:pt>
                <c:pt idx="1674">
                  <c:v>43305</c:v>
                </c:pt>
                <c:pt idx="1675">
                  <c:v>43306</c:v>
                </c:pt>
                <c:pt idx="1676">
                  <c:v>43307</c:v>
                </c:pt>
                <c:pt idx="1677">
                  <c:v>43308</c:v>
                </c:pt>
                <c:pt idx="1678">
                  <c:v>43309</c:v>
                </c:pt>
                <c:pt idx="1679">
                  <c:v>43310</c:v>
                </c:pt>
                <c:pt idx="1680">
                  <c:v>43311</c:v>
                </c:pt>
                <c:pt idx="1681">
                  <c:v>43312</c:v>
                </c:pt>
                <c:pt idx="1682">
                  <c:v>43313</c:v>
                </c:pt>
                <c:pt idx="1683">
                  <c:v>43314</c:v>
                </c:pt>
                <c:pt idx="1684">
                  <c:v>43315</c:v>
                </c:pt>
                <c:pt idx="1685">
                  <c:v>43316</c:v>
                </c:pt>
                <c:pt idx="1686">
                  <c:v>43317</c:v>
                </c:pt>
                <c:pt idx="1687">
                  <c:v>43318</c:v>
                </c:pt>
                <c:pt idx="1688">
                  <c:v>43319</c:v>
                </c:pt>
                <c:pt idx="1689">
                  <c:v>43320</c:v>
                </c:pt>
                <c:pt idx="1690">
                  <c:v>43321</c:v>
                </c:pt>
                <c:pt idx="1691">
                  <c:v>43322</c:v>
                </c:pt>
                <c:pt idx="1692">
                  <c:v>43323</c:v>
                </c:pt>
                <c:pt idx="1693">
                  <c:v>43324</c:v>
                </c:pt>
                <c:pt idx="1694">
                  <c:v>43325</c:v>
                </c:pt>
                <c:pt idx="1695">
                  <c:v>43326</c:v>
                </c:pt>
                <c:pt idx="1696">
                  <c:v>43327</c:v>
                </c:pt>
                <c:pt idx="1697">
                  <c:v>43328</c:v>
                </c:pt>
                <c:pt idx="1698">
                  <c:v>43329</c:v>
                </c:pt>
                <c:pt idx="1699">
                  <c:v>43330</c:v>
                </c:pt>
                <c:pt idx="1700">
                  <c:v>43331</c:v>
                </c:pt>
                <c:pt idx="1701">
                  <c:v>43332</c:v>
                </c:pt>
                <c:pt idx="1702">
                  <c:v>43333</c:v>
                </c:pt>
                <c:pt idx="1703">
                  <c:v>43334</c:v>
                </c:pt>
                <c:pt idx="1704">
                  <c:v>43335</c:v>
                </c:pt>
                <c:pt idx="1705">
                  <c:v>43336</c:v>
                </c:pt>
                <c:pt idx="1706">
                  <c:v>43337</c:v>
                </c:pt>
                <c:pt idx="1707">
                  <c:v>43338</c:v>
                </c:pt>
                <c:pt idx="1708">
                  <c:v>43339</c:v>
                </c:pt>
                <c:pt idx="1709">
                  <c:v>43340</c:v>
                </c:pt>
                <c:pt idx="1710">
                  <c:v>43341</c:v>
                </c:pt>
                <c:pt idx="1711">
                  <c:v>43342</c:v>
                </c:pt>
                <c:pt idx="1712">
                  <c:v>43343</c:v>
                </c:pt>
                <c:pt idx="1713">
                  <c:v>43344</c:v>
                </c:pt>
                <c:pt idx="1714">
                  <c:v>43345</c:v>
                </c:pt>
                <c:pt idx="1715">
                  <c:v>43346</c:v>
                </c:pt>
                <c:pt idx="1716">
                  <c:v>43347</c:v>
                </c:pt>
                <c:pt idx="1717">
                  <c:v>43348</c:v>
                </c:pt>
                <c:pt idx="1718">
                  <c:v>43349</c:v>
                </c:pt>
                <c:pt idx="1719">
                  <c:v>43350</c:v>
                </c:pt>
                <c:pt idx="1720">
                  <c:v>43351</c:v>
                </c:pt>
                <c:pt idx="1721">
                  <c:v>43352</c:v>
                </c:pt>
                <c:pt idx="1722">
                  <c:v>43353</c:v>
                </c:pt>
                <c:pt idx="1723">
                  <c:v>43354</c:v>
                </c:pt>
                <c:pt idx="1724">
                  <c:v>43355</c:v>
                </c:pt>
                <c:pt idx="1725">
                  <c:v>43356</c:v>
                </c:pt>
                <c:pt idx="1726">
                  <c:v>43357</c:v>
                </c:pt>
                <c:pt idx="1727">
                  <c:v>43358</c:v>
                </c:pt>
                <c:pt idx="1728">
                  <c:v>43359</c:v>
                </c:pt>
                <c:pt idx="1729">
                  <c:v>43360</c:v>
                </c:pt>
                <c:pt idx="1730">
                  <c:v>43361</c:v>
                </c:pt>
                <c:pt idx="1731">
                  <c:v>43362</c:v>
                </c:pt>
                <c:pt idx="1732">
                  <c:v>43363</c:v>
                </c:pt>
                <c:pt idx="1733">
                  <c:v>43364</c:v>
                </c:pt>
                <c:pt idx="1734">
                  <c:v>43365</c:v>
                </c:pt>
                <c:pt idx="1735">
                  <c:v>43366</c:v>
                </c:pt>
                <c:pt idx="1736">
                  <c:v>43367</c:v>
                </c:pt>
                <c:pt idx="1737">
                  <c:v>43368</c:v>
                </c:pt>
                <c:pt idx="1738">
                  <c:v>43369</c:v>
                </c:pt>
                <c:pt idx="1739">
                  <c:v>43370</c:v>
                </c:pt>
                <c:pt idx="1740">
                  <c:v>43371</c:v>
                </c:pt>
                <c:pt idx="1741">
                  <c:v>43372</c:v>
                </c:pt>
                <c:pt idx="1742">
                  <c:v>43373</c:v>
                </c:pt>
                <c:pt idx="1743">
                  <c:v>43374</c:v>
                </c:pt>
                <c:pt idx="1744">
                  <c:v>43375</c:v>
                </c:pt>
                <c:pt idx="1745">
                  <c:v>43376</c:v>
                </c:pt>
                <c:pt idx="1746">
                  <c:v>43377</c:v>
                </c:pt>
                <c:pt idx="1747">
                  <c:v>43378</c:v>
                </c:pt>
                <c:pt idx="1748">
                  <c:v>43379</c:v>
                </c:pt>
                <c:pt idx="1749">
                  <c:v>43380</c:v>
                </c:pt>
                <c:pt idx="1750">
                  <c:v>43381</c:v>
                </c:pt>
                <c:pt idx="1751">
                  <c:v>43382</c:v>
                </c:pt>
                <c:pt idx="1752">
                  <c:v>43383</c:v>
                </c:pt>
                <c:pt idx="1753">
                  <c:v>43384</c:v>
                </c:pt>
                <c:pt idx="1754">
                  <c:v>43385</c:v>
                </c:pt>
                <c:pt idx="1755">
                  <c:v>43386</c:v>
                </c:pt>
                <c:pt idx="1756">
                  <c:v>43387</c:v>
                </c:pt>
                <c:pt idx="1757">
                  <c:v>43388</c:v>
                </c:pt>
                <c:pt idx="1758">
                  <c:v>43389</c:v>
                </c:pt>
                <c:pt idx="1759">
                  <c:v>43390</c:v>
                </c:pt>
                <c:pt idx="1760">
                  <c:v>43391</c:v>
                </c:pt>
                <c:pt idx="1761">
                  <c:v>43392</c:v>
                </c:pt>
                <c:pt idx="1762">
                  <c:v>43393</c:v>
                </c:pt>
                <c:pt idx="1763">
                  <c:v>43394</c:v>
                </c:pt>
                <c:pt idx="1764">
                  <c:v>43395</c:v>
                </c:pt>
                <c:pt idx="1765">
                  <c:v>43396</c:v>
                </c:pt>
                <c:pt idx="1766">
                  <c:v>43397</c:v>
                </c:pt>
                <c:pt idx="1767">
                  <c:v>43398</c:v>
                </c:pt>
                <c:pt idx="1768">
                  <c:v>43399</c:v>
                </c:pt>
                <c:pt idx="1769">
                  <c:v>43400</c:v>
                </c:pt>
                <c:pt idx="1770">
                  <c:v>43401</c:v>
                </c:pt>
                <c:pt idx="1771">
                  <c:v>43402</c:v>
                </c:pt>
                <c:pt idx="1772">
                  <c:v>43403</c:v>
                </c:pt>
                <c:pt idx="1773">
                  <c:v>43404</c:v>
                </c:pt>
                <c:pt idx="1774">
                  <c:v>43405</c:v>
                </c:pt>
                <c:pt idx="1775">
                  <c:v>43406</c:v>
                </c:pt>
                <c:pt idx="1776">
                  <c:v>43407</c:v>
                </c:pt>
                <c:pt idx="1777">
                  <c:v>43408</c:v>
                </c:pt>
                <c:pt idx="1778">
                  <c:v>43409</c:v>
                </c:pt>
                <c:pt idx="1779">
                  <c:v>43410</c:v>
                </c:pt>
                <c:pt idx="1780">
                  <c:v>43411</c:v>
                </c:pt>
                <c:pt idx="1781">
                  <c:v>43412</c:v>
                </c:pt>
                <c:pt idx="1782">
                  <c:v>43413</c:v>
                </c:pt>
                <c:pt idx="1783">
                  <c:v>43414</c:v>
                </c:pt>
                <c:pt idx="1784">
                  <c:v>43415</c:v>
                </c:pt>
                <c:pt idx="1785">
                  <c:v>43416</c:v>
                </c:pt>
                <c:pt idx="1786">
                  <c:v>43417</c:v>
                </c:pt>
                <c:pt idx="1787">
                  <c:v>43418</c:v>
                </c:pt>
                <c:pt idx="1788">
                  <c:v>43419</c:v>
                </c:pt>
                <c:pt idx="1789">
                  <c:v>43420</c:v>
                </c:pt>
                <c:pt idx="1790">
                  <c:v>43421</c:v>
                </c:pt>
                <c:pt idx="1791">
                  <c:v>43422</c:v>
                </c:pt>
                <c:pt idx="1792">
                  <c:v>43423</c:v>
                </c:pt>
                <c:pt idx="1793">
                  <c:v>43424</c:v>
                </c:pt>
                <c:pt idx="1794">
                  <c:v>43425</c:v>
                </c:pt>
                <c:pt idx="1795">
                  <c:v>43426</c:v>
                </c:pt>
                <c:pt idx="1796">
                  <c:v>43427</c:v>
                </c:pt>
                <c:pt idx="1797">
                  <c:v>43428</c:v>
                </c:pt>
                <c:pt idx="1798">
                  <c:v>43429</c:v>
                </c:pt>
                <c:pt idx="1799">
                  <c:v>43430</c:v>
                </c:pt>
                <c:pt idx="1800">
                  <c:v>43431</c:v>
                </c:pt>
                <c:pt idx="1801">
                  <c:v>43432</c:v>
                </c:pt>
                <c:pt idx="1802">
                  <c:v>43433</c:v>
                </c:pt>
                <c:pt idx="1803">
                  <c:v>43434</c:v>
                </c:pt>
                <c:pt idx="1804">
                  <c:v>43435</c:v>
                </c:pt>
                <c:pt idx="1805">
                  <c:v>43436</c:v>
                </c:pt>
                <c:pt idx="1806">
                  <c:v>43437</c:v>
                </c:pt>
                <c:pt idx="1807">
                  <c:v>43438</c:v>
                </c:pt>
                <c:pt idx="1808">
                  <c:v>43439</c:v>
                </c:pt>
                <c:pt idx="1809">
                  <c:v>43440</c:v>
                </c:pt>
                <c:pt idx="1810">
                  <c:v>43441</c:v>
                </c:pt>
                <c:pt idx="1811">
                  <c:v>43442</c:v>
                </c:pt>
                <c:pt idx="1812">
                  <c:v>43443</c:v>
                </c:pt>
                <c:pt idx="1813">
                  <c:v>43444</c:v>
                </c:pt>
                <c:pt idx="1814">
                  <c:v>43445</c:v>
                </c:pt>
                <c:pt idx="1815">
                  <c:v>43446</c:v>
                </c:pt>
                <c:pt idx="1816">
                  <c:v>43447</c:v>
                </c:pt>
                <c:pt idx="1817">
                  <c:v>43448</c:v>
                </c:pt>
                <c:pt idx="1818">
                  <c:v>43449</c:v>
                </c:pt>
                <c:pt idx="1819">
                  <c:v>43450</c:v>
                </c:pt>
                <c:pt idx="1820">
                  <c:v>43451</c:v>
                </c:pt>
                <c:pt idx="1821">
                  <c:v>43452</c:v>
                </c:pt>
                <c:pt idx="1822">
                  <c:v>43453</c:v>
                </c:pt>
                <c:pt idx="1823">
                  <c:v>43454</c:v>
                </c:pt>
                <c:pt idx="1824">
                  <c:v>43455</c:v>
                </c:pt>
                <c:pt idx="1825">
                  <c:v>43456</c:v>
                </c:pt>
                <c:pt idx="1826">
                  <c:v>43457</c:v>
                </c:pt>
                <c:pt idx="1827">
                  <c:v>43458</c:v>
                </c:pt>
                <c:pt idx="1828">
                  <c:v>43459</c:v>
                </c:pt>
                <c:pt idx="1829">
                  <c:v>43460</c:v>
                </c:pt>
                <c:pt idx="1830">
                  <c:v>43461</c:v>
                </c:pt>
                <c:pt idx="1831">
                  <c:v>43462</c:v>
                </c:pt>
                <c:pt idx="1832">
                  <c:v>43463</c:v>
                </c:pt>
                <c:pt idx="1833">
                  <c:v>43464</c:v>
                </c:pt>
                <c:pt idx="1834">
                  <c:v>43465</c:v>
                </c:pt>
                <c:pt idx="1835">
                  <c:v>43466</c:v>
                </c:pt>
                <c:pt idx="1836">
                  <c:v>43467</c:v>
                </c:pt>
                <c:pt idx="1837">
                  <c:v>43468</c:v>
                </c:pt>
                <c:pt idx="1838">
                  <c:v>43469</c:v>
                </c:pt>
                <c:pt idx="1839">
                  <c:v>43470</c:v>
                </c:pt>
                <c:pt idx="1840">
                  <c:v>43471</c:v>
                </c:pt>
                <c:pt idx="1841">
                  <c:v>43472</c:v>
                </c:pt>
                <c:pt idx="1842">
                  <c:v>43473</c:v>
                </c:pt>
                <c:pt idx="1843">
                  <c:v>43474</c:v>
                </c:pt>
                <c:pt idx="1844">
                  <c:v>43475</c:v>
                </c:pt>
                <c:pt idx="1845">
                  <c:v>43476</c:v>
                </c:pt>
                <c:pt idx="1846">
                  <c:v>43477</c:v>
                </c:pt>
                <c:pt idx="1847">
                  <c:v>43478</c:v>
                </c:pt>
                <c:pt idx="1848">
                  <c:v>43479</c:v>
                </c:pt>
                <c:pt idx="1849">
                  <c:v>43480</c:v>
                </c:pt>
                <c:pt idx="1850">
                  <c:v>43481</c:v>
                </c:pt>
                <c:pt idx="1851">
                  <c:v>43482</c:v>
                </c:pt>
                <c:pt idx="1852">
                  <c:v>43483</c:v>
                </c:pt>
                <c:pt idx="1853">
                  <c:v>43484</c:v>
                </c:pt>
                <c:pt idx="1854">
                  <c:v>43485</c:v>
                </c:pt>
                <c:pt idx="1855">
                  <c:v>43486</c:v>
                </c:pt>
                <c:pt idx="1856">
                  <c:v>43487</c:v>
                </c:pt>
                <c:pt idx="1857">
                  <c:v>43488</c:v>
                </c:pt>
                <c:pt idx="1858">
                  <c:v>43489</c:v>
                </c:pt>
                <c:pt idx="1859">
                  <c:v>43490</c:v>
                </c:pt>
                <c:pt idx="1860">
                  <c:v>43491</c:v>
                </c:pt>
                <c:pt idx="1861">
                  <c:v>43492</c:v>
                </c:pt>
                <c:pt idx="1862">
                  <c:v>43493</c:v>
                </c:pt>
                <c:pt idx="1863">
                  <c:v>43494</c:v>
                </c:pt>
                <c:pt idx="1864">
                  <c:v>43495</c:v>
                </c:pt>
                <c:pt idx="1865">
                  <c:v>43496</c:v>
                </c:pt>
                <c:pt idx="1866">
                  <c:v>43497</c:v>
                </c:pt>
                <c:pt idx="1867">
                  <c:v>43498</c:v>
                </c:pt>
                <c:pt idx="1868">
                  <c:v>43499</c:v>
                </c:pt>
                <c:pt idx="1869">
                  <c:v>43500</c:v>
                </c:pt>
                <c:pt idx="1870">
                  <c:v>43501</c:v>
                </c:pt>
                <c:pt idx="1871">
                  <c:v>43502</c:v>
                </c:pt>
                <c:pt idx="1872">
                  <c:v>43503</c:v>
                </c:pt>
                <c:pt idx="1873">
                  <c:v>43504</c:v>
                </c:pt>
                <c:pt idx="1874">
                  <c:v>43505</c:v>
                </c:pt>
                <c:pt idx="1875">
                  <c:v>43506</c:v>
                </c:pt>
                <c:pt idx="1876">
                  <c:v>43507</c:v>
                </c:pt>
                <c:pt idx="1877">
                  <c:v>43508</c:v>
                </c:pt>
                <c:pt idx="1878">
                  <c:v>43509</c:v>
                </c:pt>
                <c:pt idx="1879">
                  <c:v>43510</c:v>
                </c:pt>
                <c:pt idx="1880">
                  <c:v>43511</c:v>
                </c:pt>
                <c:pt idx="1881">
                  <c:v>43512</c:v>
                </c:pt>
                <c:pt idx="1882">
                  <c:v>43513</c:v>
                </c:pt>
                <c:pt idx="1883">
                  <c:v>43514</c:v>
                </c:pt>
                <c:pt idx="1884">
                  <c:v>43515</c:v>
                </c:pt>
                <c:pt idx="1885">
                  <c:v>43516</c:v>
                </c:pt>
                <c:pt idx="1886">
                  <c:v>43517</c:v>
                </c:pt>
                <c:pt idx="1887">
                  <c:v>43518</c:v>
                </c:pt>
                <c:pt idx="1888">
                  <c:v>43519</c:v>
                </c:pt>
                <c:pt idx="1889">
                  <c:v>43520</c:v>
                </c:pt>
                <c:pt idx="1890">
                  <c:v>43521</c:v>
                </c:pt>
                <c:pt idx="1891">
                  <c:v>43522</c:v>
                </c:pt>
                <c:pt idx="1892">
                  <c:v>43523</c:v>
                </c:pt>
                <c:pt idx="1893">
                  <c:v>43524</c:v>
                </c:pt>
                <c:pt idx="1894">
                  <c:v>43525</c:v>
                </c:pt>
                <c:pt idx="1895">
                  <c:v>43526</c:v>
                </c:pt>
                <c:pt idx="1896">
                  <c:v>43527</c:v>
                </c:pt>
                <c:pt idx="1897">
                  <c:v>43528</c:v>
                </c:pt>
                <c:pt idx="1898">
                  <c:v>43529</c:v>
                </c:pt>
                <c:pt idx="1899">
                  <c:v>43530</c:v>
                </c:pt>
                <c:pt idx="1900">
                  <c:v>43531</c:v>
                </c:pt>
                <c:pt idx="1901">
                  <c:v>43532</c:v>
                </c:pt>
                <c:pt idx="1902">
                  <c:v>43533</c:v>
                </c:pt>
                <c:pt idx="1903">
                  <c:v>43534</c:v>
                </c:pt>
                <c:pt idx="1904">
                  <c:v>43535</c:v>
                </c:pt>
                <c:pt idx="1905">
                  <c:v>43536</c:v>
                </c:pt>
                <c:pt idx="1906">
                  <c:v>43537</c:v>
                </c:pt>
                <c:pt idx="1907">
                  <c:v>43538</c:v>
                </c:pt>
                <c:pt idx="1908">
                  <c:v>43539</c:v>
                </c:pt>
                <c:pt idx="1909">
                  <c:v>43540</c:v>
                </c:pt>
                <c:pt idx="1910">
                  <c:v>43541</c:v>
                </c:pt>
                <c:pt idx="1911">
                  <c:v>43542</c:v>
                </c:pt>
                <c:pt idx="1912">
                  <c:v>43543</c:v>
                </c:pt>
                <c:pt idx="1913">
                  <c:v>43544</c:v>
                </c:pt>
                <c:pt idx="1914">
                  <c:v>43545</c:v>
                </c:pt>
                <c:pt idx="1915">
                  <c:v>43546</c:v>
                </c:pt>
                <c:pt idx="1916">
                  <c:v>43547</c:v>
                </c:pt>
                <c:pt idx="1917">
                  <c:v>43548</c:v>
                </c:pt>
                <c:pt idx="1918">
                  <c:v>43549</c:v>
                </c:pt>
                <c:pt idx="1919">
                  <c:v>43550</c:v>
                </c:pt>
                <c:pt idx="1920">
                  <c:v>43551</c:v>
                </c:pt>
                <c:pt idx="1921">
                  <c:v>43552</c:v>
                </c:pt>
                <c:pt idx="1922">
                  <c:v>43553</c:v>
                </c:pt>
                <c:pt idx="1923">
                  <c:v>43554</c:v>
                </c:pt>
                <c:pt idx="1924">
                  <c:v>43555</c:v>
                </c:pt>
                <c:pt idx="1925">
                  <c:v>43556</c:v>
                </c:pt>
                <c:pt idx="1926">
                  <c:v>43557</c:v>
                </c:pt>
                <c:pt idx="1927">
                  <c:v>43558</c:v>
                </c:pt>
                <c:pt idx="1928">
                  <c:v>43559</c:v>
                </c:pt>
                <c:pt idx="1929">
                  <c:v>43560</c:v>
                </c:pt>
                <c:pt idx="1930">
                  <c:v>43561</c:v>
                </c:pt>
                <c:pt idx="1931">
                  <c:v>43562</c:v>
                </c:pt>
                <c:pt idx="1932">
                  <c:v>43563</c:v>
                </c:pt>
                <c:pt idx="1933">
                  <c:v>43564</c:v>
                </c:pt>
                <c:pt idx="1934">
                  <c:v>43565</c:v>
                </c:pt>
                <c:pt idx="1935">
                  <c:v>43566</c:v>
                </c:pt>
                <c:pt idx="1936">
                  <c:v>43567</c:v>
                </c:pt>
                <c:pt idx="1937">
                  <c:v>43568</c:v>
                </c:pt>
                <c:pt idx="1938">
                  <c:v>43569</c:v>
                </c:pt>
                <c:pt idx="1939">
                  <c:v>43570</c:v>
                </c:pt>
                <c:pt idx="1940">
                  <c:v>43571</c:v>
                </c:pt>
                <c:pt idx="1941">
                  <c:v>43572</c:v>
                </c:pt>
                <c:pt idx="1942">
                  <c:v>43573</c:v>
                </c:pt>
                <c:pt idx="1943">
                  <c:v>43574</c:v>
                </c:pt>
                <c:pt idx="1944">
                  <c:v>43575</c:v>
                </c:pt>
                <c:pt idx="1945">
                  <c:v>43576</c:v>
                </c:pt>
                <c:pt idx="1946">
                  <c:v>43577</c:v>
                </c:pt>
                <c:pt idx="1947">
                  <c:v>43578</c:v>
                </c:pt>
                <c:pt idx="1948">
                  <c:v>43579</c:v>
                </c:pt>
                <c:pt idx="1949">
                  <c:v>43580</c:v>
                </c:pt>
                <c:pt idx="1950">
                  <c:v>43581</c:v>
                </c:pt>
                <c:pt idx="1951">
                  <c:v>43582</c:v>
                </c:pt>
                <c:pt idx="1952">
                  <c:v>43583</c:v>
                </c:pt>
                <c:pt idx="1953">
                  <c:v>43584</c:v>
                </c:pt>
                <c:pt idx="1954">
                  <c:v>43585</c:v>
                </c:pt>
                <c:pt idx="1955">
                  <c:v>43586</c:v>
                </c:pt>
                <c:pt idx="1956">
                  <c:v>43587</c:v>
                </c:pt>
                <c:pt idx="1957">
                  <c:v>43588</c:v>
                </c:pt>
                <c:pt idx="1958">
                  <c:v>43589</c:v>
                </c:pt>
                <c:pt idx="1959">
                  <c:v>43590</c:v>
                </c:pt>
                <c:pt idx="1960">
                  <c:v>43591</c:v>
                </c:pt>
                <c:pt idx="1961">
                  <c:v>43592</c:v>
                </c:pt>
                <c:pt idx="1962">
                  <c:v>43593</c:v>
                </c:pt>
                <c:pt idx="1963">
                  <c:v>43594</c:v>
                </c:pt>
                <c:pt idx="1964">
                  <c:v>43595</c:v>
                </c:pt>
                <c:pt idx="1965">
                  <c:v>43596</c:v>
                </c:pt>
                <c:pt idx="1966">
                  <c:v>43597</c:v>
                </c:pt>
                <c:pt idx="1967">
                  <c:v>43598</c:v>
                </c:pt>
                <c:pt idx="1968">
                  <c:v>43599</c:v>
                </c:pt>
                <c:pt idx="1969">
                  <c:v>43600</c:v>
                </c:pt>
                <c:pt idx="1970">
                  <c:v>43601</c:v>
                </c:pt>
                <c:pt idx="1971">
                  <c:v>43602</c:v>
                </c:pt>
                <c:pt idx="1972">
                  <c:v>43603</c:v>
                </c:pt>
                <c:pt idx="1973">
                  <c:v>43604</c:v>
                </c:pt>
                <c:pt idx="1974">
                  <c:v>43605</c:v>
                </c:pt>
                <c:pt idx="1975">
                  <c:v>43606</c:v>
                </c:pt>
                <c:pt idx="1976">
                  <c:v>43607</c:v>
                </c:pt>
                <c:pt idx="1977">
                  <c:v>43608</c:v>
                </c:pt>
                <c:pt idx="1978">
                  <c:v>43609</c:v>
                </c:pt>
                <c:pt idx="1979">
                  <c:v>43610</c:v>
                </c:pt>
                <c:pt idx="1980">
                  <c:v>43611</c:v>
                </c:pt>
                <c:pt idx="1981">
                  <c:v>43612</c:v>
                </c:pt>
                <c:pt idx="1982">
                  <c:v>43613</c:v>
                </c:pt>
                <c:pt idx="1983">
                  <c:v>43614</c:v>
                </c:pt>
                <c:pt idx="1984">
                  <c:v>43615</c:v>
                </c:pt>
                <c:pt idx="1985">
                  <c:v>43616</c:v>
                </c:pt>
                <c:pt idx="1986">
                  <c:v>43617</c:v>
                </c:pt>
                <c:pt idx="1987">
                  <c:v>43618</c:v>
                </c:pt>
                <c:pt idx="1988">
                  <c:v>43619</c:v>
                </c:pt>
                <c:pt idx="1989">
                  <c:v>43620</c:v>
                </c:pt>
                <c:pt idx="1990">
                  <c:v>43621</c:v>
                </c:pt>
                <c:pt idx="1991">
                  <c:v>43622</c:v>
                </c:pt>
                <c:pt idx="1992">
                  <c:v>43623</c:v>
                </c:pt>
                <c:pt idx="1993">
                  <c:v>43624</c:v>
                </c:pt>
                <c:pt idx="1994">
                  <c:v>43625</c:v>
                </c:pt>
                <c:pt idx="1995">
                  <c:v>43626</c:v>
                </c:pt>
                <c:pt idx="1996">
                  <c:v>43627</c:v>
                </c:pt>
                <c:pt idx="1997">
                  <c:v>43628</c:v>
                </c:pt>
                <c:pt idx="1998">
                  <c:v>43629</c:v>
                </c:pt>
                <c:pt idx="1999">
                  <c:v>43630</c:v>
                </c:pt>
                <c:pt idx="2000">
                  <c:v>43631</c:v>
                </c:pt>
                <c:pt idx="2001">
                  <c:v>43632</c:v>
                </c:pt>
                <c:pt idx="2002">
                  <c:v>43633</c:v>
                </c:pt>
                <c:pt idx="2003">
                  <c:v>43634</c:v>
                </c:pt>
                <c:pt idx="2004">
                  <c:v>43635</c:v>
                </c:pt>
                <c:pt idx="2005">
                  <c:v>43636</c:v>
                </c:pt>
                <c:pt idx="2006">
                  <c:v>43637</c:v>
                </c:pt>
                <c:pt idx="2007">
                  <c:v>43638</c:v>
                </c:pt>
                <c:pt idx="2008">
                  <c:v>43639</c:v>
                </c:pt>
                <c:pt idx="2009">
                  <c:v>43640</c:v>
                </c:pt>
                <c:pt idx="2010">
                  <c:v>43641</c:v>
                </c:pt>
                <c:pt idx="2011">
                  <c:v>43642</c:v>
                </c:pt>
                <c:pt idx="2012">
                  <c:v>43643</c:v>
                </c:pt>
                <c:pt idx="2013">
                  <c:v>43644</c:v>
                </c:pt>
                <c:pt idx="2014">
                  <c:v>43645</c:v>
                </c:pt>
                <c:pt idx="2015">
                  <c:v>43646</c:v>
                </c:pt>
                <c:pt idx="2016">
                  <c:v>43647</c:v>
                </c:pt>
                <c:pt idx="2017">
                  <c:v>43648</c:v>
                </c:pt>
                <c:pt idx="2018">
                  <c:v>43649</c:v>
                </c:pt>
                <c:pt idx="2019">
                  <c:v>43650</c:v>
                </c:pt>
                <c:pt idx="2020">
                  <c:v>43651</c:v>
                </c:pt>
                <c:pt idx="2021">
                  <c:v>43652</c:v>
                </c:pt>
                <c:pt idx="2022">
                  <c:v>43653</c:v>
                </c:pt>
                <c:pt idx="2023">
                  <c:v>43654</c:v>
                </c:pt>
                <c:pt idx="2024">
                  <c:v>43655</c:v>
                </c:pt>
                <c:pt idx="2025">
                  <c:v>43656</c:v>
                </c:pt>
                <c:pt idx="2026">
                  <c:v>43657</c:v>
                </c:pt>
                <c:pt idx="2027">
                  <c:v>43658</c:v>
                </c:pt>
                <c:pt idx="2028">
                  <c:v>43659</c:v>
                </c:pt>
                <c:pt idx="2029">
                  <c:v>43660</c:v>
                </c:pt>
                <c:pt idx="2030">
                  <c:v>43661</c:v>
                </c:pt>
                <c:pt idx="2031">
                  <c:v>43662</c:v>
                </c:pt>
                <c:pt idx="2032">
                  <c:v>43663</c:v>
                </c:pt>
                <c:pt idx="2033">
                  <c:v>43664</c:v>
                </c:pt>
                <c:pt idx="2034">
                  <c:v>43665</c:v>
                </c:pt>
                <c:pt idx="2035">
                  <c:v>43666</c:v>
                </c:pt>
                <c:pt idx="2036">
                  <c:v>43667</c:v>
                </c:pt>
                <c:pt idx="2037">
                  <c:v>43668</c:v>
                </c:pt>
                <c:pt idx="2038">
                  <c:v>43669</c:v>
                </c:pt>
                <c:pt idx="2039">
                  <c:v>43670</c:v>
                </c:pt>
                <c:pt idx="2040">
                  <c:v>43671</c:v>
                </c:pt>
                <c:pt idx="2041">
                  <c:v>43672</c:v>
                </c:pt>
                <c:pt idx="2042">
                  <c:v>43673</c:v>
                </c:pt>
                <c:pt idx="2043">
                  <c:v>43674</c:v>
                </c:pt>
                <c:pt idx="2044">
                  <c:v>43675</c:v>
                </c:pt>
                <c:pt idx="2045">
                  <c:v>43676</c:v>
                </c:pt>
                <c:pt idx="2046">
                  <c:v>43677</c:v>
                </c:pt>
                <c:pt idx="2047">
                  <c:v>43678</c:v>
                </c:pt>
                <c:pt idx="2048">
                  <c:v>43679</c:v>
                </c:pt>
                <c:pt idx="2049">
                  <c:v>43680</c:v>
                </c:pt>
                <c:pt idx="2050">
                  <c:v>43681</c:v>
                </c:pt>
                <c:pt idx="2051">
                  <c:v>43682</c:v>
                </c:pt>
                <c:pt idx="2052">
                  <c:v>43683</c:v>
                </c:pt>
                <c:pt idx="2053">
                  <c:v>43684</c:v>
                </c:pt>
                <c:pt idx="2054">
                  <c:v>43685</c:v>
                </c:pt>
                <c:pt idx="2055">
                  <c:v>43686</c:v>
                </c:pt>
                <c:pt idx="2056">
                  <c:v>43687</c:v>
                </c:pt>
                <c:pt idx="2057">
                  <c:v>43688</c:v>
                </c:pt>
                <c:pt idx="2058">
                  <c:v>43689</c:v>
                </c:pt>
                <c:pt idx="2059">
                  <c:v>43690</c:v>
                </c:pt>
                <c:pt idx="2060">
                  <c:v>43691</c:v>
                </c:pt>
                <c:pt idx="2061">
                  <c:v>43692</c:v>
                </c:pt>
                <c:pt idx="2062">
                  <c:v>43693</c:v>
                </c:pt>
                <c:pt idx="2063">
                  <c:v>43694</c:v>
                </c:pt>
                <c:pt idx="2064">
                  <c:v>43695</c:v>
                </c:pt>
                <c:pt idx="2065">
                  <c:v>43696</c:v>
                </c:pt>
                <c:pt idx="2066">
                  <c:v>43697</c:v>
                </c:pt>
                <c:pt idx="2067">
                  <c:v>43698</c:v>
                </c:pt>
                <c:pt idx="2068">
                  <c:v>43699</c:v>
                </c:pt>
                <c:pt idx="2069">
                  <c:v>43700</c:v>
                </c:pt>
                <c:pt idx="2070">
                  <c:v>43701</c:v>
                </c:pt>
                <c:pt idx="2071">
                  <c:v>43702</c:v>
                </c:pt>
                <c:pt idx="2072">
                  <c:v>43703</c:v>
                </c:pt>
                <c:pt idx="2073">
                  <c:v>43704</c:v>
                </c:pt>
                <c:pt idx="2074">
                  <c:v>43705</c:v>
                </c:pt>
                <c:pt idx="2075">
                  <c:v>43706</c:v>
                </c:pt>
                <c:pt idx="2076">
                  <c:v>43707</c:v>
                </c:pt>
                <c:pt idx="2077">
                  <c:v>43708</c:v>
                </c:pt>
                <c:pt idx="2078">
                  <c:v>43709</c:v>
                </c:pt>
                <c:pt idx="2079">
                  <c:v>43710</c:v>
                </c:pt>
                <c:pt idx="2080">
                  <c:v>43711</c:v>
                </c:pt>
                <c:pt idx="2081">
                  <c:v>43712</c:v>
                </c:pt>
                <c:pt idx="2082">
                  <c:v>43713</c:v>
                </c:pt>
                <c:pt idx="2083">
                  <c:v>43714</c:v>
                </c:pt>
                <c:pt idx="2084">
                  <c:v>43715</c:v>
                </c:pt>
                <c:pt idx="2085">
                  <c:v>43716</c:v>
                </c:pt>
                <c:pt idx="2086">
                  <c:v>43717</c:v>
                </c:pt>
                <c:pt idx="2087">
                  <c:v>43718</c:v>
                </c:pt>
                <c:pt idx="2088">
                  <c:v>43719</c:v>
                </c:pt>
                <c:pt idx="2089">
                  <c:v>43720</c:v>
                </c:pt>
                <c:pt idx="2090">
                  <c:v>43721</c:v>
                </c:pt>
                <c:pt idx="2091">
                  <c:v>43722</c:v>
                </c:pt>
                <c:pt idx="2092">
                  <c:v>43723</c:v>
                </c:pt>
                <c:pt idx="2093">
                  <c:v>43724</c:v>
                </c:pt>
                <c:pt idx="2094">
                  <c:v>43725</c:v>
                </c:pt>
                <c:pt idx="2095">
                  <c:v>43726</c:v>
                </c:pt>
                <c:pt idx="2096">
                  <c:v>43727</c:v>
                </c:pt>
                <c:pt idx="2097">
                  <c:v>43728</c:v>
                </c:pt>
                <c:pt idx="2098">
                  <c:v>43729</c:v>
                </c:pt>
                <c:pt idx="2099">
                  <c:v>43730</c:v>
                </c:pt>
                <c:pt idx="2100">
                  <c:v>43731</c:v>
                </c:pt>
                <c:pt idx="2101">
                  <c:v>43732</c:v>
                </c:pt>
                <c:pt idx="2102">
                  <c:v>43733</c:v>
                </c:pt>
                <c:pt idx="2103">
                  <c:v>43734</c:v>
                </c:pt>
                <c:pt idx="2104">
                  <c:v>43735</c:v>
                </c:pt>
                <c:pt idx="2105">
                  <c:v>43736</c:v>
                </c:pt>
                <c:pt idx="2106">
                  <c:v>43737</c:v>
                </c:pt>
                <c:pt idx="2107">
                  <c:v>43738</c:v>
                </c:pt>
                <c:pt idx="2108">
                  <c:v>43739</c:v>
                </c:pt>
                <c:pt idx="2109">
                  <c:v>43740</c:v>
                </c:pt>
                <c:pt idx="2110">
                  <c:v>43741</c:v>
                </c:pt>
                <c:pt idx="2111">
                  <c:v>43742</c:v>
                </c:pt>
                <c:pt idx="2112">
                  <c:v>43743</c:v>
                </c:pt>
                <c:pt idx="2113">
                  <c:v>43744</c:v>
                </c:pt>
                <c:pt idx="2114">
                  <c:v>43745</c:v>
                </c:pt>
                <c:pt idx="2115">
                  <c:v>43746</c:v>
                </c:pt>
                <c:pt idx="2116">
                  <c:v>43747</c:v>
                </c:pt>
                <c:pt idx="2117">
                  <c:v>43748</c:v>
                </c:pt>
                <c:pt idx="2118">
                  <c:v>43749</c:v>
                </c:pt>
                <c:pt idx="2119">
                  <c:v>43750</c:v>
                </c:pt>
                <c:pt idx="2120">
                  <c:v>43751</c:v>
                </c:pt>
                <c:pt idx="2121">
                  <c:v>43752</c:v>
                </c:pt>
                <c:pt idx="2122">
                  <c:v>43753</c:v>
                </c:pt>
                <c:pt idx="2123">
                  <c:v>43754</c:v>
                </c:pt>
                <c:pt idx="2124">
                  <c:v>43755</c:v>
                </c:pt>
                <c:pt idx="2125">
                  <c:v>43756</c:v>
                </c:pt>
                <c:pt idx="2126">
                  <c:v>43757</c:v>
                </c:pt>
                <c:pt idx="2127">
                  <c:v>43758</c:v>
                </c:pt>
                <c:pt idx="2128">
                  <c:v>43759</c:v>
                </c:pt>
                <c:pt idx="2129">
                  <c:v>43760</c:v>
                </c:pt>
                <c:pt idx="2130">
                  <c:v>43761</c:v>
                </c:pt>
                <c:pt idx="2131">
                  <c:v>43762</c:v>
                </c:pt>
                <c:pt idx="2132">
                  <c:v>43763</c:v>
                </c:pt>
                <c:pt idx="2133">
                  <c:v>43764</c:v>
                </c:pt>
                <c:pt idx="2134">
                  <c:v>43765</c:v>
                </c:pt>
                <c:pt idx="2135">
                  <c:v>43766</c:v>
                </c:pt>
                <c:pt idx="2136">
                  <c:v>43767</c:v>
                </c:pt>
                <c:pt idx="2137">
                  <c:v>43768</c:v>
                </c:pt>
                <c:pt idx="2138">
                  <c:v>43769</c:v>
                </c:pt>
                <c:pt idx="2139">
                  <c:v>43770</c:v>
                </c:pt>
                <c:pt idx="2140">
                  <c:v>43771</c:v>
                </c:pt>
                <c:pt idx="2141">
                  <c:v>43772</c:v>
                </c:pt>
                <c:pt idx="2142">
                  <c:v>43773</c:v>
                </c:pt>
                <c:pt idx="2143">
                  <c:v>43774</c:v>
                </c:pt>
                <c:pt idx="2144">
                  <c:v>43775</c:v>
                </c:pt>
                <c:pt idx="2145">
                  <c:v>43776</c:v>
                </c:pt>
                <c:pt idx="2146">
                  <c:v>43777</c:v>
                </c:pt>
                <c:pt idx="2147">
                  <c:v>43778</c:v>
                </c:pt>
                <c:pt idx="2148">
                  <c:v>43779</c:v>
                </c:pt>
                <c:pt idx="2149">
                  <c:v>43780</c:v>
                </c:pt>
                <c:pt idx="2150">
                  <c:v>43781</c:v>
                </c:pt>
                <c:pt idx="2151">
                  <c:v>43782</c:v>
                </c:pt>
                <c:pt idx="2152">
                  <c:v>43783</c:v>
                </c:pt>
                <c:pt idx="2153">
                  <c:v>43784</c:v>
                </c:pt>
                <c:pt idx="2154">
                  <c:v>43785</c:v>
                </c:pt>
                <c:pt idx="2155">
                  <c:v>43786</c:v>
                </c:pt>
                <c:pt idx="2156">
                  <c:v>43787</c:v>
                </c:pt>
                <c:pt idx="2157">
                  <c:v>43788</c:v>
                </c:pt>
                <c:pt idx="2158">
                  <c:v>43789</c:v>
                </c:pt>
                <c:pt idx="2159">
                  <c:v>43790</c:v>
                </c:pt>
                <c:pt idx="2160">
                  <c:v>43791</c:v>
                </c:pt>
                <c:pt idx="2161">
                  <c:v>43792</c:v>
                </c:pt>
                <c:pt idx="2162">
                  <c:v>43793</c:v>
                </c:pt>
                <c:pt idx="2163">
                  <c:v>43794</c:v>
                </c:pt>
                <c:pt idx="2164">
                  <c:v>43795</c:v>
                </c:pt>
                <c:pt idx="2165">
                  <c:v>43796</c:v>
                </c:pt>
                <c:pt idx="2166">
                  <c:v>43797</c:v>
                </c:pt>
                <c:pt idx="2167">
                  <c:v>43798</c:v>
                </c:pt>
                <c:pt idx="2168">
                  <c:v>43799</c:v>
                </c:pt>
                <c:pt idx="2169">
                  <c:v>43800</c:v>
                </c:pt>
                <c:pt idx="2170">
                  <c:v>43801</c:v>
                </c:pt>
                <c:pt idx="2171">
                  <c:v>43802</c:v>
                </c:pt>
                <c:pt idx="2172">
                  <c:v>43803</c:v>
                </c:pt>
                <c:pt idx="2173">
                  <c:v>43804</c:v>
                </c:pt>
                <c:pt idx="2174">
                  <c:v>43805</c:v>
                </c:pt>
                <c:pt idx="2175">
                  <c:v>43806</c:v>
                </c:pt>
                <c:pt idx="2176">
                  <c:v>43807</c:v>
                </c:pt>
                <c:pt idx="2177">
                  <c:v>43808</c:v>
                </c:pt>
                <c:pt idx="2178">
                  <c:v>43809</c:v>
                </c:pt>
                <c:pt idx="2179">
                  <c:v>43810</c:v>
                </c:pt>
                <c:pt idx="2180">
                  <c:v>43811</c:v>
                </c:pt>
                <c:pt idx="2181">
                  <c:v>43812</c:v>
                </c:pt>
                <c:pt idx="2182">
                  <c:v>43813</c:v>
                </c:pt>
                <c:pt idx="2183">
                  <c:v>43814</c:v>
                </c:pt>
                <c:pt idx="2184">
                  <c:v>43815</c:v>
                </c:pt>
                <c:pt idx="2185">
                  <c:v>43816</c:v>
                </c:pt>
                <c:pt idx="2186">
                  <c:v>43817</c:v>
                </c:pt>
                <c:pt idx="2187">
                  <c:v>43818</c:v>
                </c:pt>
                <c:pt idx="2188">
                  <c:v>43819</c:v>
                </c:pt>
                <c:pt idx="2189">
                  <c:v>43820</c:v>
                </c:pt>
                <c:pt idx="2190">
                  <c:v>43821</c:v>
                </c:pt>
                <c:pt idx="2191">
                  <c:v>43822</c:v>
                </c:pt>
                <c:pt idx="2192">
                  <c:v>43823</c:v>
                </c:pt>
                <c:pt idx="2193">
                  <c:v>43824</c:v>
                </c:pt>
                <c:pt idx="2194">
                  <c:v>43825</c:v>
                </c:pt>
                <c:pt idx="2195">
                  <c:v>43826</c:v>
                </c:pt>
                <c:pt idx="2196">
                  <c:v>43827</c:v>
                </c:pt>
                <c:pt idx="2197">
                  <c:v>43828</c:v>
                </c:pt>
                <c:pt idx="2198">
                  <c:v>43829</c:v>
                </c:pt>
                <c:pt idx="2199">
                  <c:v>43830</c:v>
                </c:pt>
                <c:pt idx="2200">
                  <c:v>43831</c:v>
                </c:pt>
                <c:pt idx="2201">
                  <c:v>43832</c:v>
                </c:pt>
                <c:pt idx="2202">
                  <c:v>43833</c:v>
                </c:pt>
                <c:pt idx="2203">
                  <c:v>43834</c:v>
                </c:pt>
                <c:pt idx="2204">
                  <c:v>43835</c:v>
                </c:pt>
                <c:pt idx="2205">
                  <c:v>43836</c:v>
                </c:pt>
                <c:pt idx="2206">
                  <c:v>43837</c:v>
                </c:pt>
                <c:pt idx="2207">
                  <c:v>43838</c:v>
                </c:pt>
                <c:pt idx="2208">
                  <c:v>43839</c:v>
                </c:pt>
                <c:pt idx="2209">
                  <c:v>43840</c:v>
                </c:pt>
                <c:pt idx="2210">
                  <c:v>43841</c:v>
                </c:pt>
                <c:pt idx="2211">
                  <c:v>43842</c:v>
                </c:pt>
                <c:pt idx="2212">
                  <c:v>43843</c:v>
                </c:pt>
                <c:pt idx="2213">
                  <c:v>43844</c:v>
                </c:pt>
                <c:pt idx="2214">
                  <c:v>43845</c:v>
                </c:pt>
                <c:pt idx="2215">
                  <c:v>43846</c:v>
                </c:pt>
                <c:pt idx="2216">
                  <c:v>43847</c:v>
                </c:pt>
                <c:pt idx="2217">
                  <c:v>43848</c:v>
                </c:pt>
                <c:pt idx="2218">
                  <c:v>43849</c:v>
                </c:pt>
                <c:pt idx="2219">
                  <c:v>43850</c:v>
                </c:pt>
                <c:pt idx="2220">
                  <c:v>43851</c:v>
                </c:pt>
                <c:pt idx="2221">
                  <c:v>43852</c:v>
                </c:pt>
                <c:pt idx="2222">
                  <c:v>43853</c:v>
                </c:pt>
                <c:pt idx="2223">
                  <c:v>43854</c:v>
                </c:pt>
                <c:pt idx="2224">
                  <c:v>43855</c:v>
                </c:pt>
                <c:pt idx="2225">
                  <c:v>43856</c:v>
                </c:pt>
                <c:pt idx="2226">
                  <c:v>43857</c:v>
                </c:pt>
                <c:pt idx="2227">
                  <c:v>43858</c:v>
                </c:pt>
                <c:pt idx="2228">
                  <c:v>43859</c:v>
                </c:pt>
                <c:pt idx="2229">
                  <c:v>43860</c:v>
                </c:pt>
                <c:pt idx="2230">
                  <c:v>43861</c:v>
                </c:pt>
                <c:pt idx="2231">
                  <c:v>43862</c:v>
                </c:pt>
                <c:pt idx="2232">
                  <c:v>43863</c:v>
                </c:pt>
                <c:pt idx="2233">
                  <c:v>43864</c:v>
                </c:pt>
                <c:pt idx="2234">
                  <c:v>43865</c:v>
                </c:pt>
                <c:pt idx="2235">
                  <c:v>43866</c:v>
                </c:pt>
                <c:pt idx="2236">
                  <c:v>43867</c:v>
                </c:pt>
                <c:pt idx="2237">
                  <c:v>43868</c:v>
                </c:pt>
                <c:pt idx="2238">
                  <c:v>43869</c:v>
                </c:pt>
                <c:pt idx="2239">
                  <c:v>43870</c:v>
                </c:pt>
                <c:pt idx="2240">
                  <c:v>43871</c:v>
                </c:pt>
                <c:pt idx="2241">
                  <c:v>43872</c:v>
                </c:pt>
                <c:pt idx="2242">
                  <c:v>43873</c:v>
                </c:pt>
                <c:pt idx="2243">
                  <c:v>43874</c:v>
                </c:pt>
                <c:pt idx="2244">
                  <c:v>43875</c:v>
                </c:pt>
                <c:pt idx="2245">
                  <c:v>43876</c:v>
                </c:pt>
                <c:pt idx="2246">
                  <c:v>43877</c:v>
                </c:pt>
                <c:pt idx="2247">
                  <c:v>43878</c:v>
                </c:pt>
                <c:pt idx="2248">
                  <c:v>43879</c:v>
                </c:pt>
                <c:pt idx="2249">
                  <c:v>43880</c:v>
                </c:pt>
                <c:pt idx="2250">
                  <c:v>43881</c:v>
                </c:pt>
                <c:pt idx="2251">
                  <c:v>43882</c:v>
                </c:pt>
                <c:pt idx="2252">
                  <c:v>43883</c:v>
                </c:pt>
                <c:pt idx="2253">
                  <c:v>43884</c:v>
                </c:pt>
                <c:pt idx="2254">
                  <c:v>43885</c:v>
                </c:pt>
                <c:pt idx="2255">
                  <c:v>43886</c:v>
                </c:pt>
                <c:pt idx="2256">
                  <c:v>43887</c:v>
                </c:pt>
                <c:pt idx="2257">
                  <c:v>43888</c:v>
                </c:pt>
                <c:pt idx="2258">
                  <c:v>43889</c:v>
                </c:pt>
                <c:pt idx="2259">
                  <c:v>43890</c:v>
                </c:pt>
                <c:pt idx="2260">
                  <c:v>43891</c:v>
                </c:pt>
                <c:pt idx="2261">
                  <c:v>43892</c:v>
                </c:pt>
                <c:pt idx="2262">
                  <c:v>43893</c:v>
                </c:pt>
                <c:pt idx="2263">
                  <c:v>43894</c:v>
                </c:pt>
                <c:pt idx="2264">
                  <c:v>43895</c:v>
                </c:pt>
                <c:pt idx="2265">
                  <c:v>43896</c:v>
                </c:pt>
                <c:pt idx="2266">
                  <c:v>43897</c:v>
                </c:pt>
                <c:pt idx="2267">
                  <c:v>43898</c:v>
                </c:pt>
                <c:pt idx="2268">
                  <c:v>43899</c:v>
                </c:pt>
                <c:pt idx="2269">
                  <c:v>43900</c:v>
                </c:pt>
                <c:pt idx="2270">
                  <c:v>43901</c:v>
                </c:pt>
                <c:pt idx="2271">
                  <c:v>43902</c:v>
                </c:pt>
                <c:pt idx="2272">
                  <c:v>43903</c:v>
                </c:pt>
                <c:pt idx="2273">
                  <c:v>43904</c:v>
                </c:pt>
                <c:pt idx="2274">
                  <c:v>43905</c:v>
                </c:pt>
                <c:pt idx="2275">
                  <c:v>43906</c:v>
                </c:pt>
                <c:pt idx="2276">
                  <c:v>43907</c:v>
                </c:pt>
                <c:pt idx="2277">
                  <c:v>43908</c:v>
                </c:pt>
                <c:pt idx="2278">
                  <c:v>43909</c:v>
                </c:pt>
                <c:pt idx="2279">
                  <c:v>43910</c:v>
                </c:pt>
                <c:pt idx="2280">
                  <c:v>43911</c:v>
                </c:pt>
                <c:pt idx="2281">
                  <c:v>43912</c:v>
                </c:pt>
                <c:pt idx="2282">
                  <c:v>43913</c:v>
                </c:pt>
                <c:pt idx="2283">
                  <c:v>43914</c:v>
                </c:pt>
                <c:pt idx="2284">
                  <c:v>43915</c:v>
                </c:pt>
                <c:pt idx="2285">
                  <c:v>43916</c:v>
                </c:pt>
                <c:pt idx="2286">
                  <c:v>43917</c:v>
                </c:pt>
                <c:pt idx="2287">
                  <c:v>43918</c:v>
                </c:pt>
                <c:pt idx="2288">
                  <c:v>43919</c:v>
                </c:pt>
                <c:pt idx="2289">
                  <c:v>43920</c:v>
                </c:pt>
                <c:pt idx="2290">
                  <c:v>43921</c:v>
                </c:pt>
                <c:pt idx="2291">
                  <c:v>43922</c:v>
                </c:pt>
                <c:pt idx="2292">
                  <c:v>43923</c:v>
                </c:pt>
                <c:pt idx="2293">
                  <c:v>43924</c:v>
                </c:pt>
                <c:pt idx="2294">
                  <c:v>43925</c:v>
                </c:pt>
                <c:pt idx="2295">
                  <c:v>43926</c:v>
                </c:pt>
                <c:pt idx="2296">
                  <c:v>43927</c:v>
                </c:pt>
                <c:pt idx="2297">
                  <c:v>43928</c:v>
                </c:pt>
                <c:pt idx="2298">
                  <c:v>43929</c:v>
                </c:pt>
                <c:pt idx="2299">
                  <c:v>43930</c:v>
                </c:pt>
                <c:pt idx="2300">
                  <c:v>43931</c:v>
                </c:pt>
                <c:pt idx="2301">
                  <c:v>43932</c:v>
                </c:pt>
                <c:pt idx="2302">
                  <c:v>43933</c:v>
                </c:pt>
                <c:pt idx="2303">
                  <c:v>43934</c:v>
                </c:pt>
                <c:pt idx="2304">
                  <c:v>43935</c:v>
                </c:pt>
                <c:pt idx="2305">
                  <c:v>43936</c:v>
                </c:pt>
                <c:pt idx="2306">
                  <c:v>43937</c:v>
                </c:pt>
                <c:pt idx="2307">
                  <c:v>43938</c:v>
                </c:pt>
                <c:pt idx="2308">
                  <c:v>43939</c:v>
                </c:pt>
                <c:pt idx="2309">
                  <c:v>43940</c:v>
                </c:pt>
                <c:pt idx="2310">
                  <c:v>43941</c:v>
                </c:pt>
                <c:pt idx="2311">
                  <c:v>43942</c:v>
                </c:pt>
                <c:pt idx="2312">
                  <c:v>43943</c:v>
                </c:pt>
                <c:pt idx="2313">
                  <c:v>43944</c:v>
                </c:pt>
                <c:pt idx="2314">
                  <c:v>43945</c:v>
                </c:pt>
                <c:pt idx="2315">
                  <c:v>43946</c:v>
                </c:pt>
                <c:pt idx="2316">
                  <c:v>43947</c:v>
                </c:pt>
                <c:pt idx="2317">
                  <c:v>43948</c:v>
                </c:pt>
                <c:pt idx="2318">
                  <c:v>43949</c:v>
                </c:pt>
                <c:pt idx="2319">
                  <c:v>43950</c:v>
                </c:pt>
                <c:pt idx="2320">
                  <c:v>43951</c:v>
                </c:pt>
                <c:pt idx="2321">
                  <c:v>43952</c:v>
                </c:pt>
                <c:pt idx="2322">
                  <c:v>43953</c:v>
                </c:pt>
                <c:pt idx="2323">
                  <c:v>43954</c:v>
                </c:pt>
                <c:pt idx="2324">
                  <c:v>43955</c:v>
                </c:pt>
                <c:pt idx="2325">
                  <c:v>43956</c:v>
                </c:pt>
                <c:pt idx="2326">
                  <c:v>43957</c:v>
                </c:pt>
                <c:pt idx="2327">
                  <c:v>43958</c:v>
                </c:pt>
                <c:pt idx="2328">
                  <c:v>43959</c:v>
                </c:pt>
                <c:pt idx="2329">
                  <c:v>43960</c:v>
                </c:pt>
                <c:pt idx="2330">
                  <c:v>43961</c:v>
                </c:pt>
                <c:pt idx="2331">
                  <c:v>43962</c:v>
                </c:pt>
                <c:pt idx="2332">
                  <c:v>43963</c:v>
                </c:pt>
                <c:pt idx="2333">
                  <c:v>43964</c:v>
                </c:pt>
                <c:pt idx="2334">
                  <c:v>43965</c:v>
                </c:pt>
                <c:pt idx="2335">
                  <c:v>43966</c:v>
                </c:pt>
                <c:pt idx="2336">
                  <c:v>43967</c:v>
                </c:pt>
                <c:pt idx="2337">
                  <c:v>43968</c:v>
                </c:pt>
                <c:pt idx="2338">
                  <c:v>43969</c:v>
                </c:pt>
                <c:pt idx="2339">
                  <c:v>43970</c:v>
                </c:pt>
                <c:pt idx="2340">
                  <c:v>43971</c:v>
                </c:pt>
                <c:pt idx="2341">
                  <c:v>43972</c:v>
                </c:pt>
                <c:pt idx="2342">
                  <c:v>43973</c:v>
                </c:pt>
                <c:pt idx="2343">
                  <c:v>43974</c:v>
                </c:pt>
                <c:pt idx="2344">
                  <c:v>43975</c:v>
                </c:pt>
                <c:pt idx="2345">
                  <c:v>43976</c:v>
                </c:pt>
                <c:pt idx="2346">
                  <c:v>43977</c:v>
                </c:pt>
                <c:pt idx="2347">
                  <c:v>43978</c:v>
                </c:pt>
                <c:pt idx="2348">
                  <c:v>43979</c:v>
                </c:pt>
                <c:pt idx="2349">
                  <c:v>43980</c:v>
                </c:pt>
                <c:pt idx="2350">
                  <c:v>43981</c:v>
                </c:pt>
                <c:pt idx="2351">
                  <c:v>43982</c:v>
                </c:pt>
                <c:pt idx="2352">
                  <c:v>43983</c:v>
                </c:pt>
                <c:pt idx="2353">
                  <c:v>43984</c:v>
                </c:pt>
                <c:pt idx="2354">
                  <c:v>43985</c:v>
                </c:pt>
                <c:pt idx="2355">
                  <c:v>43986</c:v>
                </c:pt>
                <c:pt idx="2356">
                  <c:v>43987</c:v>
                </c:pt>
                <c:pt idx="2357">
                  <c:v>43988</c:v>
                </c:pt>
                <c:pt idx="2358">
                  <c:v>43989</c:v>
                </c:pt>
                <c:pt idx="2359">
                  <c:v>43990</c:v>
                </c:pt>
                <c:pt idx="2360">
                  <c:v>43991</c:v>
                </c:pt>
                <c:pt idx="2361">
                  <c:v>43992</c:v>
                </c:pt>
                <c:pt idx="2362">
                  <c:v>43993</c:v>
                </c:pt>
                <c:pt idx="2363">
                  <c:v>43994</c:v>
                </c:pt>
                <c:pt idx="2364">
                  <c:v>43995</c:v>
                </c:pt>
                <c:pt idx="2365">
                  <c:v>43996</c:v>
                </c:pt>
                <c:pt idx="2366">
                  <c:v>43997</c:v>
                </c:pt>
                <c:pt idx="2367">
                  <c:v>43998</c:v>
                </c:pt>
                <c:pt idx="2368">
                  <c:v>43999</c:v>
                </c:pt>
                <c:pt idx="2369">
                  <c:v>44000</c:v>
                </c:pt>
                <c:pt idx="2370">
                  <c:v>44001</c:v>
                </c:pt>
                <c:pt idx="2371">
                  <c:v>44002</c:v>
                </c:pt>
                <c:pt idx="2372">
                  <c:v>44003</c:v>
                </c:pt>
                <c:pt idx="2373">
                  <c:v>44004</c:v>
                </c:pt>
                <c:pt idx="2374">
                  <c:v>44005</c:v>
                </c:pt>
                <c:pt idx="2375">
                  <c:v>44006</c:v>
                </c:pt>
                <c:pt idx="2376">
                  <c:v>44007</c:v>
                </c:pt>
                <c:pt idx="2377">
                  <c:v>44008</c:v>
                </c:pt>
                <c:pt idx="2378">
                  <c:v>44009</c:v>
                </c:pt>
                <c:pt idx="2379">
                  <c:v>44010</c:v>
                </c:pt>
                <c:pt idx="2380">
                  <c:v>44011</c:v>
                </c:pt>
                <c:pt idx="2381">
                  <c:v>44012</c:v>
                </c:pt>
                <c:pt idx="2382">
                  <c:v>44013</c:v>
                </c:pt>
                <c:pt idx="2383">
                  <c:v>44014</c:v>
                </c:pt>
                <c:pt idx="2384">
                  <c:v>44015</c:v>
                </c:pt>
                <c:pt idx="2385">
                  <c:v>44016</c:v>
                </c:pt>
                <c:pt idx="2386">
                  <c:v>44017</c:v>
                </c:pt>
                <c:pt idx="2387">
                  <c:v>44018</c:v>
                </c:pt>
                <c:pt idx="2388">
                  <c:v>44019</c:v>
                </c:pt>
                <c:pt idx="2389">
                  <c:v>44020</c:v>
                </c:pt>
                <c:pt idx="2390">
                  <c:v>44021</c:v>
                </c:pt>
                <c:pt idx="2391">
                  <c:v>44022</c:v>
                </c:pt>
                <c:pt idx="2392">
                  <c:v>44023</c:v>
                </c:pt>
                <c:pt idx="2393">
                  <c:v>44024</c:v>
                </c:pt>
                <c:pt idx="2394">
                  <c:v>44025</c:v>
                </c:pt>
                <c:pt idx="2395">
                  <c:v>44026</c:v>
                </c:pt>
                <c:pt idx="2396">
                  <c:v>44027</c:v>
                </c:pt>
                <c:pt idx="2397">
                  <c:v>44028</c:v>
                </c:pt>
                <c:pt idx="2398">
                  <c:v>44029</c:v>
                </c:pt>
                <c:pt idx="2399">
                  <c:v>44030</c:v>
                </c:pt>
                <c:pt idx="2400">
                  <c:v>44031</c:v>
                </c:pt>
                <c:pt idx="2401">
                  <c:v>44032</c:v>
                </c:pt>
                <c:pt idx="2402">
                  <c:v>44033</c:v>
                </c:pt>
                <c:pt idx="2403">
                  <c:v>44034</c:v>
                </c:pt>
                <c:pt idx="2404">
                  <c:v>44035</c:v>
                </c:pt>
                <c:pt idx="2405">
                  <c:v>44036</c:v>
                </c:pt>
                <c:pt idx="2406">
                  <c:v>44037</c:v>
                </c:pt>
                <c:pt idx="2407">
                  <c:v>44038</c:v>
                </c:pt>
                <c:pt idx="2408">
                  <c:v>44039</c:v>
                </c:pt>
                <c:pt idx="2409">
                  <c:v>44040</c:v>
                </c:pt>
                <c:pt idx="2410">
                  <c:v>44041</c:v>
                </c:pt>
                <c:pt idx="2411">
                  <c:v>44042</c:v>
                </c:pt>
                <c:pt idx="2412">
                  <c:v>44043</c:v>
                </c:pt>
                <c:pt idx="2413">
                  <c:v>44044</c:v>
                </c:pt>
                <c:pt idx="2414">
                  <c:v>44045</c:v>
                </c:pt>
                <c:pt idx="2415">
                  <c:v>44046</c:v>
                </c:pt>
                <c:pt idx="2416">
                  <c:v>44047</c:v>
                </c:pt>
                <c:pt idx="2417">
                  <c:v>44048</c:v>
                </c:pt>
                <c:pt idx="2418">
                  <c:v>44049</c:v>
                </c:pt>
                <c:pt idx="2419">
                  <c:v>44050</c:v>
                </c:pt>
                <c:pt idx="2420">
                  <c:v>44051</c:v>
                </c:pt>
                <c:pt idx="2421">
                  <c:v>44052</c:v>
                </c:pt>
                <c:pt idx="2422">
                  <c:v>44053</c:v>
                </c:pt>
                <c:pt idx="2423">
                  <c:v>44054</c:v>
                </c:pt>
                <c:pt idx="2424">
                  <c:v>44055</c:v>
                </c:pt>
                <c:pt idx="2425">
                  <c:v>44056</c:v>
                </c:pt>
                <c:pt idx="2426">
                  <c:v>44057</c:v>
                </c:pt>
                <c:pt idx="2427">
                  <c:v>44058</c:v>
                </c:pt>
                <c:pt idx="2428">
                  <c:v>44059</c:v>
                </c:pt>
                <c:pt idx="2429">
                  <c:v>44060</c:v>
                </c:pt>
                <c:pt idx="2430">
                  <c:v>44061</c:v>
                </c:pt>
                <c:pt idx="2431">
                  <c:v>44062</c:v>
                </c:pt>
                <c:pt idx="2432">
                  <c:v>44063</c:v>
                </c:pt>
                <c:pt idx="2433">
                  <c:v>44064</c:v>
                </c:pt>
                <c:pt idx="2434">
                  <c:v>44065</c:v>
                </c:pt>
                <c:pt idx="2435">
                  <c:v>44066</c:v>
                </c:pt>
                <c:pt idx="2436">
                  <c:v>44067</c:v>
                </c:pt>
                <c:pt idx="2437">
                  <c:v>44068</c:v>
                </c:pt>
                <c:pt idx="2438">
                  <c:v>44069</c:v>
                </c:pt>
                <c:pt idx="2439">
                  <c:v>44070</c:v>
                </c:pt>
                <c:pt idx="2440">
                  <c:v>44071</c:v>
                </c:pt>
                <c:pt idx="2441">
                  <c:v>44072</c:v>
                </c:pt>
                <c:pt idx="2442">
                  <c:v>44073</c:v>
                </c:pt>
                <c:pt idx="2443">
                  <c:v>44074</c:v>
                </c:pt>
                <c:pt idx="2444">
                  <c:v>44075</c:v>
                </c:pt>
                <c:pt idx="2445">
                  <c:v>44076</c:v>
                </c:pt>
                <c:pt idx="2446">
                  <c:v>44077</c:v>
                </c:pt>
                <c:pt idx="2447">
                  <c:v>44078</c:v>
                </c:pt>
                <c:pt idx="2448">
                  <c:v>44079</c:v>
                </c:pt>
                <c:pt idx="2449">
                  <c:v>44080</c:v>
                </c:pt>
                <c:pt idx="2450">
                  <c:v>44081</c:v>
                </c:pt>
                <c:pt idx="2451">
                  <c:v>44082</c:v>
                </c:pt>
                <c:pt idx="2452">
                  <c:v>44083</c:v>
                </c:pt>
                <c:pt idx="2453">
                  <c:v>44084</c:v>
                </c:pt>
                <c:pt idx="2454">
                  <c:v>44085</c:v>
                </c:pt>
                <c:pt idx="2455">
                  <c:v>44086</c:v>
                </c:pt>
                <c:pt idx="2456">
                  <c:v>44087</c:v>
                </c:pt>
                <c:pt idx="2457">
                  <c:v>44088</c:v>
                </c:pt>
                <c:pt idx="2458">
                  <c:v>44089</c:v>
                </c:pt>
                <c:pt idx="2459">
                  <c:v>44090</c:v>
                </c:pt>
                <c:pt idx="2460">
                  <c:v>44091</c:v>
                </c:pt>
                <c:pt idx="2461">
                  <c:v>44092</c:v>
                </c:pt>
                <c:pt idx="2462">
                  <c:v>44093</c:v>
                </c:pt>
                <c:pt idx="2463">
                  <c:v>44094</c:v>
                </c:pt>
                <c:pt idx="2464">
                  <c:v>44095</c:v>
                </c:pt>
                <c:pt idx="2465">
                  <c:v>44096</c:v>
                </c:pt>
                <c:pt idx="2466">
                  <c:v>44097</c:v>
                </c:pt>
                <c:pt idx="2467">
                  <c:v>44098</c:v>
                </c:pt>
                <c:pt idx="2468">
                  <c:v>44099</c:v>
                </c:pt>
                <c:pt idx="2469">
                  <c:v>44100</c:v>
                </c:pt>
                <c:pt idx="2470">
                  <c:v>44101</c:v>
                </c:pt>
                <c:pt idx="2471">
                  <c:v>44102</c:v>
                </c:pt>
                <c:pt idx="2472">
                  <c:v>44103</c:v>
                </c:pt>
                <c:pt idx="2473">
                  <c:v>44104</c:v>
                </c:pt>
                <c:pt idx="2474">
                  <c:v>44105</c:v>
                </c:pt>
                <c:pt idx="2475">
                  <c:v>44106</c:v>
                </c:pt>
                <c:pt idx="2476">
                  <c:v>44107</c:v>
                </c:pt>
                <c:pt idx="2477">
                  <c:v>44108</c:v>
                </c:pt>
                <c:pt idx="2478">
                  <c:v>44109</c:v>
                </c:pt>
                <c:pt idx="2479">
                  <c:v>44110</c:v>
                </c:pt>
                <c:pt idx="2480">
                  <c:v>44111</c:v>
                </c:pt>
                <c:pt idx="2481">
                  <c:v>44112</c:v>
                </c:pt>
                <c:pt idx="2482">
                  <c:v>44113</c:v>
                </c:pt>
                <c:pt idx="2483">
                  <c:v>44114</c:v>
                </c:pt>
                <c:pt idx="2484">
                  <c:v>44115</c:v>
                </c:pt>
                <c:pt idx="2485">
                  <c:v>44116</c:v>
                </c:pt>
                <c:pt idx="2486">
                  <c:v>44117</c:v>
                </c:pt>
                <c:pt idx="2487">
                  <c:v>44118</c:v>
                </c:pt>
                <c:pt idx="2488">
                  <c:v>44119</c:v>
                </c:pt>
                <c:pt idx="2489">
                  <c:v>44120</c:v>
                </c:pt>
                <c:pt idx="2490">
                  <c:v>44121</c:v>
                </c:pt>
                <c:pt idx="2491">
                  <c:v>44122</c:v>
                </c:pt>
                <c:pt idx="2492">
                  <c:v>44123</c:v>
                </c:pt>
                <c:pt idx="2493">
                  <c:v>44124</c:v>
                </c:pt>
                <c:pt idx="2494">
                  <c:v>44125</c:v>
                </c:pt>
                <c:pt idx="2495">
                  <c:v>44126</c:v>
                </c:pt>
                <c:pt idx="2496">
                  <c:v>44127</c:v>
                </c:pt>
                <c:pt idx="2497">
                  <c:v>44128</c:v>
                </c:pt>
                <c:pt idx="2498">
                  <c:v>44129</c:v>
                </c:pt>
                <c:pt idx="2499">
                  <c:v>44130</c:v>
                </c:pt>
                <c:pt idx="2500">
                  <c:v>44131</c:v>
                </c:pt>
                <c:pt idx="2501">
                  <c:v>44132</c:v>
                </c:pt>
                <c:pt idx="2502">
                  <c:v>44133</c:v>
                </c:pt>
                <c:pt idx="2503">
                  <c:v>44134</c:v>
                </c:pt>
                <c:pt idx="2504">
                  <c:v>44135</c:v>
                </c:pt>
                <c:pt idx="2505">
                  <c:v>44136</c:v>
                </c:pt>
                <c:pt idx="2506">
                  <c:v>44137</c:v>
                </c:pt>
                <c:pt idx="2507">
                  <c:v>44138</c:v>
                </c:pt>
                <c:pt idx="2508">
                  <c:v>44139</c:v>
                </c:pt>
                <c:pt idx="2509">
                  <c:v>44140</c:v>
                </c:pt>
                <c:pt idx="2510">
                  <c:v>44141</c:v>
                </c:pt>
                <c:pt idx="2511">
                  <c:v>44142</c:v>
                </c:pt>
                <c:pt idx="2512">
                  <c:v>44143</c:v>
                </c:pt>
                <c:pt idx="2513">
                  <c:v>44144</c:v>
                </c:pt>
                <c:pt idx="2514">
                  <c:v>44145</c:v>
                </c:pt>
                <c:pt idx="2515">
                  <c:v>44146</c:v>
                </c:pt>
                <c:pt idx="2516">
                  <c:v>44147</c:v>
                </c:pt>
                <c:pt idx="2517">
                  <c:v>44148</c:v>
                </c:pt>
                <c:pt idx="2518">
                  <c:v>44149</c:v>
                </c:pt>
                <c:pt idx="2519">
                  <c:v>44150</c:v>
                </c:pt>
                <c:pt idx="2520">
                  <c:v>44151</c:v>
                </c:pt>
                <c:pt idx="2521">
                  <c:v>44152</c:v>
                </c:pt>
                <c:pt idx="2522">
                  <c:v>44153</c:v>
                </c:pt>
                <c:pt idx="2523">
                  <c:v>44154</c:v>
                </c:pt>
                <c:pt idx="2524">
                  <c:v>44155</c:v>
                </c:pt>
                <c:pt idx="2525">
                  <c:v>44156</c:v>
                </c:pt>
                <c:pt idx="2526">
                  <c:v>44157</c:v>
                </c:pt>
                <c:pt idx="2527">
                  <c:v>44158</c:v>
                </c:pt>
                <c:pt idx="2528">
                  <c:v>44159</c:v>
                </c:pt>
                <c:pt idx="2529">
                  <c:v>44160</c:v>
                </c:pt>
                <c:pt idx="2530">
                  <c:v>44161</c:v>
                </c:pt>
                <c:pt idx="2531">
                  <c:v>44162</c:v>
                </c:pt>
                <c:pt idx="2532">
                  <c:v>44163</c:v>
                </c:pt>
                <c:pt idx="2533">
                  <c:v>44164</c:v>
                </c:pt>
                <c:pt idx="2534">
                  <c:v>44165</c:v>
                </c:pt>
                <c:pt idx="2535">
                  <c:v>44166</c:v>
                </c:pt>
                <c:pt idx="2536">
                  <c:v>44167</c:v>
                </c:pt>
                <c:pt idx="2537">
                  <c:v>44168</c:v>
                </c:pt>
                <c:pt idx="2538">
                  <c:v>44169</c:v>
                </c:pt>
                <c:pt idx="2539">
                  <c:v>44170</c:v>
                </c:pt>
                <c:pt idx="2540">
                  <c:v>44171</c:v>
                </c:pt>
                <c:pt idx="2541">
                  <c:v>44172</c:v>
                </c:pt>
                <c:pt idx="2542">
                  <c:v>44173</c:v>
                </c:pt>
                <c:pt idx="2543">
                  <c:v>44174</c:v>
                </c:pt>
                <c:pt idx="2544">
                  <c:v>44175</c:v>
                </c:pt>
                <c:pt idx="2545">
                  <c:v>44176</c:v>
                </c:pt>
                <c:pt idx="2546">
                  <c:v>44177</c:v>
                </c:pt>
                <c:pt idx="2547">
                  <c:v>44178</c:v>
                </c:pt>
                <c:pt idx="2548">
                  <c:v>44179</c:v>
                </c:pt>
                <c:pt idx="2549">
                  <c:v>44180</c:v>
                </c:pt>
                <c:pt idx="2550">
                  <c:v>44181</c:v>
                </c:pt>
                <c:pt idx="2551">
                  <c:v>44182</c:v>
                </c:pt>
                <c:pt idx="2552">
                  <c:v>44183</c:v>
                </c:pt>
                <c:pt idx="2553">
                  <c:v>44184</c:v>
                </c:pt>
                <c:pt idx="2554">
                  <c:v>44185</c:v>
                </c:pt>
                <c:pt idx="2555">
                  <c:v>44186</c:v>
                </c:pt>
                <c:pt idx="2556">
                  <c:v>44187</c:v>
                </c:pt>
                <c:pt idx="2557">
                  <c:v>44188</c:v>
                </c:pt>
                <c:pt idx="2558">
                  <c:v>44189</c:v>
                </c:pt>
                <c:pt idx="2559">
                  <c:v>44190</c:v>
                </c:pt>
                <c:pt idx="2560">
                  <c:v>44191</c:v>
                </c:pt>
                <c:pt idx="2561">
                  <c:v>44192</c:v>
                </c:pt>
                <c:pt idx="2562">
                  <c:v>44193</c:v>
                </c:pt>
                <c:pt idx="2563">
                  <c:v>44194</c:v>
                </c:pt>
                <c:pt idx="2564">
                  <c:v>44195</c:v>
                </c:pt>
                <c:pt idx="2565">
                  <c:v>44196</c:v>
                </c:pt>
                <c:pt idx="2566">
                  <c:v>44197.996527777781</c:v>
                </c:pt>
                <c:pt idx="2567">
                  <c:v>44198.996527777781</c:v>
                </c:pt>
                <c:pt idx="2568">
                  <c:v>44199.996527777781</c:v>
                </c:pt>
                <c:pt idx="2569">
                  <c:v>44200.996527777781</c:v>
                </c:pt>
                <c:pt idx="2570">
                  <c:v>44201.996527777781</c:v>
                </c:pt>
                <c:pt idx="2571">
                  <c:v>44202.996527777781</c:v>
                </c:pt>
                <c:pt idx="2572">
                  <c:v>44203.996527777781</c:v>
                </c:pt>
                <c:pt idx="2573">
                  <c:v>44204.996527777781</c:v>
                </c:pt>
                <c:pt idx="2574">
                  <c:v>44205.996527777781</c:v>
                </c:pt>
                <c:pt idx="2575">
                  <c:v>44206.996527777781</c:v>
                </c:pt>
                <c:pt idx="2576">
                  <c:v>44207.996527777781</c:v>
                </c:pt>
                <c:pt idx="2577">
                  <c:v>44208.996527777781</c:v>
                </c:pt>
                <c:pt idx="2578">
                  <c:v>44209.996527777781</c:v>
                </c:pt>
                <c:pt idx="2579">
                  <c:v>44210.996527777781</c:v>
                </c:pt>
                <c:pt idx="2580">
                  <c:v>44211.996527777781</c:v>
                </c:pt>
                <c:pt idx="2581">
                  <c:v>44212.996527777781</c:v>
                </c:pt>
                <c:pt idx="2582">
                  <c:v>44213.996527777781</c:v>
                </c:pt>
                <c:pt idx="2583">
                  <c:v>44214.996527777781</c:v>
                </c:pt>
                <c:pt idx="2584">
                  <c:v>44215.996527777781</c:v>
                </c:pt>
                <c:pt idx="2585">
                  <c:v>44216.996527777781</c:v>
                </c:pt>
                <c:pt idx="2586">
                  <c:v>44217.996527777781</c:v>
                </c:pt>
                <c:pt idx="2587">
                  <c:v>44218.996527777781</c:v>
                </c:pt>
                <c:pt idx="2588">
                  <c:v>44219.996527777781</c:v>
                </c:pt>
                <c:pt idx="2589">
                  <c:v>44220.996527777781</c:v>
                </c:pt>
                <c:pt idx="2590">
                  <c:v>44221.996527777781</c:v>
                </c:pt>
                <c:pt idx="2591">
                  <c:v>44222.996527777781</c:v>
                </c:pt>
                <c:pt idx="2592">
                  <c:v>44223.996527777781</c:v>
                </c:pt>
                <c:pt idx="2593">
                  <c:v>44224.996527777781</c:v>
                </c:pt>
                <c:pt idx="2594">
                  <c:v>44225.996527777781</c:v>
                </c:pt>
                <c:pt idx="2595">
                  <c:v>44226.996527777781</c:v>
                </c:pt>
                <c:pt idx="2596">
                  <c:v>44227.996527777781</c:v>
                </c:pt>
                <c:pt idx="2597">
                  <c:v>44228</c:v>
                </c:pt>
                <c:pt idx="2598">
                  <c:v>44229</c:v>
                </c:pt>
                <c:pt idx="2599">
                  <c:v>44230</c:v>
                </c:pt>
                <c:pt idx="2600">
                  <c:v>44231</c:v>
                </c:pt>
                <c:pt idx="2601">
                  <c:v>44232</c:v>
                </c:pt>
                <c:pt idx="2602">
                  <c:v>44233</c:v>
                </c:pt>
                <c:pt idx="2603">
                  <c:v>44234</c:v>
                </c:pt>
                <c:pt idx="2604">
                  <c:v>44235</c:v>
                </c:pt>
                <c:pt idx="2605">
                  <c:v>44236</c:v>
                </c:pt>
                <c:pt idx="2606">
                  <c:v>44237</c:v>
                </c:pt>
                <c:pt idx="2607">
                  <c:v>44238</c:v>
                </c:pt>
                <c:pt idx="2608">
                  <c:v>44239</c:v>
                </c:pt>
                <c:pt idx="2609">
                  <c:v>44240</c:v>
                </c:pt>
                <c:pt idx="2610">
                  <c:v>44241</c:v>
                </c:pt>
                <c:pt idx="2611">
                  <c:v>44242</c:v>
                </c:pt>
                <c:pt idx="2612">
                  <c:v>44243</c:v>
                </c:pt>
                <c:pt idx="2613">
                  <c:v>44244</c:v>
                </c:pt>
                <c:pt idx="2614">
                  <c:v>44245</c:v>
                </c:pt>
                <c:pt idx="2615">
                  <c:v>44246</c:v>
                </c:pt>
                <c:pt idx="2616">
                  <c:v>44247</c:v>
                </c:pt>
                <c:pt idx="2617">
                  <c:v>44248</c:v>
                </c:pt>
                <c:pt idx="2618">
                  <c:v>44249</c:v>
                </c:pt>
                <c:pt idx="2619">
                  <c:v>44250</c:v>
                </c:pt>
                <c:pt idx="2620">
                  <c:v>44251</c:v>
                </c:pt>
                <c:pt idx="2621">
                  <c:v>44252</c:v>
                </c:pt>
                <c:pt idx="2622">
                  <c:v>44253</c:v>
                </c:pt>
                <c:pt idx="2623">
                  <c:v>44254</c:v>
                </c:pt>
                <c:pt idx="2624">
                  <c:v>44255</c:v>
                </c:pt>
                <c:pt idx="2625">
                  <c:v>44256</c:v>
                </c:pt>
                <c:pt idx="2626">
                  <c:v>44257</c:v>
                </c:pt>
                <c:pt idx="2627">
                  <c:v>44258</c:v>
                </c:pt>
                <c:pt idx="2628">
                  <c:v>44259</c:v>
                </c:pt>
                <c:pt idx="2629">
                  <c:v>44260</c:v>
                </c:pt>
                <c:pt idx="2630">
                  <c:v>44261</c:v>
                </c:pt>
                <c:pt idx="2631">
                  <c:v>44262</c:v>
                </c:pt>
                <c:pt idx="2632">
                  <c:v>44263</c:v>
                </c:pt>
                <c:pt idx="2633">
                  <c:v>44264</c:v>
                </c:pt>
                <c:pt idx="2634">
                  <c:v>44265</c:v>
                </c:pt>
                <c:pt idx="2635">
                  <c:v>44266</c:v>
                </c:pt>
                <c:pt idx="2636">
                  <c:v>44267</c:v>
                </c:pt>
                <c:pt idx="2637">
                  <c:v>44268</c:v>
                </c:pt>
                <c:pt idx="2638">
                  <c:v>44269</c:v>
                </c:pt>
                <c:pt idx="2639">
                  <c:v>44270</c:v>
                </c:pt>
                <c:pt idx="2640">
                  <c:v>44271</c:v>
                </c:pt>
                <c:pt idx="2641">
                  <c:v>44272</c:v>
                </c:pt>
                <c:pt idx="2642">
                  <c:v>44273</c:v>
                </c:pt>
                <c:pt idx="2643">
                  <c:v>44274</c:v>
                </c:pt>
                <c:pt idx="2644">
                  <c:v>44275</c:v>
                </c:pt>
                <c:pt idx="2645">
                  <c:v>44276</c:v>
                </c:pt>
                <c:pt idx="2646">
                  <c:v>44277</c:v>
                </c:pt>
                <c:pt idx="2647">
                  <c:v>44278</c:v>
                </c:pt>
                <c:pt idx="2648">
                  <c:v>44279</c:v>
                </c:pt>
                <c:pt idx="2649">
                  <c:v>44280</c:v>
                </c:pt>
                <c:pt idx="2650">
                  <c:v>44281</c:v>
                </c:pt>
                <c:pt idx="2651">
                  <c:v>44282</c:v>
                </c:pt>
                <c:pt idx="2652">
                  <c:v>44283</c:v>
                </c:pt>
                <c:pt idx="2653">
                  <c:v>44284</c:v>
                </c:pt>
                <c:pt idx="2654">
                  <c:v>44285</c:v>
                </c:pt>
                <c:pt idx="2655">
                  <c:v>44286</c:v>
                </c:pt>
                <c:pt idx="2656">
                  <c:v>44287</c:v>
                </c:pt>
                <c:pt idx="2657">
                  <c:v>44288</c:v>
                </c:pt>
                <c:pt idx="2658">
                  <c:v>44289</c:v>
                </c:pt>
                <c:pt idx="2659">
                  <c:v>44290</c:v>
                </c:pt>
                <c:pt idx="2660">
                  <c:v>44291</c:v>
                </c:pt>
                <c:pt idx="2661">
                  <c:v>44292</c:v>
                </c:pt>
                <c:pt idx="2662">
                  <c:v>44293</c:v>
                </c:pt>
                <c:pt idx="2663">
                  <c:v>44294</c:v>
                </c:pt>
                <c:pt idx="2664">
                  <c:v>44295</c:v>
                </c:pt>
                <c:pt idx="2665">
                  <c:v>44296</c:v>
                </c:pt>
                <c:pt idx="2666">
                  <c:v>44297</c:v>
                </c:pt>
                <c:pt idx="2667">
                  <c:v>44298</c:v>
                </c:pt>
                <c:pt idx="2668">
                  <c:v>44299</c:v>
                </c:pt>
                <c:pt idx="2669">
                  <c:v>44300</c:v>
                </c:pt>
                <c:pt idx="2670">
                  <c:v>44301</c:v>
                </c:pt>
                <c:pt idx="2671">
                  <c:v>44302</c:v>
                </c:pt>
                <c:pt idx="2672">
                  <c:v>44303</c:v>
                </c:pt>
                <c:pt idx="2673">
                  <c:v>44304</c:v>
                </c:pt>
                <c:pt idx="2674">
                  <c:v>44305</c:v>
                </c:pt>
                <c:pt idx="2675">
                  <c:v>44306</c:v>
                </c:pt>
                <c:pt idx="2676">
                  <c:v>44307</c:v>
                </c:pt>
                <c:pt idx="2677">
                  <c:v>44308</c:v>
                </c:pt>
                <c:pt idx="2678">
                  <c:v>44309</c:v>
                </c:pt>
                <c:pt idx="2679">
                  <c:v>44310</c:v>
                </c:pt>
                <c:pt idx="2680">
                  <c:v>44311</c:v>
                </c:pt>
                <c:pt idx="2681">
                  <c:v>44312</c:v>
                </c:pt>
                <c:pt idx="2682">
                  <c:v>44313</c:v>
                </c:pt>
                <c:pt idx="2683">
                  <c:v>44314</c:v>
                </c:pt>
                <c:pt idx="2684">
                  <c:v>44315</c:v>
                </c:pt>
                <c:pt idx="2685">
                  <c:v>44316</c:v>
                </c:pt>
                <c:pt idx="2686">
                  <c:v>44317</c:v>
                </c:pt>
                <c:pt idx="2687">
                  <c:v>44318</c:v>
                </c:pt>
                <c:pt idx="2688">
                  <c:v>44319</c:v>
                </c:pt>
                <c:pt idx="2689">
                  <c:v>44320</c:v>
                </c:pt>
                <c:pt idx="2690">
                  <c:v>44321</c:v>
                </c:pt>
                <c:pt idx="2691">
                  <c:v>44322</c:v>
                </c:pt>
                <c:pt idx="2692">
                  <c:v>44323</c:v>
                </c:pt>
                <c:pt idx="2693">
                  <c:v>44324</c:v>
                </c:pt>
                <c:pt idx="2694">
                  <c:v>44325</c:v>
                </c:pt>
                <c:pt idx="2695">
                  <c:v>44326</c:v>
                </c:pt>
                <c:pt idx="2696">
                  <c:v>44327</c:v>
                </c:pt>
                <c:pt idx="2697">
                  <c:v>44328</c:v>
                </c:pt>
                <c:pt idx="2698">
                  <c:v>44329</c:v>
                </c:pt>
                <c:pt idx="2699">
                  <c:v>44330</c:v>
                </c:pt>
                <c:pt idx="2700">
                  <c:v>44331</c:v>
                </c:pt>
                <c:pt idx="2701">
                  <c:v>44332</c:v>
                </c:pt>
                <c:pt idx="2702">
                  <c:v>44333</c:v>
                </c:pt>
                <c:pt idx="2703">
                  <c:v>44334</c:v>
                </c:pt>
                <c:pt idx="2704">
                  <c:v>44335</c:v>
                </c:pt>
                <c:pt idx="2705">
                  <c:v>44336</c:v>
                </c:pt>
                <c:pt idx="2706">
                  <c:v>44337</c:v>
                </c:pt>
                <c:pt idx="2707">
                  <c:v>44338</c:v>
                </c:pt>
                <c:pt idx="2708">
                  <c:v>44339</c:v>
                </c:pt>
                <c:pt idx="2709">
                  <c:v>44340</c:v>
                </c:pt>
                <c:pt idx="2710">
                  <c:v>44341</c:v>
                </c:pt>
                <c:pt idx="2711">
                  <c:v>44342</c:v>
                </c:pt>
                <c:pt idx="2712">
                  <c:v>44343</c:v>
                </c:pt>
                <c:pt idx="2713">
                  <c:v>44344</c:v>
                </c:pt>
                <c:pt idx="2714">
                  <c:v>44345</c:v>
                </c:pt>
                <c:pt idx="2715">
                  <c:v>44346</c:v>
                </c:pt>
                <c:pt idx="2716">
                  <c:v>44347</c:v>
                </c:pt>
                <c:pt idx="2717">
                  <c:v>44348</c:v>
                </c:pt>
                <c:pt idx="2718">
                  <c:v>44349</c:v>
                </c:pt>
                <c:pt idx="2719">
                  <c:v>44350</c:v>
                </c:pt>
                <c:pt idx="2720">
                  <c:v>44351</c:v>
                </c:pt>
                <c:pt idx="2721">
                  <c:v>44352</c:v>
                </c:pt>
                <c:pt idx="2722">
                  <c:v>44353</c:v>
                </c:pt>
                <c:pt idx="2723">
                  <c:v>44354</c:v>
                </c:pt>
                <c:pt idx="2724">
                  <c:v>44355</c:v>
                </c:pt>
                <c:pt idx="2725">
                  <c:v>44356</c:v>
                </c:pt>
                <c:pt idx="2726">
                  <c:v>44357</c:v>
                </c:pt>
                <c:pt idx="2727">
                  <c:v>44358</c:v>
                </c:pt>
                <c:pt idx="2728">
                  <c:v>44359</c:v>
                </c:pt>
                <c:pt idx="2729">
                  <c:v>44360</c:v>
                </c:pt>
                <c:pt idx="2730">
                  <c:v>44361</c:v>
                </c:pt>
                <c:pt idx="2731">
                  <c:v>44362</c:v>
                </c:pt>
                <c:pt idx="2732">
                  <c:v>44363</c:v>
                </c:pt>
                <c:pt idx="2733">
                  <c:v>44364</c:v>
                </c:pt>
                <c:pt idx="2734">
                  <c:v>44365</c:v>
                </c:pt>
                <c:pt idx="2735">
                  <c:v>44366</c:v>
                </c:pt>
                <c:pt idx="2736">
                  <c:v>44367</c:v>
                </c:pt>
                <c:pt idx="2737">
                  <c:v>44368</c:v>
                </c:pt>
                <c:pt idx="2738">
                  <c:v>44369</c:v>
                </c:pt>
                <c:pt idx="2739">
                  <c:v>44370</c:v>
                </c:pt>
                <c:pt idx="2740">
                  <c:v>44371</c:v>
                </c:pt>
                <c:pt idx="2741">
                  <c:v>44372</c:v>
                </c:pt>
                <c:pt idx="2742">
                  <c:v>44373</c:v>
                </c:pt>
                <c:pt idx="2743">
                  <c:v>44374</c:v>
                </c:pt>
                <c:pt idx="2744">
                  <c:v>44375</c:v>
                </c:pt>
                <c:pt idx="2745">
                  <c:v>44376</c:v>
                </c:pt>
                <c:pt idx="2746">
                  <c:v>44377</c:v>
                </c:pt>
                <c:pt idx="2747">
                  <c:v>44378</c:v>
                </c:pt>
                <c:pt idx="2748">
                  <c:v>44379</c:v>
                </c:pt>
                <c:pt idx="2749">
                  <c:v>44380</c:v>
                </c:pt>
                <c:pt idx="2750">
                  <c:v>44381</c:v>
                </c:pt>
                <c:pt idx="2751">
                  <c:v>44382</c:v>
                </c:pt>
                <c:pt idx="2752">
                  <c:v>44383</c:v>
                </c:pt>
                <c:pt idx="2753">
                  <c:v>44384</c:v>
                </c:pt>
                <c:pt idx="2754">
                  <c:v>44385</c:v>
                </c:pt>
                <c:pt idx="2755">
                  <c:v>44386</c:v>
                </c:pt>
                <c:pt idx="2756">
                  <c:v>44387</c:v>
                </c:pt>
                <c:pt idx="2757">
                  <c:v>44388</c:v>
                </c:pt>
                <c:pt idx="2758">
                  <c:v>44389</c:v>
                </c:pt>
                <c:pt idx="2759">
                  <c:v>44390</c:v>
                </c:pt>
                <c:pt idx="2760">
                  <c:v>44391</c:v>
                </c:pt>
                <c:pt idx="2761">
                  <c:v>44392</c:v>
                </c:pt>
                <c:pt idx="2762">
                  <c:v>44393</c:v>
                </c:pt>
                <c:pt idx="2763">
                  <c:v>44394</c:v>
                </c:pt>
                <c:pt idx="2764">
                  <c:v>44395</c:v>
                </c:pt>
                <c:pt idx="2765">
                  <c:v>44396</c:v>
                </c:pt>
                <c:pt idx="2766">
                  <c:v>44397</c:v>
                </c:pt>
                <c:pt idx="2767">
                  <c:v>44398</c:v>
                </c:pt>
                <c:pt idx="2768">
                  <c:v>44399</c:v>
                </c:pt>
                <c:pt idx="2769">
                  <c:v>44400</c:v>
                </c:pt>
                <c:pt idx="2770">
                  <c:v>44401</c:v>
                </c:pt>
                <c:pt idx="2771">
                  <c:v>44402</c:v>
                </c:pt>
                <c:pt idx="2772">
                  <c:v>44403</c:v>
                </c:pt>
                <c:pt idx="2773">
                  <c:v>44404</c:v>
                </c:pt>
                <c:pt idx="2774">
                  <c:v>44405</c:v>
                </c:pt>
                <c:pt idx="2775">
                  <c:v>44406</c:v>
                </c:pt>
                <c:pt idx="2776">
                  <c:v>44407</c:v>
                </c:pt>
                <c:pt idx="2777">
                  <c:v>44408</c:v>
                </c:pt>
                <c:pt idx="2778">
                  <c:v>44409</c:v>
                </c:pt>
                <c:pt idx="2779">
                  <c:v>44410</c:v>
                </c:pt>
                <c:pt idx="2780">
                  <c:v>44411</c:v>
                </c:pt>
                <c:pt idx="2781">
                  <c:v>44412</c:v>
                </c:pt>
                <c:pt idx="2782">
                  <c:v>44413</c:v>
                </c:pt>
                <c:pt idx="2783">
                  <c:v>44414</c:v>
                </c:pt>
                <c:pt idx="2784">
                  <c:v>44415</c:v>
                </c:pt>
                <c:pt idx="2785">
                  <c:v>44416</c:v>
                </c:pt>
                <c:pt idx="2786">
                  <c:v>44417</c:v>
                </c:pt>
                <c:pt idx="2787">
                  <c:v>44418</c:v>
                </c:pt>
                <c:pt idx="2788">
                  <c:v>44419</c:v>
                </c:pt>
                <c:pt idx="2789">
                  <c:v>44420</c:v>
                </c:pt>
                <c:pt idx="2790">
                  <c:v>44421</c:v>
                </c:pt>
                <c:pt idx="2791">
                  <c:v>44422</c:v>
                </c:pt>
                <c:pt idx="2792">
                  <c:v>44423</c:v>
                </c:pt>
                <c:pt idx="2793">
                  <c:v>44424</c:v>
                </c:pt>
                <c:pt idx="2794">
                  <c:v>44425</c:v>
                </c:pt>
                <c:pt idx="2795">
                  <c:v>44426</c:v>
                </c:pt>
                <c:pt idx="2796">
                  <c:v>44427</c:v>
                </c:pt>
                <c:pt idx="2797">
                  <c:v>44428</c:v>
                </c:pt>
                <c:pt idx="2798">
                  <c:v>44429</c:v>
                </c:pt>
                <c:pt idx="2799">
                  <c:v>44430</c:v>
                </c:pt>
                <c:pt idx="2800">
                  <c:v>44431</c:v>
                </c:pt>
                <c:pt idx="2801">
                  <c:v>44432</c:v>
                </c:pt>
                <c:pt idx="2802">
                  <c:v>44433</c:v>
                </c:pt>
                <c:pt idx="2803">
                  <c:v>44434</c:v>
                </c:pt>
                <c:pt idx="2804">
                  <c:v>44435</c:v>
                </c:pt>
                <c:pt idx="2805">
                  <c:v>44436</c:v>
                </c:pt>
                <c:pt idx="2806">
                  <c:v>44437</c:v>
                </c:pt>
                <c:pt idx="2807">
                  <c:v>44438</c:v>
                </c:pt>
                <c:pt idx="2808">
                  <c:v>44439</c:v>
                </c:pt>
                <c:pt idx="2809">
                  <c:v>44440</c:v>
                </c:pt>
                <c:pt idx="2810">
                  <c:v>44441</c:v>
                </c:pt>
                <c:pt idx="2811">
                  <c:v>44442</c:v>
                </c:pt>
                <c:pt idx="2812">
                  <c:v>44443</c:v>
                </c:pt>
                <c:pt idx="2813">
                  <c:v>44444</c:v>
                </c:pt>
                <c:pt idx="2814">
                  <c:v>44445</c:v>
                </c:pt>
                <c:pt idx="2815">
                  <c:v>44446</c:v>
                </c:pt>
                <c:pt idx="2816">
                  <c:v>44447</c:v>
                </c:pt>
                <c:pt idx="2817">
                  <c:v>44448</c:v>
                </c:pt>
                <c:pt idx="2818">
                  <c:v>44449</c:v>
                </c:pt>
                <c:pt idx="2819">
                  <c:v>44450</c:v>
                </c:pt>
                <c:pt idx="2820">
                  <c:v>44451</c:v>
                </c:pt>
                <c:pt idx="2821">
                  <c:v>44452</c:v>
                </c:pt>
                <c:pt idx="2822">
                  <c:v>44453</c:v>
                </c:pt>
                <c:pt idx="2823">
                  <c:v>44454</c:v>
                </c:pt>
                <c:pt idx="2824">
                  <c:v>44455</c:v>
                </c:pt>
                <c:pt idx="2825">
                  <c:v>44456</c:v>
                </c:pt>
                <c:pt idx="2826">
                  <c:v>44457</c:v>
                </c:pt>
                <c:pt idx="2827">
                  <c:v>44458</c:v>
                </c:pt>
                <c:pt idx="2828">
                  <c:v>44459</c:v>
                </c:pt>
                <c:pt idx="2829">
                  <c:v>44460</c:v>
                </c:pt>
                <c:pt idx="2830">
                  <c:v>44461</c:v>
                </c:pt>
                <c:pt idx="2831">
                  <c:v>44462</c:v>
                </c:pt>
                <c:pt idx="2832">
                  <c:v>44463</c:v>
                </c:pt>
                <c:pt idx="2833">
                  <c:v>44464</c:v>
                </c:pt>
                <c:pt idx="2834">
                  <c:v>44465</c:v>
                </c:pt>
                <c:pt idx="2835">
                  <c:v>44466</c:v>
                </c:pt>
                <c:pt idx="2836">
                  <c:v>44467</c:v>
                </c:pt>
                <c:pt idx="2837">
                  <c:v>44468</c:v>
                </c:pt>
                <c:pt idx="2838">
                  <c:v>44469</c:v>
                </c:pt>
                <c:pt idx="2839">
                  <c:v>44470</c:v>
                </c:pt>
                <c:pt idx="2840">
                  <c:v>44471</c:v>
                </c:pt>
                <c:pt idx="2841">
                  <c:v>44472</c:v>
                </c:pt>
                <c:pt idx="2842">
                  <c:v>44473</c:v>
                </c:pt>
                <c:pt idx="2843">
                  <c:v>44474</c:v>
                </c:pt>
                <c:pt idx="2844">
                  <c:v>44475</c:v>
                </c:pt>
                <c:pt idx="2845">
                  <c:v>44476</c:v>
                </c:pt>
                <c:pt idx="2846">
                  <c:v>44477</c:v>
                </c:pt>
                <c:pt idx="2847">
                  <c:v>44478</c:v>
                </c:pt>
                <c:pt idx="2848">
                  <c:v>44479</c:v>
                </c:pt>
                <c:pt idx="2849">
                  <c:v>44480</c:v>
                </c:pt>
                <c:pt idx="2850">
                  <c:v>44481</c:v>
                </c:pt>
                <c:pt idx="2851">
                  <c:v>44482</c:v>
                </c:pt>
                <c:pt idx="2852">
                  <c:v>44483</c:v>
                </c:pt>
                <c:pt idx="2853">
                  <c:v>44484</c:v>
                </c:pt>
                <c:pt idx="2854">
                  <c:v>44485</c:v>
                </c:pt>
                <c:pt idx="2855">
                  <c:v>44486</c:v>
                </c:pt>
                <c:pt idx="2856">
                  <c:v>44487</c:v>
                </c:pt>
                <c:pt idx="2857">
                  <c:v>44488</c:v>
                </c:pt>
                <c:pt idx="2858">
                  <c:v>44489</c:v>
                </c:pt>
                <c:pt idx="2859">
                  <c:v>44490</c:v>
                </c:pt>
                <c:pt idx="2860">
                  <c:v>44491</c:v>
                </c:pt>
                <c:pt idx="2861">
                  <c:v>44492</c:v>
                </c:pt>
                <c:pt idx="2862">
                  <c:v>44493</c:v>
                </c:pt>
                <c:pt idx="2863">
                  <c:v>44494</c:v>
                </c:pt>
                <c:pt idx="2864">
                  <c:v>44495</c:v>
                </c:pt>
                <c:pt idx="2865">
                  <c:v>44496</c:v>
                </c:pt>
                <c:pt idx="2866">
                  <c:v>44497</c:v>
                </c:pt>
                <c:pt idx="2867">
                  <c:v>44498</c:v>
                </c:pt>
                <c:pt idx="2868">
                  <c:v>44499</c:v>
                </c:pt>
                <c:pt idx="2869">
                  <c:v>44500</c:v>
                </c:pt>
                <c:pt idx="2870">
                  <c:v>44501</c:v>
                </c:pt>
                <c:pt idx="2871">
                  <c:v>44502</c:v>
                </c:pt>
                <c:pt idx="2872">
                  <c:v>44503</c:v>
                </c:pt>
                <c:pt idx="2873">
                  <c:v>44504</c:v>
                </c:pt>
                <c:pt idx="2874">
                  <c:v>44505</c:v>
                </c:pt>
                <c:pt idx="2875">
                  <c:v>44506</c:v>
                </c:pt>
                <c:pt idx="2876">
                  <c:v>44507</c:v>
                </c:pt>
                <c:pt idx="2877">
                  <c:v>44508</c:v>
                </c:pt>
                <c:pt idx="2878">
                  <c:v>44509</c:v>
                </c:pt>
                <c:pt idx="2879">
                  <c:v>44510</c:v>
                </c:pt>
                <c:pt idx="2880">
                  <c:v>44511</c:v>
                </c:pt>
                <c:pt idx="2881">
                  <c:v>44512</c:v>
                </c:pt>
                <c:pt idx="2882">
                  <c:v>44513</c:v>
                </c:pt>
                <c:pt idx="2883">
                  <c:v>44514</c:v>
                </c:pt>
                <c:pt idx="2884">
                  <c:v>44515</c:v>
                </c:pt>
                <c:pt idx="2885">
                  <c:v>44516</c:v>
                </c:pt>
                <c:pt idx="2886">
                  <c:v>44517</c:v>
                </c:pt>
                <c:pt idx="2887">
                  <c:v>44518</c:v>
                </c:pt>
                <c:pt idx="2888">
                  <c:v>44519</c:v>
                </c:pt>
                <c:pt idx="2889">
                  <c:v>44520</c:v>
                </c:pt>
                <c:pt idx="2890">
                  <c:v>44521</c:v>
                </c:pt>
                <c:pt idx="2891">
                  <c:v>44522</c:v>
                </c:pt>
                <c:pt idx="2892">
                  <c:v>44523</c:v>
                </c:pt>
                <c:pt idx="2893">
                  <c:v>44524</c:v>
                </c:pt>
                <c:pt idx="2894">
                  <c:v>44525</c:v>
                </c:pt>
                <c:pt idx="2895">
                  <c:v>44526</c:v>
                </c:pt>
                <c:pt idx="2896">
                  <c:v>44527</c:v>
                </c:pt>
                <c:pt idx="2897">
                  <c:v>44528</c:v>
                </c:pt>
                <c:pt idx="2898">
                  <c:v>44529</c:v>
                </c:pt>
                <c:pt idx="2899">
                  <c:v>44530</c:v>
                </c:pt>
                <c:pt idx="2900">
                  <c:v>44531</c:v>
                </c:pt>
                <c:pt idx="2901">
                  <c:v>44532</c:v>
                </c:pt>
                <c:pt idx="2902">
                  <c:v>44533</c:v>
                </c:pt>
                <c:pt idx="2903">
                  <c:v>44534</c:v>
                </c:pt>
                <c:pt idx="2904">
                  <c:v>44535</c:v>
                </c:pt>
                <c:pt idx="2905">
                  <c:v>44536</c:v>
                </c:pt>
                <c:pt idx="2906">
                  <c:v>44537</c:v>
                </c:pt>
                <c:pt idx="2907">
                  <c:v>44538</c:v>
                </c:pt>
                <c:pt idx="2908">
                  <c:v>44539</c:v>
                </c:pt>
                <c:pt idx="2909">
                  <c:v>44540</c:v>
                </c:pt>
                <c:pt idx="2910">
                  <c:v>44541</c:v>
                </c:pt>
                <c:pt idx="2911">
                  <c:v>44542</c:v>
                </c:pt>
                <c:pt idx="2912">
                  <c:v>44543</c:v>
                </c:pt>
                <c:pt idx="2913">
                  <c:v>44544</c:v>
                </c:pt>
                <c:pt idx="2914">
                  <c:v>44545</c:v>
                </c:pt>
                <c:pt idx="2915">
                  <c:v>44546</c:v>
                </c:pt>
                <c:pt idx="2916">
                  <c:v>44547</c:v>
                </c:pt>
                <c:pt idx="2917">
                  <c:v>44548</c:v>
                </c:pt>
                <c:pt idx="2918">
                  <c:v>44549</c:v>
                </c:pt>
                <c:pt idx="2919">
                  <c:v>44550</c:v>
                </c:pt>
                <c:pt idx="2920">
                  <c:v>44551</c:v>
                </c:pt>
                <c:pt idx="2921">
                  <c:v>44552</c:v>
                </c:pt>
                <c:pt idx="2922">
                  <c:v>44553</c:v>
                </c:pt>
                <c:pt idx="2923">
                  <c:v>44554</c:v>
                </c:pt>
                <c:pt idx="2924">
                  <c:v>44555</c:v>
                </c:pt>
                <c:pt idx="2925">
                  <c:v>44556</c:v>
                </c:pt>
                <c:pt idx="2926">
                  <c:v>44557</c:v>
                </c:pt>
                <c:pt idx="2927">
                  <c:v>44558</c:v>
                </c:pt>
                <c:pt idx="2928">
                  <c:v>44559</c:v>
                </c:pt>
                <c:pt idx="2929">
                  <c:v>44560</c:v>
                </c:pt>
                <c:pt idx="2930">
                  <c:v>44561</c:v>
                </c:pt>
                <c:pt idx="2931">
                  <c:v>44562</c:v>
                </c:pt>
                <c:pt idx="2932">
                  <c:v>44563</c:v>
                </c:pt>
                <c:pt idx="2933">
                  <c:v>44564</c:v>
                </c:pt>
                <c:pt idx="2934">
                  <c:v>44565</c:v>
                </c:pt>
                <c:pt idx="2935">
                  <c:v>44566</c:v>
                </c:pt>
                <c:pt idx="2936">
                  <c:v>44567</c:v>
                </c:pt>
                <c:pt idx="2937">
                  <c:v>44568</c:v>
                </c:pt>
                <c:pt idx="2938">
                  <c:v>44569</c:v>
                </c:pt>
                <c:pt idx="2939">
                  <c:v>44570</c:v>
                </c:pt>
                <c:pt idx="2940">
                  <c:v>44571</c:v>
                </c:pt>
                <c:pt idx="2941">
                  <c:v>44572</c:v>
                </c:pt>
                <c:pt idx="2942">
                  <c:v>44573</c:v>
                </c:pt>
                <c:pt idx="2943">
                  <c:v>44574</c:v>
                </c:pt>
                <c:pt idx="2944">
                  <c:v>44575</c:v>
                </c:pt>
                <c:pt idx="2945">
                  <c:v>44576</c:v>
                </c:pt>
                <c:pt idx="2946">
                  <c:v>44577</c:v>
                </c:pt>
                <c:pt idx="2947">
                  <c:v>44578</c:v>
                </c:pt>
                <c:pt idx="2948">
                  <c:v>44579</c:v>
                </c:pt>
                <c:pt idx="2949">
                  <c:v>44580</c:v>
                </c:pt>
                <c:pt idx="2950">
                  <c:v>44581</c:v>
                </c:pt>
                <c:pt idx="2951">
                  <c:v>44582</c:v>
                </c:pt>
                <c:pt idx="2952">
                  <c:v>44583</c:v>
                </c:pt>
                <c:pt idx="2953">
                  <c:v>44584</c:v>
                </c:pt>
                <c:pt idx="2954">
                  <c:v>44585</c:v>
                </c:pt>
                <c:pt idx="2955">
                  <c:v>44586</c:v>
                </c:pt>
                <c:pt idx="2956">
                  <c:v>44587</c:v>
                </c:pt>
                <c:pt idx="2957">
                  <c:v>44588</c:v>
                </c:pt>
                <c:pt idx="2958">
                  <c:v>44589</c:v>
                </c:pt>
                <c:pt idx="2959">
                  <c:v>44590</c:v>
                </c:pt>
                <c:pt idx="2960">
                  <c:v>44591</c:v>
                </c:pt>
                <c:pt idx="2961">
                  <c:v>44592</c:v>
                </c:pt>
                <c:pt idx="2962">
                  <c:v>44593</c:v>
                </c:pt>
                <c:pt idx="2963">
                  <c:v>44594</c:v>
                </c:pt>
                <c:pt idx="2964">
                  <c:v>44595</c:v>
                </c:pt>
                <c:pt idx="2965">
                  <c:v>44596</c:v>
                </c:pt>
                <c:pt idx="2966">
                  <c:v>44597</c:v>
                </c:pt>
                <c:pt idx="2967">
                  <c:v>44598</c:v>
                </c:pt>
                <c:pt idx="2968">
                  <c:v>44599</c:v>
                </c:pt>
                <c:pt idx="2969">
                  <c:v>44600</c:v>
                </c:pt>
                <c:pt idx="2970">
                  <c:v>44601</c:v>
                </c:pt>
                <c:pt idx="2971">
                  <c:v>44602</c:v>
                </c:pt>
                <c:pt idx="2972">
                  <c:v>44603</c:v>
                </c:pt>
                <c:pt idx="2973">
                  <c:v>44604</c:v>
                </c:pt>
                <c:pt idx="2974">
                  <c:v>44605</c:v>
                </c:pt>
                <c:pt idx="2975">
                  <c:v>44606</c:v>
                </c:pt>
                <c:pt idx="2976">
                  <c:v>44607</c:v>
                </c:pt>
                <c:pt idx="2977">
                  <c:v>44608</c:v>
                </c:pt>
                <c:pt idx="2978">
                  <c:v>44609</c:v>
                </c:pt>
                <c:pt idx="2979">
                  <c:v>44610</c:v>
                </c:pt>
                <c:pt idx="2980">
                  <c:v>44611</c:v>
                </c:pt>
                <c:pt idx="2981">
                  <c:v>44612</c:v>
                </c:pt>
                <c:pt idx="2982">
                  <c:v>44613</c:v>
                </c:pt>
                <c:pt idx="2983">
                  <c:v>44614</c:v>
                </c:pt>
                <c:pt idx="2984">
                  <c:v>44615</c:v>
                </c:pt>
                <c:pt idx="2985">
                  <c:v>44616</c:v>
                </c:pt>
                <c:pt idx="2986">
                  <c:v>44617</c:v>
                </c:pt>
                <c:pt idx="2987">
                  <c:v>44618</c:v>
                </c:pt>
                <c:pt idx="2988">
                  <c:v>44619</c:v>
                </c:pt>
                <c:pt idx="2989">
                  <c:v>44620</c:v>
                </c:pt>
                <c:pt idx="2990">
                  <c:v>44621</c:v>
                </c:pt>
                <c:pt idx="2991">
                  <c:v>44622</c:v>
                </c:pt>
                <c:pt idx="2992">
                  <c:v>44623</c:v>
                </c:pt>
                <c:pt idx="2993">
                  <c:v>44624</c:v>
                </c:pt>
                <c:pt idx="2994">
                  <c:v>44625</c:v>
                </c:pt>
                <c:pt idx="2995">
                  <c:v>44626</c:v>
                </c:pt>
                <c:pt idx="2996">
                  <c:v>44627</c:v>
                </c:pt>
                <c:pt idx="2997">
                  <c:v>44628</c:v>
                </c:pt>
                <c:pt idx="2998">
                  <c:v>44629</c:v>
                </c:pt>
                <c:pt idx="2999">
                  <c:v>44630</c:v>
                </c:pt>
                <c:pt idx="3000">
                  <c:v>44631</c:v>
                </c:pt>
                <c:pt idx="3001">
                  <c:v>44632</c:v>
                </c:pt>
                <c:pt idx="3002">
                  <c:v>44633</c:v>
                </c:pt>
                <c:pt idx="3003">
                  <c:v>44634</c:v>
                </c:pt>
                <c:pt idx="3004">
                  <c:v>44635</c:v>
                </c:pt>
                <c:pt idx="3005">
                  <c:v>44636</c:v>
                </c:pt>
                <c:pt idx="3006">
                  <c:v>44637</c:v>
                </c:pt>
                <c:pt idx="3007">
                  <c:v>44638</c:v>
                </c:pt>
                <c:pt idx="3008">
                  <c:v>44639</c:v>
                </c:pt>
                <c:pt idx="3009">
                  <c:v>44640</c:v>
                </c:pt>
                <c:pt idx="3010">
                  <c:v>44641</c:v>
                </c:pt>
                <c:pt idx="3011">
                  <c:v>44642</c:v>
                </c:pt>
                <c:pt idx="3012">
                  <c:v>44643</c:v>
                </c:pt>
                <c:pt idx="3013">
                  <c:v>44644</c:v>
                </c:pt>
                <c:pt idx="3014">
                  <c:v>44645</c:v>
                </c:pt>
                <c:pt idx="3015">
                  <c:v>44646</c:v>
                </c:pt>
                <c:pt idx="3016">
                  <c:v>44647</c:v>
                </c:pt>
                <c:pt idx="3017">
                  <c:v>44648</c:v>
                </c:pt>
                <c:pt idx="3018">
                  <c:v>44649</c:v>
                </c:pt>
                <c:pt idx="3019">
                  <c:v>44650</c:v>
                </c:pt>
                <c:pt idx="3020">
                  <c:v>44651</c:v>
                </c:pt>
                <c:pt idx="3021">
                  <c:v>44652</c:v>
                </c:pt>
                <c:pt idx="3022">
                  <c:v>44653</c:v>
                </c:pt>
                <c:pt idx="3023">
                  <c:v>44654</c:v>
                </c:pt>
                <c:pt idx="3024">
                  <c:v>44655</c:v>
                </c:pt>
                <c:pt idx="3025">
                  <c:v>44656</c:v>
                </c:pt>
                <c:pt idx="3026">
                  <c:v>44657</c:v>
                </c:pt>
                <c:pt idx="3027">
                  <c:v>44658</c:v>
                </c:pt>
                <c:pt idx="3028">
                  <c:v>44659</c:v>
                </c:pt>
                <c:pt idx="3029">
                  <c:v>44660</c:v>
                </c:pt>
                <c:pt idx="3030">
                  <c:v>44661</c:v>
                </c:pt>
                <c:pt idx="3031">
                  <c:v>44662</c:v>
                </c:pt>
                <c:pt idx="3032">
                  <c:v>44663</c:v>
                </c:pt>
                <c:pt idx="3033">
                  <c:v>44664</c:v>
                </c:pt>
                <c:pt idx="3034">
                  <c:v>44665</c:v>
                </c:pt>
                <c:pt idx="3035">
                  <c:v>44666</c:v>
                </c:pt>
                <c:pt idx="3036">
                  <c:v>44667</c:v>
                </c:pt>
                <c:pt idx="3037">
                  <c:v>44668</c:v>
                </c:pt>
                <c:pt idx="3038">
                  <c:v>44669</c:v>
                </c:pt>
                <c:pt idx="3039">
                  <c:v>44670</c:v>
                </c:pt>
                <c:pt idx="3040">
                  <c:v>44671</c:v>
                </c:pt>
                <c:pt idx="3041">
                  <c:v>44672</c:v>
                </c:pt>
                <c:pt idx="3042">
                  <c:v>44673</c:v>
                </c:pt>
                <c:pt idx="3043">
                  <c:v>44674</c:v>
                </c:pt>
                <c:pt idx="3044">
                  <c:v>44675</c:v>
                </c:pt>
                <c:pt idx="3045">
                  <c:v>44676</c:v>
                </c:pt>
                <c:pt idx="3046">
                  <c:v>44677</c:v>
                </c:pt>
                <c:pt idx="3047">
                  <c:v>44678</c:v>
                </c:pt>
                <c:pt idx="3048">
                  <c:v>44679</c:v>
                </c:pt>
                <c:pt idx="3049">
                  <c:v>44680</c:v>
                </c:pt>
                <c:pt idx="3050">
                  <c:v>44681</c:v>
                </c:pt>
                <c:pt idx="3051">
                  <c:v>44682</c:v>
                </c:pt>
                <c:pt idx="3052">
                  <c:v>44683</c:v>
                </c:pt>
                <c:pt idx="3053">
                  <c:v>44684</c:v>
                </c:pt>
                <c:pt idx="3054">
                  <c:v>44685</c:v>
                </c:pt>
                <c:pt idx="3055">
                  <c:v>44686</c:v>
                </c:pt>
                <c:pt idx="3056">
                  <c:v>44687</c:v>
                </c:pt>
                <c:pt idx="3057">
                  <c:v>44688</c:v>
                </c:pt>
                <c:pt idx="3058">
                  <c:v>44689</c:v>
                </c:pt>
                <c:pt idx="3059">
                  <c:v>44690</c:v>
                </c:pt>
                <c:pt idx="3060">
                  <c:v>44691</c:v>
                </c:pt>
                <c:pt idx="3061">
                  <c:v>44692</c:v>
                </c:pt>
                <c:pt idx="3062">
                  <c:v>44693</c:v>
                </c:pt>
                <c:pt idx="3063">
                  <c:v>44694</c:v>
                </c:pt>
                <c:pt idx="3064">
                  <c:v>44695</c:v>
                </c:pt>
                <c:pt idx="3065">
                  <c:v>44696</c:v>
                </c:pt>
                <c:pt idx="3066">
                  <c:v>44697</c:v>
                </c:pt>
                <c:pt idx="3067">
                  <c:v>44698</c:v>
                </c:pt>
                <c:pt idx="3068">
                  <c:v>44699</c:v>
                </c:pt>
                <c:pt idx="3069">
                  <c:v>44700</c:v>
                </c:pt>
                <c:pt idx="3070">
                  <c:v>44701</c:v>
                </c:pt>
                <c:pt idx="3071">
                  <c:v>44702</c:v>
                </c:pt>
                <c:pt idx="3072">
                  <c:v>44703</c:v>
                </c:pt>
                <c:pt idx="3073">
                  <c:v>44704</c:v>
                </c:pt>
                <c:pt idx="3074">
                  <c:v>44705</c:v>
                </c:pt>
                <c:pt idx="3075">
                  <c:v>44706</c:v>
                </c:pt>
                <c:pt idx="3076">
                  <c:v>44707</c:v>
                </c:pt>
                <c:pt idx="3077">
                  <c:v>44708</c:v>
                </c:pt>
                <c:pt idx="3078">
                  <c:v>44709</c:v>
                </c:pt>
                <c:pt idx="3079">
                  <c:v>44710</c:v>
                </c:pt>
                <c:pt idx="3080">
                  <c:v>44711</c:v>
                </c:pt>
                <c:pt idx="3081">
                  <c:v>44712</c:v>
                </c:pt>
                <c:pt idx="3082">
                  <c:v>44713</c:v>
                </c:pt>
                <c:pt idx="3083">
                  <c:v>44714</c:v>
                </c:pt>
                <c:pt idx="3084">
                  <c:v>44715</c:v>
                </c:pt>
                <c:pt idx="3085">
                  <c:v>44716</c:v>
                </c:pt>
                <c:pt idx="3086">
                  <c:v>44717</c:v>
                </c:pt>
                <c:pt idx="3087">
                  <c:v>44718</c:v>
                </c:pt>
                <c:pt idx="3088">
                  <c:v>44719</c:v>
                </c:pt>
                <c:pt idx="3089">
                  <c:v>44720</c:v>
                </c:pt>
                <c:pt idx="3090">
                  <c:v>44721</c:v>
                </c:pt>
                <c:pt idx="3091">
                  <c:v>44722</c:v>
                </c:pt>
                <c:pt idx="3092">
                  <c:v>44723</c:v>
                </c:pt>
                <c:pt idx="3093">
                  <c:v>44724</c:v>
                </c:pt>
                <c:pt idx="3094">
                  <c:v>44725</c:v>
                </c:pt>
                <c:pt idx="3095">
                  <c:v>44726</c:v>
                </c:pt>
                <c:pt idx="3096">
                  <c:v>44727</c:v>
                </c:pt>
                <c:pt idx="3097">
                  <c:v>44728</c:v>
                </c:pt>
                <c:pt idx="3098">
                  <c:v>44729</c:v>
                </c:pt>
                <c:pt idx="3099">
                  <c:v>44730</c:v>
                </c:pt>
                <c:pt idx="3100">
                  <c:v>44731</c:v>
                </c:pt>
                <c:pt idx="3101">
                  <c:v>44732</c:v>
                </c:pt>
                <c:pt idx="3102">
                  <c:v>44733</c:v>
                </c:pt>
                <c:pt idx="3103">
                  <c:v>44734</c:v>
                </c:pt>
                <c:pt idx="3104">
                  <c:v>44735</c:v>
                </c:pt>
                <c:pt idx="3105">
                  <c:v>44736</c:v>
                </c:pt>
                <c:pt idx="3106">
                  <c:v>44737</c:v>
                </c:pt>
                <c:pt idx="3107">
                  <c:v>44738</c:v>
                </c:pt>
                <c:pt idx="3108">
                  <c:v>44739</c:v>
                </c:pt>
                <c:pt idx="3109">
                  <c:v>44740</c:v>
                </c:pt>
                <c:pt idx="3110">
                  <c:v>44741</c:v>
                </c:pt>
                <c:pt idx="3111">
                  <c:v>44742</c:v>
                </c:pt>
                <c:pt idx="3112">
                  <c:v>44743</c:v>
                </c:pt>
                <c:pt idx="3113">
                  <c:v>44744</c:v>
                </c:pt>
                <c:pt idx="3114">
                  <c:v>44745</c:v>
                </c:pt>
                <c:pt idx="3115">
                  <c:v>44746</c:v>
                </c:pt>
                <c:pt idx="3116">
                  <c:v>44747</c:v>
                </c:pt>
                <c:pt idx="3117">
                  <c:v>44748</c:v>
                </c:pt>
                <c:pt idx="3118">
                  <c:v>44749</c:v>
                </c:pt>
                <c:pt idx="3119">
                  <c:v>44750</c:v>
                </c:pt>
                <c:pt idx="3120">
                  <c:v>44751</c:v>
                </c:pt>
                <c:pt idx="3121">
                  <c:v>44752</c:v>
                </c:pt>
                <c:pt idx="3122">
                  <c:v>44753</c:v>
                </c:pt>
                <c:pt idx="3123">
                  <c:v>44754</c:v>
                </c:pt>
                <c:pt idx="3124">
                  <c:v>44755</c:v>
                </c:pt>
                <c:pt idx="3125">
                  <c:v>44756</c:v>
                </c:pt>
                <c:pt idx="3126">
                  <c:v>44757</c:v>
                </c:pt>
                <c:pt idx="3127">
                  <c:v>44758</c:v>
                </c:pt>
                <c:pt idx="3128">
                  <c:v>44759</c:v>
                </c:pt>
                <c:pt idx="3129">
                  <c:v>44760</c:v>
                </c:pt>
                <c:pt idx="3130">
                  <c:v>44761</c:v>
                </c:pt>
                <c:pt idx="3131">
                  <c:v>44762</c:v>
                </c:pt>
                <c:pt idx="3132">
                  <c:v>44763</c:v>
                </c:pt>
                <c:pt idx="3133">
                  <c:v>44764</c:v>
                </c:pt>
                <c:pt idx="3134">
                  <c:v>44765</c:v>
                </c:pt>
                <c:pt idx="3135">
                  <c:v>44766</c:v>
                </c:pt>
                <c:pt idx="3136">
                  <c:v>44767</c:v>
                </c:pt>
                <c:pt idx="3137">
                  <c:v>44768</c:v>
                </c:pt>
                <c:pt idx="3138">
                  <c:v>44769</c:v>
                </c:pt>
                <c:pt idx="3139">
                  <c:v>44770</c:v>
                </c:pt>
                <c:pt idx="3140">
                  <c:v>44771</c:v>
                </c:pt>
                <c:pt idx="3141">
                  <c:v>44772</c:v>
                </c:pt>
                <c:pt idx="3142">
                  <c:v>44773</c:v>
                </c:pt>
                <c:pt idx="3143">
                  <c:v>44774</c:v>
                </c:pt>
                <c:pt idx="3144">
                  <c:v>44775</c:v>
                </c:pt>
                <c:pt idx="3145">
                  <c:v>44776</c:v>
                </c:pt>
                <c:pt idx="3146">
                  <c:v>44777</c:v>
                </c:pt>
                <c:pt idx="3147">
                  <c:v>44778</c:v>
                </c:pt>
                <c:pt idx="3148">
                  <c:v>44779</c:v>
                </c:pt>
                <c:pt idx="3149">
                  <c:v>44780</c:v>
                </c:pt>
                <c:pt idx="3150">
                  <c:v>44781</c:v>
                </c:pt>
                <c:pt idx="3151">
                  <c:v>44782</c:v>
                </c:pt>
                <c:pt idx="3152">
                  <c:v>44783</c:v>
                </c:pt>
                <c:pt idx="3153">
                  <c:v>44784</c:v>
                </c:pt>
                <c:pt idx="3154">
                  <c:v>44785</c:v>
                </c:pt>
                <c:pt idx="3155">
                  <c:v>44786</c:v>
                </c:pt>
                <c:pt idx="3156">
                  <c:v>44787</c:v>
                </c:pt>
                <c:pt idx="3157">
                  <c:v>44788</c:v>
                </c:pt>
                <c:pt idx="3158">
                  <c:v>44789</c:v>
                </c:pt>
                <c:pt idx="3159">
                  <c:v>44790</c:v>
                </c:pt>
                <c:pt idx="3160">
                  <c:v>44791</c:v>
                </c:pt>
                <c:pt idx="3161">
                  <c:v>44792</c:v>
                </c:pt>
                <c:pt idx="3162">
                  <c:v>44793</c:v>
                </c:pt>
                <c:pt idx="3163">
                  <c:v>44794</c:v>
                </c:pt>
                <c:pt idx="3164">
                  <c:v>44795</c:v>
                </c:pt>
                <c:pt idx="3165">
                  <c:v>44796</c:v>
                </c:pt>
                <c:pt idx="3166">
                  <c:v>44797</c:v>
                </c:pt>
                <c:pt idx="3167">
                  <c:v>44798</c:v>
                </c:pt>
                <c:pt idx="3168">
                  <c:v>44799</c:v>
                </c:pt>
                <c:pt idx="3169">
                  <c:v>44800</c:v>
                </c:pt>
                <c:pt idx="3170">
                  <c:v>44801</c:v>
                </c:pt>
                <c:pt idx="3171">
                  <c:v>44802</c:v>
                </c:pt>
                <c:pt idx="3172">
                  <c:v>44803</c:v>
                </c:pt>
                <c:pt idx="3173">
                  <c:v>44804</c:v>
                </c:pt>
                <c:pt idx="3174">
                  <c:v>44805</c:v>
                </c:pt>
                <c:pt idx="3175">
                  <c:v>44806</c:v>
                </c:pt>
                <c:pt idx="3176">
                  <c:v>44807</c:v>
                </c:pt>
                <c:pt idx="3177">
                  <c:v>44808</c:v>
                </c:pt>
                <c:pt idx="3178">
                  <c:v>44809</c:v>
                </c:pt>
                <c:pt idx="3179">
                  <c:v>44810</c:v>
                </c:pt>
                <c:pt idx="3180">
                  <c:v>44811</c:v>
                </c:pt>
                <c:pt idx="3181">
                  <c:v>44812</c:v>
                </c:pt>
                <c:pt idx="3182">
                  <c:v>44813</c:v>
                </c:pt>
                <c:pt idx="3183">
                  <c:v>44814</c:v>
                </c:pt>
                <c:pt idx="3184">
                  <c:v>44815</c:v>
                </c:pt>
                <c:pt idx="3185">
                  <c:v>44816</c:v>
                </c:pt>
                <c:pt idx="3186">
                  <c:v>44817</c:v>
                </c:pt>
                <c:pt idx="3187">
                  <c:v>44818</c:v>
                </c:pt>
                <c:pt idx="3188">
                  <c:v>44819</c:v>
                </c:pt>
                <c:pt idx="3189">
                  <c:v>44820</c:v>
                </c:pt>
                <c:pt idx="3190">
                  <c:v>44821</c:v>
                </c:pt>
                <c:pt idx="3191">
                  <c:v>44822</c:v>
                </c:pt>
                <c:pt idx="3192">
                  <c:v>44823</c:v>
                </c:pt>
                <c:pt idx="3193">
                  <c:v>44824</c:v>
                </c:pt>
                <c:pt idx="3194">
                  <c:v>44825</c:v>
                </c:pt>
                <c:pt idx="3195">
                  <c:v>44826</c:v>
                </c:pt>
                <c:pt idx="3196">
                  <c:v>44827</c:v>
                </c:pt>
                <c:pt idx="3197">
                  <c:v>44828</c:v>
                </c:pt>
                <c:pt idx="3198">
                  <c:v>44829</c:v>
                </c:pt>
                <c:pt idx="3199">
                  <c:v>44830</c:v>
                </c:pt>
                <c:pt idx="3200">
                  <c:v>44831</c:v>
                </c:pt>
                <c:pt idx="3201">
                  <c:v>44832</c:v>
                </c:pt>
                <c:pt idx="3202">
                  <c:v>44833</c:v>
                </c:pt>
                <c:pt idx="3203">
                  <c:v>44834</c:v>
                </c:pt>
                <c:pt idx="3204">
                  <c:v>44835</c:v>
                </c:pt>
                <c:pt idx="3205">
                  <c:v>44836</c:v>
                </c:pt>
                <c:pt idx="3206">
                  <c:v>44837</c:v>
                </c:pt>
                <c:pt idx="3207">
                  <c:v>44838</c:v>
                </c:pt>
                <c:pt idx="3208">
                  <c:v>44839</c:v>
                </c:pt>
                <c:pt idx="3209">
                  <c:v>44840</c:v>
                </c:pt>
                <c:pt idx="3210">
                  <c:v>44841</c:v>
                </c:pt>
                <c:pt idx="3211">
                  <c:v>44842</c:v>
                </c:pt>
                <c:pt idx="3212">
                  <c:v>44843</c:v>
                </c:pt>
                <c:pt idx="3213">
                  <c:v>44844</c:v>
                </c:pt>
                <c:pt idx="3214">
                  <c:v>44845</c:v>
                </c:pt>
                <c:pt idx="3215">
                  <c:v>44846</c:v>
                </c:pt>
                <c:pt idx="3216">
                  <c:v>44847</c:v>
                </c:pt>
                <c:pt idx="3217">
                  <c:v>44848</c:v>
                </c:pt>
                <c:pt idx="3218">
                  <c:v>44849</c:v>
                </c:pt>
                <c:pt idx="3219">
                  <c:v>44850</c:v>
                </c:pt>
                <c:pt idx="3220">
                  <c:v>44851</c:v>
                </c:pt>
                <c:pt idx="3221">
                  <c:v>44852</c:v>
                </c:pt>
                <c:pt idx="3222">
                  <c:v>44853</c:v>
                </c:pt>
                <c:pt idx="3223">
                  <c:v>44854</c:v>
                </c:pt>
                <c:pt idx="3224">
                  <c:v>44855</c:v>
                </c:pt>
                <c:pt idx="3225">
                  <c:v>44856</c:v>
                </c:pt>
                <c:pt idx="3226">
                  <c:v>44857</c:v>
                </c:pt>
                <c:pt idx="3227">
                  <c:v>44858</c:v>
                </c:pt>
                <c:pt idx="3228">
                  <c:v>44859</c:v>
                </c:pt>
                <c:pt idx="3229">
                  <c:v>44860</c:v>
                </c:pt>
                <c:pt idx="3230">
                  <c:v>44861</c:v>
                </c:pt>
                <c:pt idx="3231">
                  <c:v>44862</c:v>
                </c:pt>
                <c:pt idx="3232">
                  <c:v>44863</c:v>
                </c:pt>
                <c:pt idx="3233">
                  <c:v>44864</c:v>
                </c:pt>
                <c:pt idx="3234">
                  <c:v>44865</c:v>
                </c:pt>
                <c:pt idx="3235">
                  <c:v>44866</c:v>
                </c:pt>
                <c:pt idx="3236">
                  <c:v>44867</c:v>
                </c:pt>
                <c:pt idx="3237">
                  <c:v>44868</c:v>
                </c:pt>
                <c:pt idx="3238">
                  <c:v>44869</c:v>
                </c:pt>
                <c:pt idx="3239">
                  <c:v>44870</c:v>
                </c:pt>
                <c:pt idx="3240">
                  <c:v>44871</c:v>
                </c:pt>
                <c:pt idx="3241">
                  <c:v>44872</c:v>
                </c:pt>
                <c:pt idx="3242">
                  <c:v>44873</c:v>
                </c:pt>
                <c:pt idx="3243">
                  <c:v>44874</c:v>
                </c:pt>
                <c:pt idx="3244">
                  <c:v>44875</c:v>
                </c:pt>
                <c:pt idx="3245">
                  <c:v>44876</c:v>
                </c:pt>
                <c:pt idx="3246">
                  <c:v>44877</c:v>
                </c:pt>
                <c:pt idx="3247">
                  <c:v>44878</c:v>
                </c:pt>
                <c:pt idx="3248">
                  <c:v>44879</c:v>
                </c:pt>
                <c:pt idx="3249">
                  <c:v>44880</c:v>
                </c:pt>
                <c:pt idx="3250">
                  <c:v>44881</c:v>
                </c:pt>
                <c:pt idx="3251">
                  <c:v>44882</c:v>
                </c:pt>
                <c:pt idx="3252">
                  <c:v>44883</c:v>
                </c:pt>
                <c:pt idx="3253">
                  <c:v>44884</c:v>
                </c:pt>
                <c:pt idx="3254">
                  <c:v>44885</c:v>
                </c:pt>
                <c:pt idx="3255">
                  <c:v>44886</c:v>
                </c:pt>
                <c:pt idx="3256">
                  <c:v>44887</c:v>
                </c:pt>
                <c:pt idx="3257">
                  <c:v>44888</c:v>
                </c:pt>
                <c:pt idx="3258">
                  <c:v>44889</c:v>
                </c:pt>
                <c:pt idx="3259">
                  <c:v>44890</c:v>
                </c:pt>
                <c:pt idx="3260">
                  <c:v>44891</c:v>
                </c:pt>
                <c:pt idx="3261">
                  <c:v>44892</c:v>
                </c:pt>
                <c:pt idx="3262">
                  <c:v>44893</c:v>
                </c:pt>
                <c:pt idx="3263">
                  <c:v>44894</c:v>
                </c:pt>
                <c:pt idx="3264">
                  <c:v>44895</c:v>
                </c:pt>
                <c:pt idx="3265">
                  <c:v>44896</c:v>
                </c:pt>
                <c:pt idx="3266">
                  <c:v>44897</c:v>
                </c:pt>
                <c:pt idx="3267">
                  <c:v>44898</c:v>
                </c:pt>
                <c:pt idx="3268">
                  <c:v>44899</c:v>
                </c:pt>
                <c:pt idx="3269">
                  <c:v>44900</c:v>
                </c:pt>
                <c:pt idx="3270">
                  <c:v>44901</c:v>
                </c:pt>
                <c:pt idx="3271">
                  <c:v>44902</c:v>
                </c:pt>
                <c:pt idx="3272">
                  <c:v>44903</c:v>
                </c:pt>
                <c:pt idx="3273">
                  <c:v>44904</c:v>
                </c:pt>
                <c:pt idx="3274">
                  <c:v>44905</c:v>
                </c:pt>
                <c:pt idx="3275">
                  <c:v>44906</c:v>
                </c:pt>
                <c:pt idx="3276">
                  <c:v>44907</c:v>
                </c:pt>
                <c:pt idx="3277">
                  <c:v>44908</c:v>
                </c:pt>
                <c:pt idx="3278">
                  <c:v>44909</c:v>
                </c:pt>
                <c:pt idx="3279">
                  <c:v>44910</c:v>
                </c:pt>
                <c:pt idx="3280">
                  <c:v>44911</c:v>
                </c:pt>
                <c:pt idx="3281">
                  <c:v>44912</c:v>
                </c:pt>
                <c:pt idx="3282">
                  <c:v>44913</c:v>
                </c:pt>
                <c:pt idx="3283">
                  <c:v>44914</c:v>
                </c:pt>
                <c:pt idx="3284">
                  <c:v>44915</c:v>
                </c:pt>
                <c:pt idx="3285">
                  <c:v>44916</c:v>
                </c:pt>
                <c:pt idx="3286">
                  <c:v>44917</c:v>
                </c:pt>
                <c:pt idx="3287">
                  <c:v>44918</c:v>
                </c:pt>
                <c:pt idx="3288">
                  <c:v>44919</c:v>
                </c:pt>
                <c:pt idx="3289">
                  <c:v>44920</c:v>
                </c:pt>
                <c:pt idx="3290">
                  <c:v>44921</c:v>
                </c:pt>
                <c:pt idx="3291">
                  <c:v>44922</c:v>
                </c:pt>
                <c:pt idx="3292">
                  <c:v>44923</c:v>
                </c:pt>
                <c:pt idx="3293">
                  <c:v>44924</c:v>
                </c:pt>
                <c:pt idx="3294">
                  <c:v>44925</c:v>
                </c:pt>
                <c:pt idx="3295">
                  <c:v>44926</c:v>
                </c:pt>
                <c:pt idx="3296">
                  <c:v>44927</c:v>
                </c:pt>
                <c:pt idx="3297">
                  <c:v>44928</c:v>
                </c:pt>
                <c:pt idx="3298">
                  <c:v>44929</c:v>
                </c:pt>
                <c:pt idx="3299">
                  <c:v>44930</c:v>
                </c:pt>
                <c:pt idx="3300">
                  <c:v>44931</c:v>
                </c:pt>
                <c:pt idx="3301">
                  <c:v>44932</c:v>
                </c:pt>
                <c:pt idx="3302">
                  <c:v>44933</c:v>
                </c:pt>
                <c:pt idx="3303">
                  <c:v>44934</c:v>
                </c:pt>
                <c:pt idx="3304">
                  <c:v>44935</c:v>
                </c:pt>
                <c:pt idx="3305">
                  <c:v>44936</c:v>
                </c:pt>
                <c:pt idx="3306">
                  <c:v>44937</c:v>
                </c:pt>
                <c:pt idx="3307">
                  <c:v>44938</c:v>
                </c:pt>
                <c:pt idx="3308">
                  <c:v>44939</c:v>
                </c:pt>
                <c:pt idx="3309">
                  <c:v>44940</c:v>
                </c:pt>
                <c:pt idx="3310">
                  <c:v>44941</c:v>
                </c:pt>
                <c:pt idx="3311">
                  <c:v>44942</c:v>
                </c:pt>
                <c:pt idx="3312">
                  <c:v>44943</c:v>
                </c:pt>
                <c:pt idx="3313">
                  <c:v>44944</c:v>
                </c:pt>
                <c:pt idx="3314">
                  <c:v>44945</c:v>
                </c:pt>
                <c:pt idx="3315">
                  <c:v>44946</c:v>
                </c:pt>
                <c:pt idx="3316">
                  <c:v>44947</c:v>
                </c:pt>
                <c:pt idx="3317">
                  <c:v>44948</c:v>
                </c:pt>
                <c:pt idx="3318">
                  <c:v>44949</c:v>
                </c:pt>
                <c:pt idx="3319">
                  <c:v>44950</c:v>
                </c:pt>
                <c:pt idx="3320">
                  <c:v>44951</c:v>
                </c:pt>
                <c:pt idx="3321">
                  <c:v>44952</c:v>
                </c:pt>
                <c:pt idx="3322">
                  <c:v>44953</c:v>
                </c:pt>
                <c:pt idx="3323">
                  <c:v>44954</c:v>
                </c:pt>
                <c:pt idx="3324">
                  <c:v>44955</c:v>
                </c:pt>
                <c:pt idx="3325">
                  <c:v>44956</c:v>
                </c:pt>
                <c:pt idx="3326">
                  <c:v>44957</c:v>
                </c:pt>
                <c:pt idx="3327">
                  <c:v>44958</c:v>
                </c:pt>
                <c:pt idx="3328">
                  <c:v>44959</c:v>
                </c:pt>
                <c:pt idx="3329">
                  <c:v>44960</c:v>
                </c:pt>
                <c:pt idx="3330">
                  <c:v>44961</c:v>
                </c:pt>
                <c:pt idx="3331">
                  <c:v>44962</c:v>
                </c:pt>
                <c:pt idx="3332">
                  <c:v>44963</c:v>
                </c:pt>
                <c:pt idx="3333">
                  <c:v>44964</c:v>
                </c:pt>
                <c:pt idx="3334">
                  <c:v>44965</c:v>
                </c:pt>
                <c:pt idx="3335">
                  <c:v>44966</c:v>
                </c:pt>
                <c:pt idx="3336">
                  <c:v>44967</c:v>
                </c:pt>
                <c:pt idx="3337">
                  <c:v>44968</c:v>
                </c:pt>
                <c:pt idx="3338">
                  <c:v>44969</c:v>
                </c:pt>
                <c:pt idx="3339">
                  <c:v>44970</c:v>
                </c:pt>
                <c:pt idx="3340">
                  <c:v>44971</c:v>
                </c:pt>
                <c:pt idx="3341">
                  <c:v>44972</c:v>
                </c:pt>
                <c:pt idx="3342">
                  <c:v>44973</c:v>
                </c:pt>
                <c:pt idx="3343">
                  <c:v>44974</c:v>
                </c:pt>
                <c:pt idx="3344">
                  <c:v>44975</c:v>
                </c:pt>
                <c:pt idx="3345">
                  <c:v>44976</c:v>
                </c:pt>
                <c:pt idx="3346">
                  <c:v>44977</c:v>
                </c:pt>
                <c:pt idx="3347">
                  <c:v>44978</c:v>
                </c:pt>
                <c:pt idx="3348">
                  <c:v>44979</c:v>
                </c:pt>
                <c:pt idx="3349">
                  <c:v>44980</c:v>
                </c:pt>
                <c:pt idx="3350">
                  <c:v>44981</c:v>
                </c:pt>
                <c:pt idx="3351">
                  <c:v>44982</c:v>
                </c:pt>
                <c:pt idx="3352">
                  <c:v>44983</c:v>
                </c:pt>
                <c:pt idx="3353">
                  <c:v>44984</c:v>
                </c:pt>
                <c:pt idx="3354">
                  <c:v>44985</c:v>
                </c:pt>
                <c:pt idx="3355">
                  <c:v>44986</c:v>
                </c:pt>
                <c:pt idx="3356">
                  <c:v>44987</c:v>
                </c:pt>
                <c:pt idx="3357">
                  <c:v>44988</c:v>
                </c:pt>
                <c:pt idx="3358">
                  <c:v>44989</c:v>
                </c:pt>
                <c:pt idx="3359">
                  <c:v>44990</c:v>
                </c:pt>
                <c:pt idx="3360">
                  <c:v>44991</c:v>
                </c:pt>
                <c:pt idx="3361">
                  <c:v>44992</c:v>
                </c:pt>
                <c:pt idx="3362">
                  <c:v>44993</c:v>
                </c:pt>
                <c:pt idx="3363">
                  <c:v>44994</c:v>
                </c:pt>
                <c:pt idx="3364">
                  <c:v>44995</c:v>
                </c:pt>
                <c:pt idx="3365">
                  <c:v>44996</c:v>
                </c:pt>
                <c:pt idx="3366">
                  <c:v>44997</c:v>
                </c:pt>
                <c:pt idx="3367">
                  <c:v>44998</c:v>
                </c:pt>
                <c:pt idx="3368">
                  <c:v>44999</c:v>
                </c:pt>
                <c:pt idx="3369">
                  <c:v>45000</c:v>
                </c:pt>
                <c:pt idx="3370">
                  <c:v>45001</c:v>
                </c:pt>
                <c:pt idx="3371">
                  <c:v>45002</c:v>
                </c:pt>
                <c:pt idx="3372">
                  <c:v>45003</c:v>
                </c:pt>
                <c:pt idx="3373">
                  <c:v>45004</c:v>
                </c:pt>
                <c:pt idx="3374">
                  <c:v>45005</c:v>
                </c:pt>
                <c:pt idx="3375">
                  <c:v>45006</c:v>
                </c:pt>
                <c:pt idx="3376">
                  <c:v>45007</c:v>
                </c:pt>
                <c:pt idx="3377">
                  <c:v>45008</c:v>
                </c:pt>
                <c:pt idx="3378">
                  <c:v>45009</c:v>
                </c:pt>
                <c:pt idx="3379">
                  <c:v>45010</c:v>
                </c:pt>
                <c:pt idx="3380">
                  <c:v>45011</c:v>
                </c:pt>
                <c:pt idx="3381">
                  <c:v>45012</c:v>
                </c:pt>
                <c:pt idx="3382">
                  <c:v>45013</c:v>
                </c:pt>
                <c:pt idx="3383">
                  <c:v>45014</c:v>
                </c:pt>
                <c:pt idx="3384">
                  <c:v>45015</c:v>
                </c:pt>
                <c:pt idx="3385">
                  <c:v>45016</c:v>
                </c:pt>
                <c:pt idx="3386">
                  <c:v>45017</c:v>
                </c:pt>
                <c:pt idx="3387">
                  <c:v>45018</c:v>
                </c:pt>
                <c:pt idx="3388">
                  <c:v>45019</c:v>
                </c:pt>
                <c:pt idx="3389">
                  <c:v>45020</c:v>
                </c:pt>
                <c:pt idx="3390">
                  <c:v>45021</c:v>
                </c:pt>
                <c:pt idx="3391">
                  <c:v>45022</c:v>
                </c:pt>
                <c:pt idx="3392">
                  <c:v>45023</c:v>
                </c:pt>
                <c:pt idx="3393">
                  <c:v>45024</c:v>
                </c:pt>
                <c:pt idx="3394">
                  <c:v>45025</c:v>
                </c:pt>
                <c:pt idx="3395">
                  <c:v>45026</c:v>
                </c:pt>
                <c:pt idx="3396">
                  <c:v>45027</c:v>
                </c:pt>
                <c:pt idx="3397">
                  <c:v>45028</c:v>
                </c:pt>
                <c:pt idx="3398">
                  <c:v>45029</c:v>
                </c:pt>
                <c:pt idx="3399">
                  <c:v>45030</c:v>
                </c:pt>
                <c:pt idx="3400">
                  <c:v>45031</c:v>
                </c:pt>
                <c:pt idx="3401">
                  <c:v>45032</c:v>
                </c:pt>
                <c:pt idx="3402">
                  <c:v>45033</c:v>
                </c:pt>
                <c:pt idx="3403">
                  <c:v>45034</c:v>
                </c:pt>
                <c:pt idx="3404">
                  <c:v>45035</c:v>
                </c:pt>
                <c:pt idx="3405">
                  <c:v>45036</c:v>
                </c:pt>
                <c:pt idx="3406">
                  <c:v>45037</c:v>
                </c:pt>
                <c:pt idx="3407">
                  <c:v>45038</c:v>
                </c:pt>
                <c:pt idx="3408">
                  <c:v>45039</c:v>
                </c:pt>
                <c:pt idx="3409">
                  <c:v>45040</c:v>
                </c:pt>
                <c:pt idx="3410">
                  <c:v>45041</c:v>
                </c:pt>
                <c:pt idx="3411">
                  <c:v>45042</c:v>
                </c:pt>
                <c:pt idx="3412">
                  <c:v>45043</c:v>
                </c:pt>
                <c:pt idx="3413">
                  <c:v>45044</c:v>
                </c:pt>
                <c:pt idx="3414">
                  <c:v>45045</c:v>
                </c:pt>
                <c:pt idx="3415">
                  <c:v>45046</c:v>
                </c:pt>
                <c:pt idx="3416">
                  <c:v>45047</c:v>
                </c:pt>
                <c:pt idx="3417">
                  <c:v>45048</c:v>
                </c:pt>
                <c:pt idx="3418">
                  <c:v>45049</c:v>
                </c:pt>
                <c:pt idx="3419">
                  <c:v>45050</c:v>
                </c:pt>
                <c:pt idx="3420">
                  <c:v>45051</c:v>
                </c:pt>
                <c:pt idx="3421">
                  <c:v>45052</c:v>
                </c:pt>
                <c:pt idx="3422">
                  <c:v>45053</c:v>
                </c:pt>
                <c:pt idx="3423">
                  <c:v>45054</c:v>
                </c:pt>
                <c:pt idx="3424">
                  <c:v>45055</c:v>
                </c:pt>
                <c:pt idx="3425">
                  <c:v>45056</c:v>
                </c:pt>
                <c:pt idx="3426">
                  <c:v>45057</c:v>
                </c:pt>
                <c:pt idx="3427">
                  <c:v>45058</c:v>
                </c:pt>
                <c:pt idx="3428">
                  <c:v>45059</c:v>
                </c:pt>
                <c:pt idx="3429">
                  <c:v>45060</c:v>
                </c:pt>
                <c:pt idx="3430">
                  <c:v>45061</c:v>
                </c:pt>
                <c:pt idx="3431">
                  <c:v>45062</c:v>
                </c:pt>
                <c:pt idx="3432">
                  <c:v>45063</c:v>
                </c:pt>
                <c:pt idx="3433">
                  <c:v>45064</c:v>
                </c:pt>
                <c:pt idx="3434">
                  <c:v>45065</c:v>
                </c:pt>
                <c:pt idx="3435">
                  <c:v>45066</c:v>
                </c:pt>
                <c:pt idx="3436">
                  <c:v>45067</c:v>
                </c:pt>
                <c:pt idx="3437">
                  <c:v>45068</c:v>
                </c:pt>
                <c:pt idx="3438">
                  <c:v>45069</c:v>
                </c:pt>
                <c:pt idx="3439">
                  <c:v>45070</c:v>
                </c:pt>
                <c:pt idx="3440">
                  <c:v>45071</c:v>
                </c:pt>
                <c:pt idx="3441">
                  <c:v>45072</c:v>
                </c:pt>
                <c:pt idx="3442">
                  <c:v>45073</c:v>
                </c:pt>
                <c:pt idx="3443">
                  <c:v>45074</c:v>
                </c:pt>
                <c:pt idx="3444">
                  <c:v>45075</c:v>
                </c:pt>
                <c:pt idx="3445">
                  <c:v>45076</c:v>
                </c:pt>
                <c:pt idx="3446">
                  <c:v>45077</c:v>
                </c:pt>
                <c:pt idx="3447">
                  <c:v>45078</c:v>
                </c:pt>
                <c:pt idx="3448">
                  <c:v>45079</c:v>
                </c:pt>
                <c:pt idx="3449">
                  <c:v>45080</c:v>
                </c:pt>
                <c:pt idx="3450">
                  <c:v>45081</c:v>
                </c:pt>
                <c:pt idx="3451">
                  <c:v>45082</c:v>
                </c:pt>
                <c:pt idx="3452">
                  <c:v>45083</c:v>
                </c:pt>
                <c:pt idx="3453">
                  <c:v>45084</c:v>
                </c:pt>
                <c:pt idx="3454">
                  <c:v>45085</c:v>
                </c:pt>
                <c:pt idx="3455">
                  <c:v>45086</c:v>
                </c:pt>
                <c:pt idx="3456">
                  <c:v>45087</c:v>
                </c:pt>
                <c:pt idx="3457">
                  <c:v>45088</c:v>
                </c:pt>
                <c:pt idx="3458">
                  <c:v>45089</c:v>
                </c:pt>
                <c:pt idx="3459">
                  <c:v>45090</c:v>
                </c:pt>
                <c:pt idx="3460">
                  <c:v>45091</c:v>
                </c:pt>
                <c:pt idx="3461">
                  <c:v>45092</c:v>
                </c:pt>
                <c:pt idx="3462">
                  <c:v>45093</c:v>
                </c:pt>
                <c:pt idx="3463">
                  <c:v>45094</c:v>
                </c:pt>
                <c:pt idx="3464">
                  <c:v>45095</c:v>
                </c:pt>
                <c:pt idx="3465">
                  <c:v>45096</c:v>
                </c:pt>
                <c:pt idx="3466">
                  <c:v>45097</c:v>
                </c:pt>
                <c:pt idx="3467">
                  <c:v>45098</c:v>
                </c:pt>
                <c:pt idx="3468">
                  <c:v>45099</c:v>
                </c:pt>
                <c:pt idx="3469">
                  <c:v>45100</c:v>
                </c:pt>
                <c:pt idx="3470">
                  <c:v>45101</c:v>
                </c:pt>
                <c:pt idx="3471">
                  <c:v>45102</c:v>
                </c:pt>
                <c:pt idx="3472">
                  <c:v>45103</c:v>
                </c:pt>
                <c:pt idx="3473">
                  <c:v>45104</c:v>
                </c:pt>
                <c:pt idx="3474">
                  <c:v>45105</c:v>
                </c:pt>
                <c:pt idx="3475">
                  <c:v>45106</c:v>
                </c:pt>
                <c:pt idx="3476">
                  <c:v>45107</c:v>
                </c:pt>
                <c:pt idx="3477">
                  <c:v>45108</c:v>
                </c:pt>
                <c:pt idx="3478">
                  <c:v>45109</c:v>
                </c:pt>
                <c:pt idx="3479">
                  <c:v>45110</c:v>
                </c:pt>
                <c:pt idx="3480">
                  <c:v>45111</c:v>
                </c:pt>
                <c:pt idx="3481">
                  <c:v>45112</c:v>
                </c:pt>
                <c:pt idx="3482">
                  <c:v>45113</c:v>
                </c:pt>
                <c:pt idx="3483">
                  <c:v>45114</c:v>
                </c:pt>
                <c:pt idx="3484">
                  <c:v>45115</c:v>
                </c:pt>
                <c:pt idx="3485">
                  <c:v>45116</c:v>
                </c:pt>
                <c:pt idx="3486">
                  <c:v>45117</c:v>
                </c:pt>
                <c:pt idx="3487">
                  <c:v>45118</c:v>
                </c:pt>
                <c:pt idx="3488">
                  <c:v>45119</c:v>
                </c:pt>
                <c:pt idx="3489">
                  <c:v>45120</c:v>
                </c:pt>
                <c:pt idx="3490">
                  <c:v>45121</c:v>
                </c:pt>
                <c:pt idx="3491">
                  <c:v>45122</c:v>
                </c:pt>
                <c:pt idx="3492">
                  <c:v>45123</c:v>
                </c:pt>
                <c:pt idx="3493">
                  <c:v>45124</c:v>
                </c:pt>
                <c:pt idx="3494">
                  <c:v>45125</c:v>
                </c:pt>
                <c:pt idx="3495">
                  <c:v>45126</c:v>
                </c:pt>
                <c:pt idx="3496">
                  <c:v>45127</c:v>
                </c:pt>
                <c:pt idx="3497">
                  <c:v>45128</c:v>
                </c:pt>
                <c:pt idx="3498">
                  <c:v>45129</c:v>
                </c:pt>
                <c:pt idx="3499">
                  <c:v>45130</c:v>
                </c:pt>
                <c:pt idx="3500">
                  <c:v>45131</c:v>
                </c:pt>
                <c:pt idx="3501">
                  <c:v>45132</c:v>
                </c:pt>
                <c:pt idx="3502">
                  <c:v>45133</c:v>
                </c:pt>
                <c:pt idx="3503">
                  <c:v>45134</c:v>
                </c:pt>
                <c:pt idx="3504">
                  <c:v>45135</c:v>
                </c:pt>
                <c:pt idx="3505">
                  <c:v>45136</c:v>
                </c:pt>
                <c:pt idx="3506">
                  <c:v>45137</c:v>
                </c:pt>
                <c:pt idx="3507">
                  <c:v>45138</c:v>
                </c:pt>
                <c:pt idx="3508">
                  <c:v>45139</c:v>
                </c:pt>
                <c:pt idx="3509">
                  <c:v>45140</c:v>
                </c:pt>
                <c:pt idx="3510">
                  <c:v>45141</c:v>
                </c:pt>
                <c:pt idx="3511">
                  <c:v>45142</c:v>
                </c:pt>
                <c:pt idx="3512">
                  <c:v>45143</c:v>
                </c:pt>
                <c:pt idx="3513">
                  <c:v>45144</c:v>
                </c:pt>
                <c:pt idx="3514">
                  <c:v>45145</c:v>
                </c:pt>
                <c:pt idx="3515">
                  <c:v>45146</c:v>
                </c:pt>
                <c:pt idx="3516">
                  <c:v>45147</c:v>
                </c:pt>
                <c:pt idx="3517">
                  <c:v>45148</c:v>
                </c:pt>
                <c:pt idx="3518">
                  <c:v>45149</c:v>
                </c:pt>
                <c:pt idx="3519">
                  <c:v>45150</c:v>
                </c:pt>
                <c:pt idx="3520">
                  <c:v>45151</c:v>
                </c:pt>
                <c:pt idx="3521">
                  <c:v>45152</c:v>
                </c:pt>
                <c:pt idx="3522">
                  <c:v>45153</c:v>
                </c:pt>
                <c:pt idx="3523">
                  <c:v>45154</c:v>
                </c:pt>
                <c:pt idx="3524">
                  <c:v>45155</c:v>
                </c:pt>
                <c:pt idx="3525">
                  <c:v>45156</c:v>
                </c:pt>
                <c:pt idx="3526">
                  <c:v>45157</c:v>
                </c:pt>
                <c:pt idx="3527">
                  <c:v>45158</c:v>
                </c:pt>
                <c:pt idx="3528">
                  <c:v>45159</c:v>
                </c:pt>
                <c:pt idx="3529">
                  <c:v>45160</c:v>
                </c:pt>
                <c:pt idx="3530">
                  <c:v>45161</c:v>
                </c:pt>
                <c:pt idx="3531">
                  <c:v>45162</c:v>
                </c:pt>
                <c:pt idx="3532">
                  <c:v>45163</c:v>
                </c:pt>
                <c:pt idx="3533">
                  <c:v>45164</c:v>
                </c:pt>
                <c:pt idx="3534">
                  <c:v>45165</c:v>
                </c:pt>
                <c:pt idx="3535">
                  <c:v>45166</c:v>
                </c:pt>
                <c:pt idx="3536">
                  <c:v>45167</c:v>
                </c:pt>
                <c:pt idx="3537">
                  <c:v>45168</c:v>
                </c:pt>
                <c:pt idx="3538">
                  <c:v>45169</c:v>
                </c:pt>
                <c:pt idx="3539">
                  <c:v>45170</c:v>
                </c:pt>
                <c:pt idx="3540">
                  <c:v>45171</c:v>
                </c:pt>
                <c:pt idx="3541">
                  <c:v>45172</c:v>
                </c:pt>
                <c:pt idx="3542">
                  <c:v>45173</c:v>
                </c:pt>
                <c:pt idx="3543">
                  <c:v>45174</c:v>
                </c:pt>
                <c:pt idx="3544">
                  <c:v>45175</c:v>
                </c:pt>
                <c:pt idx="3545">
                  <c:v>45176</c:v>
                </c:pt>
                <c:pt idx="3546">
                  <c:v>45177</c:v>
                </c:pt>
                <c:pt idx="3547">
                  <c:v>45178</c:v>
                </c:pt>
                <c:pt idx="3548">
                  <c:v>45179</c:v>
                </c:pt>
                <c:pt idx="3549">
                  <c:v>45180</c:v>
                </c:pt>
                <c:pt idx="3550">
                  <c:v>45181</c:v>
                </c:pt>
                <c:pt idx="3551">
                  <c:v>45182</c:v>
                </c:pt>
                <c:pt idx="3552">
                  <c:v>45183</c:v>
                </c:pt>
                <c:pt idx="3553">
                  <c:v>45184</c:v>
                </c:pt>
                <c:pt idx="3554">
                  <c:v>45185</c:v>
                </c:pt>
                <c:pt idx="3555">
                  <c:v>45186</c:v>
                </c:pt>
                <c:pt idx="3556">
                  <c:v>45187</c:v>
                </c:pt>
                <c:pt idx="3557">
                  <c:v>45188</c:v>
                </c:pt>
                <c:pt idx="3558">
                  <c:v>45189</c:v>
                </c:pt>
                <c:pt idx="3559">
                  <c:v>45190</c:v>
                </c:pt>
                <c:pt idx="3560">
                  <c:v>45191</c:v>
                </c:pt>
                <c:pt idx="3561">
                  <c:v>45192</c:v>
                </c:pt>
                <c:pt idx="3562">
                  <c:v>45193</c:v>
                </c:pt>
                <c:pt idx="3563">
                  <c:v>45194</c:v>
                </c:pt>
                <c:pt idx="3564">
                  <c:v>45195</c:v>
                </c:pt>
                <c:pt idx="3565">
                  <c:v>45196</c:v>
                </c:pt>
                <c:pt idx="3566">
                  <c:v>45197</c:v>
                </c:pt>
                <c:pt idx="3567">
                  <c:v>45198</c:v>
                </c:pt>
                <c:pt idx="3568">
                  <c:v>45199</c:v>
                </c:pt>
                <c:pt idx="3569">
                  <c:v>45200</c:v>
                </c:pt>
                <c:pt idx="3570">
                  <c:v>45201</c:v>
                </c:pt>
                <c:pt idx="3571">
                  <c:v>45202</c:v>
                </c:pt>
                <c:pt idx="3572">
                  <c:v>45203</c:v>
                </c:pt>
                <c:pt idx="3573">
                  <c:v>45204</c:v>
                </c:pt>
                <c:pt idx="3574">
                  <c:v>45205</c:v>
                </c:pt>
                <c:pt idx="3575">
                  <c:v>45206</c:v>
                </c:pt>
                <c:pt idx="3576">
                  <c:v>45207</c:v>
                </c:pt>
                <c:pt idx="3577">
                  <c:v>45208</c:v>
                </c:pt>
                <c:pt idx="3578">
                  <c:v>45209</c:v>
                </c:pt>
                <c:pt idx="3579">
                  <c:v>45210</c:v>
                </c:pt>
                <c:pt idx="3580">
                  <c:v>45211</c:v>
                </c:pt>
                <c:pt idx="3581">
                  <c:v>45212</c:v>
                </c:pt>
                <c:pt idx="3582">
                  <c:v>45213</c:v>
                </c:pt>
                <c:pt idx="3583">
                  <c:v>45214</c:v>
                </c:pt>
                <c:pt idx="3584">
                  <c:v>45215</c:v>
                </c:pt>
                <c:pt idx="3585">
                  <c:v>45216</c:v>
                </c:pt>
                <c:pt idx="3586">
                  <c:v>45217</c:v>
                </c:pt>
                <c:pt idx="3587">
                  <c:v>45218</c:v>
                </c:pt>
                <c:pt idx="3588">
                  <c:v>45219</c:v>
                </c:pt>
                <c:pt idx="3589">
                  <c:v>45220</c:v>
                </c:pt>
                <c:pt idx="3590">
                  <c:v>45221</c:v>
                </c:pt>
                <c:pt idx="3591">
                  <c:v>45222</c:v>
                </c:pt>
                <c:pt idx="3592">
                  <c:v>45223</c:v>
                </c:pt>
                <c:pt idx="3593">
                  <c:v>45224</c:v>
                </c:pt>
                <c:pt idx="3594">
                  <c:v>45225</c:v>
                </c:pt>
                <c:pt idx="3595">
                  <c:v>45226</c:v>
                </c:pt>
                <c:pt idx="3596">
                  <c:v>45227</c:v>
                </c:pt>
                <c:pt idx="3597">
                  <c:v>45228</c:v>
                </c:pt>
                <c:pt idx="3598">
                  <c:v>45229</c:v>
                </c:pt>
                <c:pt idx="3599">
                  <c:v>45230</c:v>
                </c:pt>
                <c:pt idx="3600">
                  <c:v>45231</c:v>
                </c:pt>
                <c:pt idx="3601">
                  <c:v>45232</c:v>
                </c:pt>
                <c:pt idx="3602">
                  <c:v>45233</c:v>
                </c:pt>
                <c:pt idx="3603">
                  <c:v>45234</c:v>
                </c:pt>
                <c:pt idx="3604">
                  <c:v>45235</c:v>
                </c:pt>
                <c:pt idx="3605">
                  <c:v>45236</c:v>
                </c:pt>
                <c:pt idx="3606">
                  <c:v>45237</c:v>
                </c:pt>
                <c:pt idx="3607">
                  <c:v>45238</c:v>
                </c:pt>
                <c:pt idx="3608">
                  <c:v>45239</c:v>
                </c:pt>
                <c:pt idx="3609">
                  <c:v>45240</c:v>
                </c:pt>
                <c:pt idx="3610">
                  <c:v>45241</c:v>
                </c:pt>
                <c:pt idx="3611">
                  <c:v>45242</c:v>
                </c:pt>
                <c:pt idx="3612">
                  <c:v>45243</c:v>
                </c:pt>
                <c:pt idx="3613">
                  <c:v>45244</c:v>
                </c:pt>
                <c:pt idx="3614">
                  <c:v>45245</c:v>
                </c:pt>
                <c:pt idx="3615">
                  <c:v>45246</c:v>
                </c:pt>
                <c:pt idx="3616">
                  <c:v>45247</c:v>
                </c:pt>
                <c:pt idx="3617">
                  <c:v>45248</c:v>
                </c:pt>
                <c:pt idx="3618">
                  <c:v>45249</c:v>
                </c:pt>
                <c:pt idx="3619">
                  <c:v>45250</c:v>
                </c:pt>
                <c:pt idx="3620">
                  <c:v>45251</c:v>
                </c:pt>
                <c:pt idx="3621">
                  <c:v>45252</c:v>
                </c:pt>
                <c:pt idx="3622">
                  <c:v>45253</c:v>
                </c:pt>
                <c:pt idx="3623">
                  <c:v>45254</c:v>
                </c:pt>
                <c:pt idx="3624">
                  <c:v>45255</c:v>
                </c:pt>
                <c:pt idx="3625">
                  <c:v>45256</c:v>
                </c:pt>
                <c:pt idx="3626">
                  <c:v>45257</c:v>
                </c:pt>
                <c:pt idx="3627">
                  <c:v>45258</c:v>
                </c:pt>
                <c:pt idx="3628">
                  <c:v>45259</c:v>
                </c:pt>
                <c:pt idx="3629">
                  <c:v>45260</c:v>
                </c:pt>
                <c:pt idx="3630">
                  <c:v>45261</c:v>
                </c:pt>
                <c:pt idx="3631">
                  <c:v>45262</c:v>
                </c:pt>
                <c:pt idx="3632">
                  <c:v>45263</c:v>
                </c:pt>
                <c:pt idx="3633">
                  <c:v>45264</c:v>
                </c:pt>
                <c:pt idx="3634">
                  <c:v>45265</c:v>
                </c:pt>
                <c:pt idx="3635">
                  <c:v>45266</c:v>
                </c:pt>
                <c:pt idx="3636">
                  <c:v>45267</c:v>
                </c:pt>
                <c:pt idx="3637">
                  <c:v>45268</c:v>
                </c:pt>
                <c:pt idx="3638">
                  <c:v>45269</c:v>
                </c:pt>
                <c:pt idx="3639">
                  <c:v>45270</c:v>
                </c:pt>
                <c:pt idx="3640">
                  <c:v>45271</c:v>
                </c:pt>
                <c:pt idx="3641">
                  <c:v>45272</c:v>
                </c:pt>
                <c:pt idx="3642">
                  <c:v>45273</c:v>
                </c:pt>
                <c:pt idx="3643">
                  <c:v>45274</c:v>
                </c:pt>
                <c:pt idx="3644">
                  <c:v>45275</c:v>
                </c:pt>
                <c:pt idx="3645">
                  <c:v>45276</c:v>
                </c:pt>
                <c:pt idx="3646">
                  <c:v>45277</c:v>
                </c:pt>
                <c:pt idx="3647">
                  <c:v>45278</c:v>
                </c:pt>
                <c:pt idx="3648">
                  <c:v>45279</c:v>
                </c:pt>
                <c:pt idx="3649">
                  <c:v>45280</c:v>
                </c:pt>
                <c:pt idx="3650">
                  <c:v>45281</c:v>
                </c:pt>
                <c:pt idx="3651">
                  <c:v>45282</c:v>
                </c:pt>
                <c:pt idx="3652">
                  <c:v>45283</c:v>
                </c:pt>
                <c:pt idx="3653">
                  <c:v>45284</c:v>
                </c:pt>
                <c:pt idx="3654">
                  <c:v>45285</c:v>
                </c:pt>
                <c:pt idx="3655">
                  <c:v>45286</c:v>
                </c:pt>
                <c:pt idx="3656">
                  <c:v>45287</c:v>
                </c:pt>
                <c:pt idx="3657">
                  <c:v>45288</c:v>
                </c:pt>
                <c:pt idx="3658">
                  <c:v>45289</c:v>
                </c:pt>
                <c:pt idx="3659">
                  <c:v>45290</c:v>
                </c:pt>
                <c:pt idx="3660">
                  <c:v>45291</c:v>
                </c:pt>
                <c:pt idx="3661">
                  <c:v>45292</c:v>
                </c:pt>
                <c:pt idx="3662">
                  <c:v>45293</c:v>
                </c:pt>
                <c:pt idx="3663">
                  <c:v>45294</c:v>
                </c:pt>
                <c:pt idx="3664">
                  <c:v>45295</c:v>
                </c:pt>
                <c:pt idx="3665">
                  <c:v>45296</c:v>
                </c:pt>
                <c:pt idx="3666">
                  <c:v>45297</c:v>
                </c:pt>
                <c:pt idx="3667">
                  <c:v>45298</c:v>
                </c:pt>
                <c:pt idx="3668">
                  <c:v>45299</c:v>
                </c:pt>
                <c:pt idx="3669">
                  <c:v>45300</c:v>
                </c:pt>
                <c:pt idx="3670">
                  <c:v>45301</c:v>
                </c:pt>
                <c:pt idx="3671">
                  <c:v>45302</c:v>
                </c:pt>
                <c:pt idx="3672">
                  <c:v>45303</c:v>
                </c:pt>
                <c:pt idx="3673">
                  <c:v>45304</c:v>
                </c:pt>
                <c:pt idx="3674">
                  <c:v>45305</c:v>
                </c:pt>
                <c:pt idx="3675">
                  <c:v>45306</c:v>
                </c:pt>
                <c:pt idx="3676">
                  <c:v>45307</c:v>
                </c:pt>
                <c:pt idx="3677">
                  <c:v>45308</c:v>
                </c:pt>
                <c:pt idx="3678">
                  <c:v>45309</c:v>
                </c:pt>
                <c:pt idx="3679">
                  <c:v>45310</c:v>
                </c:pt>
                <c:pt idx="3680">
                  <c:v>45311</c:v>
                </c:pt>
                <c:pt idx="3681">
                  <c:v>45312</c:v>
                </c:pt>
                <c:pt idx="3682">
                  <c:v>45313</c:v>
                </c:pt>
                <c:pt idx="3683">
                  <c:v>45314</c:v>
                </c:pt>
                <c:pt idx="3684">
                  <c:v>45315</c:v>
                </c:pt>
                <c:pt idx="3685">
                  <c:v>45316</c:v>
                </c:pt>
                <c:pt idx="3686">
                  <c:v>45317</c:v>
                </c:pt>
                <c:pt idx="3687">
                  <c:v>45318</c:v>
                </c:pt>
                <c:pt idx="3688">
                  <c:v>45319</c:v>
                </c:pt>
                <c:pt idx="3689">
                  <c:v>45320</c:v>
                </c:pt>
                <c:pt idx="3690">
                  <c:v>45321</c:v>
                </c:pt>
                <c:pt idx="3691">
                  <c:v>45322</c:v>
                </c:pt>
                <c:pt idx="3692">
                  <c:v>45323</c:v>
                </c:pt>
                <c:pt idx="3693">
                  <c:v>45324</c:v>
                </c:pt>
                <c:pt idx="3694">
                  <c:v>45325</c:v>
                </c:pt>
                <c:pt idx="3695">
                  <c:v>45326</c:v>
                </c:pt>
                <c:pt idx="3696">
                  <c:v>45327</c:v>
                </c:pt>
                <c:pt idx="3697">
                  <c:v>45328</c:v>
                </c:pt>
                <c:pt idx="3698">
                  <c:v>45329</c:v>
                </c:pt>
                <c:pt idx="3699">
                  <c:v>45330</c:v>
                </c:pt>
                <c:pt idx="3700">
                  <c:v>45331</c:v>
                </c:pt>
                <c:pt idx="3701">
                  <c:v>45332</c:v>
                </c:pt>
                <c:pt idx="3702">
                  <c:v>45333</c:v>
                </c:pt>
                <c:pt idx="3703">
                  <c:v>45334</c:v>
                </c:pt>
                <c:pt idx="3704">
                  <c:v>45335</c:v>
                </c:pt>
                <c:pt idx="3705">
                  <c:v>45336</c:v>
                </c:pt>
                <c:pt idx="3706">
                  <c:v>45337</c:v>
                </c:pt>
                <c:pt idx="3707">
                  <c:v>45338</c:v>
                </c:pt>
                <c:pt idx="3708">
                  <c:v>45339</c:v>
                </c:pt>
                <c:pt idx="3709">
                  <c:v>45340</c:v>
                </c:pt>
                <c:pt idx="3710">
                  <c:v>45341</c:v>
                </c:pt>
                <c:pt idx="3711">
                  <c:v>45342</c:v>
                </c:pt>
                <c:pt idx="3712">
                  <c:v>45343</c:v>
                </c:pt>
                <c:pt idx="3713">
                  <c:v>45344</c:v>
                </c:pt>
                <c:pt idx="3714">
                  <c:v>45345</c:v>
                </c:pt>
                <c:pt idx="3715">
                  <c:v>45346</c:v>
                </c:pt>
                <c:pt idx="3716">
                  <c:v>45347</c:v>
                </c:pt>
                <c:pt idx="3717">
                  <c:v>45348</c:v>
                </c:pt>
                <c:pt idx="3718">
                  <c:v>45349</c:v>
                </c:pt>
                <c:pt idx="3719">
                  <c:v>45350</c:v>
                </c:pt>
                <c:pt idx="3720">
                  <c:v>45351</c:v>
                </c:pt>
                <c:pt idx="3721">
                  <c:v>45352</c:v>
                </c:pt>
                <c:pt idx="3722">
                  <c:v>45353</c:v>
                </c:pt>
                <c:pt idx="3723">
                  <c:v>45354</c:v>
                </c:pt>
                <c:pt idx="3724">
                  <c:v>45355</c:v>
                </c:pt>
                <c:pt idx="3725">
                  <c:v>45356</c:v>
                </c:pt>
                <c:pt idx="3726">
                  <c:v>45357</c:v>
                </c:pt>
                <c:pt idx="3727">
                  <c:v>45358</c:v>
                </c:pt>
                <c:pt idx="3728">
                  <c:v>45359</c:v>
                </c:pt>
                <c:pt idx="3729">
                  <c:v>45360</c:v>
                </c:pt>
                <c:pt idx="3730">
                  <c:v>45361</c:v>
                </c:pt>
                <c:pt idx="3731">
                  <c:v>45362</c:v>
                </c:pt>
                <c:pt idx="3732">
                  <c:v>45363</c:v>
                </c:pt>
                <c:pt idx="3733">
                  <c:v>45364</c:v>
                </c:pt>
                <c:pt idx="3734">
                  <c:v>45365</c:v>
                </c:pt>
                <c:pt idx="3735">
                  <c:v>45366</c:v>
                </c:pt>
                <c:pt idx="3736">
                  <c:v>45367</c:v>
                </c:pt>
                <c:pt idx="3737">
                  <c:v>45368</c:v>
                </c:pt>
                <c:pt idx="3738">
                  <c:v>45369</c:v>
                </c:pt>
                <c:pt idx="3739">
                  <c:v>45370</c:v>
                </c:pt>
                <c:pt idx="3740">
                  <c:v>45371</c:v>
                </c:pt>
                <c:pt idx="3741">
                  <c:v>45372</c:v>
                </c:pt>
                <c:pt idx="3742">
                  <c:v>45373</c:v>
                </c:pt>
                <c:pt idx="3743">
                  <c:v>45374</c:v>
                </c:pt>
                <c:pt idx="3744">
                  <c:v>45375</c:v>
                </c:pt>
                <c:pt idx="3745">
                  <c:v>45376</c:v>
                </c:pt>
                <c:pt idx="3746">
                  <c:v>45377</c:v>
                </c:pt>
                <c:pt idx="3747">
                  <c:v>45378</c:v>
                </c:pt>
                <c:pt idx="3748">
                  <c:v>45379</c:v>
                </c:pt>
                <c:pt idx="3749">
                  <c:v>45380</c:v>
                </c:pt>
                <c:pt idx="3750">
                  <c:v>45381</c:v>
                </c:pt>
                <c:pt idx="3751">
                  <c:v>45382</c:v>
                </c:pt>
                <c:pt idx="3752">
                  <c:v>45383</c:v>
                </c:pt>
                <c:pt idx="3753">
                  <c:v>45384</c:v>
                </c:pt>
                <c:pt idx="3754">
                  <c:v>45385</c:v>
                </c:pt>
                <c:pt idx="3755">
                  <c:v>45386</c:v>
                </c:pt>
                <c:pt idx="3756">
                  <c:v>45387</c:v>
                </c:pt>
                <c:pt idx="3757">
                  <c:v>45388</c:v>
                </c:pt>
                <c:pt idx="3758">
                  <c:v>45389</c:v>
                </c:pt>
                <c:pt idx="3759">
                  <c:v>45390</c:v>
                </c:pt>
                <c:pt idx="3760">
                  <c:v>45391</c:v>
                </c:pt>
                <c:pt idx="3761">
                  <c:v>45392</c:v>
                </c:pt>
                <c:pt idx="3762">
                  <c:v>45393</c:v>
                </c:pt>
                <c:pt idx="3763">
                  <c:v>45394</c:v>
                </c:pt>
                <c:pt idx="3764">
                  <c:v>45395</c:v>
                </c:pt>
                <c:pt idx="3765">
                  <c:v>45396</c:v>
                </c:pt>
                <c:pt idx="3766">
                  <c:v>45397</c:v>
                </c:pt>
                <c:pt idx="3767">
                  <c:v>45398</c:v>
                </c:pt>
                <c:pt idx="3768">
                  <c:v>45399</c:v>
                </c:pt>
                <c:pt idx="3769">
                  <c:v>45400</c:v>
                </c:pt>
                <c:pt idx="3770">
                  <c:v>45401</c:v>
                </c:pt>
                <c:pt idx="3771">
                  <c:v>45402</c:v>
                </c:pt>
                <c:pt idx="3772">
                  <c:v>45403</c:v>
                </c:pt>
                <c:pt idx="3773">
                  <c:v>45404</c:v>
                </c:pt>
                <c:pt idx="3774">
                  <c:v>45405</c:v>
                </c:pt>
                <c:pt idx="3775">
                  <c:v>45406</c:v>
                </c:pt>
                <c:pt idx="3776">
                  <c:v>45407</c:v>
                </c:pt>
                <c:pt idx="3777">
                  <c:v>45408</c:v>
                </c:pt>
                <c:pt idx="3778">
                  <c:v>45409</c:v>
                </c:pt>
                <c:pt idx="3779">
                  <c:v>45410</c:v>
                </c:pt>
                <c:pt idx="3780">
                  <c:v>45411</c:v>
                </c:pt>
                <c:pt idx="3781">
                  <c:v>45412</c:v>
                </c:pt>
                <c:pt idx="3782">
                  <c:v>45413</c:v>
                </c:pt>
                <c:pt idx="3783">
                  <c:v>45414</c:v>
                </c:pt>
                <c:pt idx="3784">
                  <c:v>45415</c:v>
                </c:pt>
                <c:pt idx="3785">
                  <c:v>45416</c:v>
                </c:pt>
                <c:pt idx="3786">
                  <c:v>45417</c:v>
                </c:pt>
                <c:pt idx="3787">
                  <c:v>45418</c:v>
                </c:pt>
                <c:pt idx="3788">
                  <c:v>45419</c:v>
                </c:pt>
                <c:pt idx="3789">
                  <c:v>45420</c:v>
                </c:pt>
                <c:pt idx="3790">
                  <c:v>45421</c:v>
                </c:pt>
                <c:pt idx="3791">
                  <c:v>45422</c:v>
                </c:pt>
                <c:pt idx="3792">
                  <c:v>45423</c:v>
                </c:pt>
                <c:pt idx="3793">
                  <c:v>45424</c:v>
                </c:pt>
                <c:pt idx="3794">
                  <c:v>45425</c:v>
                </c:pt>
                <c:pt idx="3795">
                  <c:v>45426</c:v>
                </c:pt>
                <c:pt idx="3796">
                  <c:v>45427</c:v>
                </c:pt>
                <c:pt idx="3797">
                  <c:v>45428</c:v>
                </c:pt>
                <c:pt idx="3798">
                  <c:v>45429</c:v>
                </c:pt>
                <c:pt idx="3799">
                  <c:v>45430</c:v>
                </c:pt>
                <c:pt idx="3800">
                  <c:v>45431</c:v>
                </c:pt>
                <c:pt idx="3801">
                  <c:v>45432</c:v>
                </c:pt>
                <c:pt idx="3802">
                  <c:v>45433</c:v>
                </c:pt>
                <c:pt idx="3803">
                  <c:v>45434</c:v>
                </c:pt>
                <c:pt idx="3804">
                  <c:v>45435</c:v>
                </c:pt>
                <c:pt idx="3805">
                  <c:v>45436</c:v>
                </c:pt>
                <c:pt idx="3806">
                  <c:v>45437</c:v>
                </c:pt>
                <c:pt idx="3807">
                  <c:v>45438</c:v>
                </c:pt>
                <c:pt idx="3808">
                  <c:v>45439</c:v>
                </c:pt>
                <c:pt idx="3809">
                  <c:v>45440</c:v>
                </c:pt>
                <c:pt idx="3810">
                  <c:v>45441</c:v>
                </c:pt>
                <c:pt idx="3811">
                  <c:v>45442</c:v>
                </c:pt>
                <c:pt idx="3812">
                  <c:v>45443</c:v>
                </c:pt>
                <c:pt idx="3813">
                  <c:v>45444</c:v>
                </c:pt>
                <c:pt idx="3814">
                  <c:v>45445</c:v>
                </c:pt>
                <c:pt idx="3815">
                  <c:v>45446</c:v>
                </c:pt>
                <c:pt idx="3816">
                  <c:v>45447</c:v>
                </c:pt>
                <c:pt idx="3817">
                  <c:v>45448</c:v>
                </c:pt>
                <c:pt idx="3818">
                  <c:v>45449</c:v>
                </c:pt>
                <c:pt idx="3819">
                  <c:v>45450</c:v>
                </c:pt>
                <c:pt idx="3820">
                  <c:v>45451</c:v>
                </c:pt>
                <c:pt idx="3821">
                  <c:v>45452</c:v>
                </c:pt>
                <c:pt idx="3822">
                  <c:v>45453</c:v>
                </c:pt>
                <c:pt idx="3823">
                  <c:v>45454</c:v>
                </c:pt>
                <c:pt idx="3824">
                  <c:v>45455</c:v>
                </c:pt>
                <c:pt idx="3825">
                  <c:v>45456</c:v>
                </c:pt>
                <c:pt idx="3826">
                  <c:v>45457</c:v>
                </c:pt>
                <c:pt idx="3827">
                  <c:v>45458</c:v>
                </c:pt>
                <c:pt idx="3828">
                  <c:v>45459</c:v>
                </c:pt>
                <c:pt idx="3829">
                  <c:v>45460</c:v>
                </c:pt>
                <c:pt idx="3830">
                  <c:v>45461</c:v>
                </c:pt>
                <c:pt idx="3831">
                  <c:v>45462</c:v>
                </c:pt>
                <c:pt idx="3832">
                  <c:v>45463</c:v>
                </c:pt>
                <c:pt idx="3833">
                  <c:v>45464</c:v>
                </c:pt>
                <c:pt idx="3834">
                  <c:v>45465</c:v>
                </c:pt>
                <c:pt idx="3835">
                  <c:v>45466</c:v>
                </c:pt>
                <c:pt idx="3836">
                  <c:v>45467</c:v>
                </c:pt>
                <c:pt idx="3837">
                  <c:v>45468</c:v>
                </c:pt>
                <c:pt idx="3838">
                  <c:v>45469</c:v>
                </c:pt>
                <c:pt idx="3839">
                  <c:v>45470</c:v>
                </c:pt>
                <c:pt idx="3840">
                  <c:v>45471</c:v>
                </c:pt>
                <c:pt idx="3841">
                  <c:v>45472</c:v>
                </c:pt>
                <c:pt idx="3842">
                  <c:v>45473</c:v>
                </c:pt>
                <c:pt idx="3843">
                  <c:v>45474</c:v>
                </c:pt>
                <c:pt idx="3844">
                  <c:v>45475</c:v>
                </c:pt>
                <c:pt idx="3845">
                  <c:v>45476</c:v>
                </c:pt>
                <c:pt idx="3846">
                  <c:v>45477</c:v>
                </c:pt>
                <c:pt idx="3847">
                  <c:v>45478</c:v>
                </c:pt>
                <c:pt idx="3848">
                  <c:v>45479</c:v>
                </c:pt>
                <c:pt idx="3849">
                  <c:v>45480</c:v>
                </c:pt>
                <c:pt idx="3850">
                  <c:v>45481</c:v>
                </c:pt>
                <c:pt idx="3851">
                  <c:v>45482</c:v>
                </c:pt>
                <c:pt idx="3852">
                  <c:v>45483</c:v>
                </c:pt>
                <c:pt idx="3853">
                  <c:v>45484</c:v>
                </c:pt>
                <c:pt idx="3854">
                  <c:v>45485</c:v>
                </c:pt>
                <c:pt idx="3855">
                  <c:v>45486</c:v>
                </c:pt>
                <c:pt idx="3856">
                  <c:v>45487</c:v>
                </c:pt>
                <c:pt idx="3857">
                  <c:v>45488</c:v>
                </c:pt>
                <c:pt idx="3858">
                  <c:v>45489</c:v>
                </c:pt>
                <c:pt idx="3859">
                  <c:v>45490</c:v>
                </c:pt>
                <c:pt idx="3860">
                  <c:v>45491</c:v>
                </c:pt>
                <c:pt idx="3861">
                  <c:v>45492</c:v>
                </c:pt>
                <c:pt idx="3862">
                  <c:v>45493</c:v>
                </c:pt>
                <c:pt idx="3863">
                  <c:v>45494</c:v>
                </c:pt>
                <c:pt idx="3864">
                  <c:v>45495</c:v>
                </c:pt>
                <c:pt idx="3865">
                  <c:v>45496</c:v>
                </c:pt>
                <c:pt idx="3866">
                  <c:v>45497</c:v>
                </c:pt>
                <c:pt idx="3867">
                  <c:v>45498</c:v>
                </c:pt>
                <c:pt idx="3868">
                  <c:v>45499</c:v>
                </c:pt>
                <c:pt idx="3869">
                  <c:v>45500</c:v>
                </c:pt>
                <c:pt idx="3870">
                  <c:v>45501</c:v>
                </c:pt>
                <c:pt idx="3871">
                  <c:v>45502</c:v>
                </c:pt>
                <c:pt idx="3872">
                  <c:v>45503</c:v>
                </c:pt>
                <c:pt idx="3873">
                  <c:v>45504</c:v>
                </c:pt>
                <c:pt idx="3874">
                  <c:v>45505</c:v>
                </c:pt>
                <c:pt idx="3875">
                  <c:v>45506</c:v>
                </c:pt>
                <c:pt idx="3876">
                  <c:v>45507</c:v>
                </c:pt>
                <c:pt idx="3877">
                  <c:v>45508</c:v>
                </c:pt>
                <c:pt idx="3878">
                  <c:v>45509</c:v>
                </c:pt>
                <c:pt idx="3879">
                  <c:v>45510</c:v>
                </c:pt>
                <c:pt idx="3880">
                  <c:v>45511</c:v>
                </c:pt>
                <c:pt idx="3881">
                  <c:v>45512</c:v>
                </c:pt>
                <c:pt idx="3882">
                  <c:v>45513</c:v>
                </c:pt>
                <c:pt idx="3883">
                  <c:v>45514</c:v>
                </c:pt>
                <c:pt idx="3884">
                  <c:v>45515</c:v>
                </c:pt>
                <c:pt idx="3885">
                  <c:v>45516</c:v>
                </c:pt>
                <c:pt idx="3886">
                  <c:v>45517</c:v>
                </c:pt>
                <c:pt idx="3887">
                  <c:v>45518</c:v>
                </c:pt>
                <c:pt idx="3888">
                  <c:v>45519</c:v>
                </c:pt>
                <c:pt idx="3889">
                  <c:v>45520</c:v>
                </c:pt>
                <c:pt idx="3890">
                  <c:v>45521</c:v>
                </c:pt>
                <c:pt idx="3891">
                  <c:v>45522</c:v>
                </c:pt>
                <c:pt idx="3892">
                  <c:v>45523</c:v>
                </c:pt>
                <c:pt idx="3893">
                  <c:v>45524</c:v>
                </c:pt>
                <c:pt idx="3894">
                  <c:v>45525</c:v>
                </c:pt>
                <c:pt idx="3895">
                  <c:v>45526</c:v>
                </c:pt>
                <c:pt idx="3896">
                  <c:v>45527</c:v>
                </c:pt>
                <c:pt idx="3897">
                  <c:v>45528</c:v>
                </c:pt>
                <c:pt idx="3898">
                  <c:v>45529</c:v>
                </c:pt>
                <c:pt idx="3899">
                  <c:v>45530</c:v>
                </c:pt>
                <c:pt idx="3900">
                  <c:v>45531</c:v>
                </c:pt>
                <c:pt idx="3901">
                  <c:v>45532</c:v>
                </c:pt>
                <c:pt idx="3902">
                  <c:v>45533</c:v>
                </c:pt>
                <c:pt idx="3903">
                  <c:v>45534</c:v>
                </c:pt>
                <c:pt idx="3904">
                  <c:v>45535</c:v>
                </c:pt>
                <c:pt idx="3905">
                  <c:v>45536</c:v>
                </c:pt>
                <c:pt idx="3906">
                  <c:v>45537</c:v>
                </c:pt>
                <c:pt idx="3907">
                  <c:v>45538</c:v>
                </c:pt>
                <c:pt idx="3908">
                  <c:v>45539</c:v>
                </c:pt>
                <c:pt idx="3909">
                  <c:v>45540</c:v>
                </c:pt>
                <c:pt idx="3910">
                  <c:v>45541</c:v>
                </c:pt>
                <c:pt idx="3911">
                  <c:v>45542</c:v>
                </c:pt>
                <c:pt idx="3912">
                  <c:v>45543</c:v>
                </c:pt>
                <c:pt idx="3913">
                  <c:v>45544</c:v>
                </c:pt>
                <c:pt idx="3914">
                  <c:v>45545</c:v>
                </c:pt>
                <c:pt idx="3915">
                  <c:v>45546</c:v>
                </c:pt>
                <c:pt idx="3916">
                  <c:v>45547</c:v>
                </c:pt>
                <c:pt idx="3917">
                  <c:v>45548</c:v>
                </c:pt>
                <c:pt idx="3918">
                  <c:v>45549</c:v>
                </c:pt>
                <c:pt idx="3919">
                  <c:v>45550</c:v>
                </c:pt>
                <c:pt idx="3920">
                  <c:v>45551</c:v>
                </c:pt>
                <c:pt idx="3921">
                  <c:v>45552</c:v>
                </c:pt>
                <c:pt idx="3922">
                  <c:v>45553</c:v>
                </c:pt>
                <c:pt idx="3923">
                  <c:v>45554</c:v>
                </c:pt>
                <c:pt idx="3924">
                  <c:v>45555</c:v>
                </c:pt>
                <c:pt idx="3925">
                  <c:v>45556</c:v>
                </c:pt>
                <c:pt idx="3926">
                  <c:v>45557</c:v>
                </c:pt>
                <c:pt idx="3927">
                  <c:v>45558</c:v>
                </c:pt>
                <c:pt idx="3928">
                  <c:v>45559</c:v>
                </c:pt>
                <c:pt idx="3929">
                  <c:v>45560</c:v>
                </c:pt>
                <c:pt idx="3930">
                  <c:v>45561</c:v>
                </c:pt>
                <c:pt idx="3931">
                  <c:v>45562</c:v>
                </c:pt>
                <c:pt idx="3932">
                  <c:v>45563</c:v>
                </c:pt>
                <c:pt idx="3933">
                  <c:v>45564</c:v>
                </c:pt>
                <c:pt idx="3934">
                  <c:v>45565</c:v>
                </c:pt>
                <c:pt idx="3935">
                  <c:v>45566</c:v>
                </c:pt>
                <c:pt idx="3936">
                  <c:v>45567</c:v>
                </c:pt>
                <c:pt idx="3937">
                  <c:v>45568</c:v>
                </c:pt>
                <c:pt idx="3938">
                  <c:v>45569</c:v>
                </c:pt>
                <c:pt idx="3939">
                  <c:v>45570</c:v>
                </c:pt>
                <c:pt idx="3940">
                  <c:v>45571</c:v>
                </c:pt>
                <c:pt idx="3941">
                  <c:v>45572</c:v>
                </c:pt>
                <c:pt idx="3942">
                  <c:v>45573</c:v>
                </c:pt>
                <c:pt idx="3943">
                  <c:v>45574</c:v>
                </c:pt>
                <c:pt idx="3944">
                  <c:v>45575</c:v>
                </c:pt>
                <c:pt idx="3945">
                  <c:v>45576</c:v>
                </c:pt>
                <c:pt idx="3946">
                  <c:v>45577</c:v>
                </c:pt>
                <c:pt idx="3947">
                  <c:v>45578</c:v>
                </c:pt>
                <c:pt idx="3948">
                  <c:v>45579</c:v>
                </c:pt>
                <c:pt idx="3949">
                  <c:v>45580</c:v>
                </c:pt>
                <c:pt idx="3950">
                  <c:v>45581</c:v>
                </c:pt>
                <c:pt idx="3951">
                  <c:v>45582</c:v>
                </c:pt>
                <c:pt idx="3952">
                  <c:v>45583</c:v>
                </c:pt>
                <c:pt idx="3953">
                  <c:v>45584</c:v>
                </c:pt>
                <c:pt idx="3954">
                  <c:v>45585</c:v>
                </c:pt>
                <c:pt idx="3955">
                  <c:v>45586</c:v>
                </c:pt>
                <c:pt idx="3956">
                  <c:v>45587</c:v>
                </c:pt>
                <c:pt idx="3957">
                  <c:v>45588</c:v>
                </c:pt>
                <c:pt idx="3958">
                  <c:v>45589</c:v>
                </c:pt>
                <c:pt idx="3959">
                  <c:v>45590</c:v>
                </c:pt>
                <c:pt idx="3960">
                  <c:v>45591</c:v>
                </c:pt>
                <c:pt idx="3961">
                  <c:v>45592</c:v>
                </c:pt>
                <c:pt idx="3962">
                  <c:v>45593</c:v>
                </c:pt>
                <c:pt idx="3963">
                  <c:v>45594</c:v>
                </c:pt>
                <c:pt idx="3964">
                  <c:v>45595</c:v>
                </c:pt>
                <c:pt idx="3965">
                  <c:v>45596</c:v>
                </c:pt>
                <c:pt idx="3966">
                  <c:v>45597</c:v>
                </c:pt>
                <c:pt idx="3967">
                  <c:v>45598</c:v>
                </c:pt>
                <c:pt idx="3968">
                  <c:v>45599</c:v>
                </c:pt>
                <c:pt idx="3969">
                  <c:v>45600</c:v>
                </c:pt>
                <c:pt idx="3970">
                  <c:v>45601</c:v>
                </c:pt>
                <c:pt idx="3971">
                  <c:v>45602</c:v>
                </c:pt>
                <c:pt idx="3972">
                  <c:v>45603</c:v>
                </c:pt>
                <c:pt idx="3973">
                  <c:v>45604</c:v>
                </c:pt>
                <c:pt idx="3974">
                  <c:v>45605</c:v>
                </c:pt>
                <c:pt idx="3975">
                  <c:v>45606</c:v>
                </c:pt>
                <c:pt idx="3976">
                  <c:v>45607</c:v>
                </c:pt>
                <c:pt idx="3977">
                  <c:v>45608</c:v>
                </c:pt>
                <c:pt idx="3978">
                  <c:v>45609</c:v>
                </c:pt>
                <c:pt idx="3979">
                  <c:v>45610</c:v>
                </c:pt>
                <c:pt idx="3980">
                  <c:v>45611</c:v>
                </c:pt>
                <c:pt idx="3981">
                  <c:v>45612</c:v>
                </c:pt>
                <c:pt idx="3982">
                  <c:v>45613</c:v>
                </c:pt>
                <c:pt idx="3983">
                  <c:v>45614</c:v>
                </c:pt>
                <c:pt idx="3984">
                  <c:v>45615</c:v>
                </c:pt>
                <c:pt idx="3985">
                  <c:v>45616</c:v>
                </c:pt>
                <c:pt idx="3986">
                  <c:v>45617</c:v>
                </c:pt>
                <c:pt idx="3987">
                  <c:v>45618</c:v>
                </c:pt>
                <c:pt idx="3988">
                  <c:v>45619</c:v>
                </c:pt>
                <c:pt idx="3989">
                  <c:v>45620</c:v>
                </c:pt>
                <c:pt idx="3990">
                  <c:v>45621</c:v>
                </c:pt>
                <c:pt idx="3991">
                  <c:v>45622</c:v>
                </c:pt>
                <c:pt idx="3992">
                  <c:v>45623</c:v>
                </c:pt>
                <c:pt idx="3993">
                  <c:v>45624</c:v>
                </c:pt>
                <c:pt idx="3994">
                  <c:v>45625</c:v>
                </c:pt>
                <c:pt idx="3995">
                  <c:v>45626</c:v>
                </c:pt>
                <c:pt idx="3996">
                  <c:v>45627</c:v>
                </c:pt>
                <c:pt idx="3997">
                  <c:v>45628</c:v>
                </c:pt>
                <c:pt idx="3998">
                  <c:v>45629</c:v>
                </c:pt>
                <c:pt idx="3999">
                  <c:v>45630</c:v>
                </c:pt>
                <c:pt idx="4000">
                  <c:v>45631</c:v>
                </c:pt>
                <c:pt idx="4001">
                  <c:v>45632</c:v>
                </c:pt>
                <c:pt idx="4002">
                  <c:v>45633</c:v>
                </c:pt>
                <c:pt idx="4003">
                  <c:v>45634</c:v>
                </c:pt>
                <c:pt idx="4004">
                  <c:v>45635</c:v>
                </c:pt>
                <c:pt idx="4005">
                  <c:v>45636</c:v>
                </c:pt>
                <c:pt idx="4006">
                  <c:v>45637</c:v>
                </c:pt>
                <c:pt idx="4007">
                  <c:v>45638</c:v>
                </c:pt>
                <c:pt idx="4008">
                  <c:v>45639</c:v>
                </c:pt>
                <c:pt idx="4009">
                  <c:v>45640</c:v>
                </c:pt>
                <c:pt idx="4010">
                  <c:v>45641</c:v>
                </c:pt>
                <c:pt idx="4011">
                  <c:v>45642</c:v>
                </c:pt>
                <c:pt idx="4012">
                  <c:v>45643</c:v>
                </c:pt>
                <c:pt idx="4013">
                  <c:v>45644</c:v>
                </c:pt>
                <c:pt idx="4014">
                  <c:v>45645</c:v>
                </c:pt>
                <c:pt idx="4015">
                  <c:v>45646</c:v>
                </c:pt>
                <c:pt idx="4016">
                  <c:v>45647</c:v>
                </c:pt>
                <c:pt idx="4017">
                  <c:v>45648</c:v>
                </c:pt>
                <c:pt idx="4018">
                  <c:v>45649</c:v>
                </c:pt>
                <c:pt idx="4019">
                  <c:v>45650</c:v>
                </c:pt>
                <c:pt idx="4020">
                  <c:v>45651</c:v>
                </c:pt>
                <c:pt idx="4021">
                  <c:v>45652</c:v>
                </c:pt>
                <c:pt idx="4022">
                  <c:v>45653</c:v>
                </c:pt>
                <c:pt idx="4023">
                  <c:v>45654</c:v>
                </c:pt>
                <c:pt idx="4024">
                  <c:v>45655</c:v>
                </c:pt>
                <c:pt idx="4025">
                  <c:v>45656</c:v>
                </c:pt>
                <c:pt idx="4026">
                  <c:v>45657</c:v>
                </c:pt>
                <c:pt idx="4027">
                  <c:v>45658</c:v>
                </c:pt>
                <c:pt idx="4028">
                  <c:v>45659</c:v>
                </c:pt>
                <c:pt idx="4029">
                  <c:v>45660</c:v>
                </c:pt>
                <c:pt idx="4030">
                  <c:v>45661</c:v>
                </c:pt>
                <c:pt idx="4031">
                  <c:v>45662</c:v>
                </c:pt>
                <c:pt idx="4032">
                  <c:v>45663</c:v>
                </c:pt>
                <c:pt idx="4033">
                  <c:v>45664</c:v>
                </c:pt>
                <c:pt idx="4034">
                  <c:v>45665</c:v>
                </c:pt>
                <c:pt idx="4035">
                  <c:v>45666</c:v>
                </c:pt>
                <c:pt idx="4036">
                  <c:v>45667</c:v>
                </c:pt>
                <c:pt idx="4037">
                  <c:v>45668</c:v>
                </c:pt>
                <c:pt idx="4038">
                  <c:v>45669</c:v>
                </c:pt>
                <c:pt idx="4039">
                  <c:v>45670</c:v>
                </c:pt>
                <c:pt idx="4040">
                  <c:v>45671</c:v>
                </c:pt>
                <c:pt idx="4041">
                  <c:v>45672</c:v>
                </c:pt>
                <c:pt idx="4042">
                  <c:v>45673</c:v>
                </c:pt>
                <c:pt idx="4043">
                  <c:v>45674</c:v>
                </c:pt>
                <c:pt idx="4044">
                  <c:v>45675</c:v>
                </c:pt>
                <c:pt idx="4045">
                  <c:v>45676</c:v>
                </c:pt>
                <c:pt idx="4046">
                  <c:v>45677</c:v>
                </c:pt>
                <c:pt idx="4047">
                  <c:v>45678</c:v>
                </c:pt>
                <c:pt idx="4048">
                  <c:v>45679</c:v>
                </c:pt>
                <c:pt idx="4049">
                  <c:v>45680</c:v>
                </c:pt>
                <c:pt idx="4050">
                  <c:v>45681</c:v>
                </c:pt>
                <c:pt idx="4051">
                  <c:v>45682</c:v>
                </c:pt>
                <c:pt idx="4052">
                  <c:v>45683</c:v>
                </c:pt>
                <c:pt idx="4053">
                  <c:v>45684</c:v>
                </c:pt>
                <c:pt idx="4054">
                  <c:v>45685</c:v>
                </c:pt>
                <c:pt idx="4055">
                  <c:v>45686</c:v>
                </c:pt>
                <c:pt idx="4056">
                  <c:v>45687</c:v>
                </c:pt>
                <c:pt idx="4057">
                  <c:v>45688</c:v>
                </c:pt>
                <c:pt idx="4058">
                  <c:v>45689</c:v>
                </c:pt>
                <c:pt idx="4059">
                  <c:v>45690</c:v>
                </c:pt>
                <c:pt idx="4060">
                  <c:v>45691</c:v>
                </c:pt>
                <c:pt idx="4061">
                  <c:v>45692</c:v>
                </c:pt>
                <c:pt idx="4062">
                  <c:v>45693</c:v>
                </c:pt>
                <c:pt idx="4063">
                  <c:v>45694</c:v>
                </c:pt>
                <c:pt idx="4064">
                  <c:v>45695</c:v>
                </c:pt>
                <c:pt idx="4065">
                  <c:v>45696</c:v>
                </c:pt>
                <c:pt idx="4066">
                  <c:v>45697</c:v>
                </c:pt>
                <c:pt idx="4067">
                  <c:v>45698</c:v>
                </c:pt>
                <c:pt idx="4068">
                  <c:v>45699</c:v>
                </c:pt>
                <c:pt idx="4069">
                  <c:v>45700</c:v>
                </c:pt>
                <c:pt idx="4070">
                  <c:v>45701</c:v>
                </c:pt>
                <c:pt idx="4071">
                  <c:v>45702</c:v>
                </c:pt>
                <c:pt idx="4072">
                  <c:v>45703</c:v>
                </c:pt>
                <c:pt idx="4073">
                  <c:v>45704</c:v>
                </c:pt>
                <c:pt idx="4074">
                  <c:v>45705</c:v>
                </c:pt>
                <c:pt idx="4075">
                  <c:v>45706</c:v>
                </c:pt>
                <c:pt idx="4076">
                  <c:v>45707</c:v>
                </c:pt>
                <c:pt idx="4077">
                  <c:v>45708</c:v>
                </c:pt>
                <c:pt idx="4078">
                  <c:v>45709</c:v>
                </c:pt>
                <c:pt idx="4079">
                  <c:v>45710</c:v>
                </c:pt>
                <c:pt idx="4080">
                  <c:v>45711</c:v>
                </c:pt>
                <c:pt idx="4081">
                  <c:v>45712</c:v>
                </c:pt>
                <c:pt idx="4082">
                  <c:v>45713</c:v>
                </c:pt>
                <c:pt idx="4083">
                  <c:v>45714</c:v>
                </c:pt>
                <c:pt idx="4084">
                  <c:v>45715</c:v>
                </c:pt>
                <c:pt idx="4085">
                  <c:v>45716</c:v>
                </c:pt>
                <c:pt idx="4086">
                  <c:v>45717</c:v>
                </c:pt>
                <c:pt idx="4087">
                  <c:v>45718</c:v>
                </c:pt>
                <c:pt idx="4088">
                  <c:v>45719</c:v>
                </c:pt>
                <c:pt idx="4089">
                  <c:v>45720</c:v>
                </c:pt>
                <c:pt idx="4090">
                  <c:v>45721</c:v>
                </c:pt>
                <c:pt idx="4091">
                  <c:v>45722</c:v>
                </c:pt>
                <c:pt idx="4092">
                  <c:v>45723</c:v>
                </c:pt>
                <c:pt idx="4093">
                  <c:v>45724</c:v>
                </c:pt>
                <c:pt idx="4094">
                  <c:v>45725</c:v>
                </c:pt>
                <c:pt idx="4095">
                  <c:v>45726</c:v>
                </c:pt>
                <c:pt idx="4096">
                  <c:v>45727</c:v>
                </c:pt>
                <c:pt idx="4097">
                  <c:v>45728</c:v>
                </c:pt>
                <c:pt idx="4098">
                  <c:v>45729</c:v>
                </c:pt>
                <c:pt idx="4099">
                  <c:v>45730</c:v>
                </c:pt>
                <c:pt idx="4100">
                  <c:v>45731</c:v>
                </c:pt>
                <c:pt idx="4101">
                  <c:v>45732</c:v>
                </c:pt>
                <c:pt idx="4102">
                  <c:v>45733</c:v>
                </c:pt>
                <c:pt idx="4103">
                  <c:v>45734</c:v>
                </c:pt>
                <c:pt idx="4104">
                  <c:v>45735</c:v>
                </c:pt>
                <c:pt idx="4105">
                  <c:v>45736</c:v>
                </c:pt>
                <c:pt idx="4106">
                  <c:v>45737</c:v>
                </c:pt>
                <c:pt idx="4107">
                  <c:v>45738</c:v>
                </c:pt>
                <c:pt idx="4108">
                  <c:v>45739</c:v>
                </c:pt>
                <c:pt idx="4109">
                  <c:v>45740</c:v>
                </c:pt>
                <c:pt idx="4110">
                  <c:v>45741</c:v>
                </c:pt>
                <c:pt idx="4111">
                  <c:v>45742</c:v>
                </c:pt>
                <c:pt idx="4112">
                  <c:v>45743</c:v>
                </c:pt>
                <c:pt idx="4113">
                  <c:v>45744</c:v>
                </c:pt>
                <c:pt idx="4114">
                  <c:v>45745</c:v>
                </c:pt>
                <c:pt idx="4115">
                  <c:v>45746</c:v>
                </c:pt>
                <c:pt idx="4116">
                  <c:v>45747</c:v>
                </c:pt>
                <c:pt idx="4117">
                  <c:v>45748</c:v>
                </c:pt>
                <c:pt idx="4118">
                  <c:v>45749</c:v>
                </c:pt>
                <c:pt idx="4119">
                  <c:v>45750</c:v>
                </c:pt>
                <c:pt idx="4120">
                  <c:v>45751</c:v>
                </c:pt>
                <c:pt idx="4121">
                  <c:v>45752</c:v>
                </c:pt>
                <c:pt idx="4122">
                  <c:v>45753</c:v>
                </c:pt>
                <c:pt idx="4123">
                  <c:v>45754</c:v>
                </c:pt>
                <c:pt idx="4124">
                  <c:v>45755</c:v>
                </c:pt>
                <c:pt idx="4125">
                  <c:v>45756</c:v>
                </c:pt>
                <c:pt idx="4126">
                  <c:v>45757</c:v>
                </c:pt>
                <c:pt idx="4127">
                  <c:v>45758</c:v>
                </c:pt>
                <c:pt idx="4128">
                  <c:v>45759</c:v>
                </c:pt>
                <c:pt idx="4129">
                  <c:v>45760</c:v>
                </c:pt>
                <c:pt idx="4130">
                  <c:v>45761</c:v>
                </c:pt>
                <c:pt idx="4131">
                  <c:v>45762</c:v>
                </c:pt>
                <c:pt idx="4132">
                  <c:v>45763</c:v>
                </c:pt>
                <c:pt idx="4133">
                  <c:v>45764</c:v>
                </c:pt>
                <c:pt idx="4134">
                  <c:v>45765</c:v>
                </c:pt>
                <c:pt idx="4135">
                  <c:v>45766</c:v>
                </c:pt>
                <c:pt idx="4136">
                  <c:v>45767</c:v>
                </c:pt>
                <c:pt idx="4137">
                  <c:v>45768</c:v>
                </c:pt>
                <c:pt idx="4138">
                  <c:v>45769</c:v>
                </c:pt>
                <c:pt idx="4139">
                  <c:v>45770</c:v>
                </c:pt>
                <c:pt idx="4140">
                  <c:v>45771</c:v>
                </c:pt>
                <c:pt idx="4141">
                  <c:v>45772</c:v>
                </c:pt>
                <c:pt idx="4142">
                  <c:v>45773</c:v>
                </c:pt>
                <c:pt idx="4143">
                  <c:v>45774</c:v>
                </c:pt>
                <c:pt idx="4144">
                  <c:v>45775</c:v>
                </c:pt>
                <c:pt idx="4145">
                  <c:v>45776</c:v>
                </c:pt>
                <c:pt idx="4146">
                  <c:v>45777</c:v>
                </c:pt>
                <c:pt idx="4147">
                  <c:v>45778</c:v>
                </c:pt>
                <c:pt idx="4148">
                  <c:v>45779</c:v>
                </c:pt>
                <c:pt idx="4149">
                  <c:v>45780</c:v>
                </c:pt>
                <c:pt idx="4150">
                  <c:v>45781</c:v>
                </c:pt>
                <c:pt idx="4151">
                  <c:v>45782</c:v>
                </c:pt>
                <c:pt idx="4152">
                  <c:v>45783</c:v>
                </c:pt>
                <c:pt idx="4153">
                  <c:v>45784</c:v>
                </c:pt>
                <c:pt idx="4154">
                  <c:v>45785</c:v>
                </c:pt>
                <c:pt idx="4155">
                  <c:v>45786</c:v>
                </c:pt>
                <c:pt idx="4156">
                  <c:v>45787</c:v>
                </c:pt>
                <c:pt idx="4157">
                  <c:v>45788</c:v>
                </c:pt>
                <c:pt idx="4158">
                  <c:v>45789</c:v>
                </c:pt>
                <c:pt idx="4159">
                  <c:v>45790</c:v>
                </c:pt>
                <c:pt idx="4160">
                  <c:v>45791</c:v>
                </c:pt>
                <c:pt idx="4161">
                  <c:v>45792</c:v>
                </c:pt>
                <c:pt idx="4162">
                  <c:v>45793</c:v>
                </c:pt>
                <c:pt idx="4163">
                  <c:v>45794</c:v>
                </c:pt>
                <c:pt idx="4164">
                  <c:v>45795</c:v>
                </c:pt>
                <c:pt idx="4165">
                  <c:v>45796</c:v>
                </c:pt>
                <c:pt idx="4166">
                  <c:v>45797</c:v>
                </c:pt>
                <c:pt idx="4167">
                  <c:v>45798</c:v>
                </c:pt>
                <c:pt idx="4168">
                  <c:v>45799</c:v>
                </c:pt>
                <c:pt idx="4169">
                  <c:v>45800</c:v>
                </c:pt>
                <c:pt idx="4170">
                  <c:v>45801</c:v>
                </c:pt>
                <c:pt idx="4171">
                  <c:v>45802</c:v>
                </c:pt>
                <c:pt idx="4172">
                  <c:v>45803</c:v>
                </c:pt>
                <c:pt idx="4173">
                  <c:v>45804</c:v>
                </c:pt>
                <c:pt idx="4174">
                  <c:v>45805</c:v>
                </c:pt>
                <c:pt idx="4175">
                  <c:v>45806</c:v>
                </c:pt>
                <c:pt idx="4176">
                  <c:v>45807</c:v>
                </c:pt>
                <c:pt idx="4177">
                  <c:v>45808</c:v>
                </c:pt>
                <c:pt idx="4178">
                  <c:v>45809</c:v>
                </c:pt>
                <c:pt idx="4179">
                  <c:v>45810</c:v>
                </c:pt>
                <c:pt idx="4180">
                  <c:v>45811</c:v>
                </c:pt>
                <c:pt idx="4181">
                  <c:v>45812</c:v>
                </c:pt>
                <c:pt idx="4182">
                  <c:v>45813</c:v>
                </c:pt>
                <c:pt idx="4183">
                  <c:v>45814</c:v>
                </c:pt>
                <c:pt idx="4184">
                  <c:v>45815</c:v>
                </c:pt>
                <c:pt idx="4185">
                  <c:v>45816</c:v>
                </c:pt>
                <c:pt idx="4186">
                  <c:v>45817</c:v>
                </c:pt>
                <c:pt idx="4187">
                  <c:v>45818</c:v>
                </c:pt>
                <c:pt idx="4188">
                  <c:v>45819</c:v>
                </c:pt>
                <c:pt idx="4189">
                  <c:v>45820</c:v>
                </c:pt>
                <c:pt idx="4190">
                  <c:v>45821</c:v>
                </c:pt>
                <c:pt idx="4191">
                  <c:v>45822</c:v>
                </c:pt>
                <c:pt idx="4192">
                  <c:v>45823</c:v>
                </c:pt>
                <c:pt idx="4193">
                  <c:v>45824</c:v>
                </c:pt>
                <c:pt idx="4194">
                  <c:v>45825</c:v>
                </c:pt>
                <c:pt idx="4195">
                  <c:v>45826</c:v>
                </c:pt>
                <c:pt idx="4196">
                  <c:v>45827</c:v>
                </c:pt>
                <c:pt idx="4197">
                  <c:v>45828</c:v>
                </c:pt>
                <c:pt idx="4198">
                  <c:v>45829</c:v>
                </c:pt>
                <c:pt idx="4199">
                  <c:v>45830</c:v>
                </c:pt>
                <c:pt idx="4200">
                  <c:v>45831</c:v>
                </c:pt>
                <c:pt idx="4201">
                  <c:v>45832</c:v>
                </c:pt>
                <c:pt idx="4202">
                  <c:v>45833</c:v>
                </c:pt>
                <c:pt idx="4203">
                  <c:v>45834</c:v>
                </c:pt>
                <c:pt idx="4204">
                  <c:v>45835</c:v>
                </c:pt>
                <c:pt idx="4205">
                  <c:v>45836</c:v>
                </c:pt>
                <c:pt idx="4206">
                  <c:v>45837</c:v>
                </c:pt>
                <c:pt idx="4207">
                  <c:v>45838</c:v>
                </c:pt>
                <c:pt idx="4208">
                  <c:v>45839</c:v>
                </c:pt>
                <c:pt idx="4209">
                  <c:v>45840</c:v>
                </c:pt>
                <c:pt idx="4210">
                  <c:v>45841</c:v>
                </c:pt>
                <c:pt idx="4211">
                  <c:v>45842</c:v>
                </c:pt>
                <c:pt idx="4212">
                  <c:v>45843</c:v>
                </c:pt>
                <c:pt idx="4213">
                  <c:v>45844</c:v>
                </c:pt>
                <c:pt idx="4214">
                  <c:v>45845</c:v>
                </c:pt>
                <c:pt idx="4215">
                  <c:v>45846</c:v>
                </c:pt>
                <c:pt idx="4216">
                  <c:v>45847</c:v>
                </c:pt>
                <c:pt idx="4217">
                  <c:v>45848</c:v>
                </c:pt>
                <c:pt idx="4218">
                  <c:v>45849</c:v>
                </c:pt>
                <c:pt idx="4219">
                  <c:v>45850</c:v>
                </c:pt>
                <c:pt idx="4220">
                  <c:v>45851</c:v>
                </c:pt>
                <c:pt idx="4221">
                  <c:v>45852</c:v>
                </c:pt>
                <c:pt idx="4222">
                  <c:v>45853</c:v>
                </c:pt>
                <c:pt idx="4223">
                  <c:v>45854</c:v>
                </c:pt>
                <c:pt idx="4224">
                  <c:v>45855</c:v>
                </c:pt>
                <c:pt idx="4225">
                  <c:v>45856</c:v>
                </c:pt>
                <c:pt idx="4226">
                  <c:v>45857</c:v>
                </c:pt>
                <c:pt idx="4227">
                  <c:v>45858</c:v>
                </c:pt>
                <c:pt idx="4228">
                  <c:v>45859</c:v>
                </c:pt>
                <c:pt idx="4229">
                  <c:v>45860</c:v>
                </c:pt>
                <c:pt idx="4230">
                  <c:v>45861</c:v>
                </c:pt>
                <c:pt idx="4231">
                  <c:v>45862</c:v>
                </c:pt>
                <c:pt idx="4232">
                  <c:v>45863</c:v>
                </c:pt>
                <c:pt idx="4233">
                  <c:v>45864</c:v>
                </c:pt>
                <c:pt idx="4234">
                  <c:v>45865</c:v>
                </c:pt>
                <c:pt idx="4235">
                  <c:v>45866</c:v>
                </c:pt>
                <c:pt idx="4236">
                  <c:v>45867</c:v>
                </c:pt>
                <c:pt idx="4237">
                  <c:v>45868</c:v>
                </c:pt>
                <c:pt idx="4238">
                  <c:v>45869</c:v>
                </c:pt>
                <c:pt idx="4239">
                  <c:v>45870</c:v>
                </c:pt>
                <c:pt idx="4240">
                  <c:v>45871</c:v>
                </c:pt>
                <c:pt idx="4241">
                  <c:v>45872</c:v>
                </c:pt>
                <c:pt idx="4242">
                  <c:v>45873</c:v>
                </c:pt>
                <c:pt idx="4243">
                  <c:v>45874</c:v>
                </c:pt>
                <c:pt idx="4244">
                  <c:v>45875</c:v>
                </c:pt>
                <c:pt idx="4245">
                  <c:v>45876</c:v>
                </c:pt>
                <c:pt idx="4246">
                  <c:v>45877</c:v>
                </c:pt>
                <c:pt idx="4247">
                  <c:v>45878</c:v>
                </c:pt>
                <c:pt idx="4248">
                  <c:v>45879</c:v>
                </c:pt>
                <c:pt idx="4249">
                  <c:v>45880</c:v>
                </c:pt>
                <c:pt idx="4250">
                  <c:v>45881</c:v>
                </c:pt>
                <c:pt idx="4251">
                  <c:v>45882</c:v>
                </c:pt>
                <c:pt idx="4252">
                  <c:v>45883</c:v>
                </c:pt>
                <c:pt idx="4253">
                  <c:v>45884</c:v>
                </c:pt>
                <c:pt idx="4254">
                  <c:v>45885</c:v>
                </c:pt>
                <c:pt idx="4255">
                  <c:v>45886</c:v>
                </c:pt>
                <c:pt idx="4256">
                  <c:v>45887</c:v>
                </c:pt>
                <c:pt idx="4257">
                  <c:v>45888</c:v>
                </c:pt>
                <c:pt idx="4258">
                  <c:v>45889</c:v>
                </c:pt>
                <c:pt idx="4259">
                  <c:v>45890</c:v>
                </c:pt>
                <c:pt idx="4260">
                  <c:v>45891</c:v>
                </c:pt>
                <c:pt idx="4261">
                  <c:v>45892</c:v>
                </c:pt>
                <c:pt idx="4262">
                  <c:v>45893</c:v>
                </c:pt>
                <c:pt idx="4263">
                  <c:v>45894</c:v>
                </c:pt>
                <c:pt idx="4264">
                  <c:v>45895</c:v>
                </c:pt>
                <c:pt idx="4265">
                  <c:v>45896</c:v>
                </c:pt>
                <c:pt idx="4266">
                  <c:v>45897</c:v>
                </c:pt>
                <c:pt idx="4267">
                  <c:v>45898</c:v>
                </c:pt>
                <c:pt idx="4268">
                  <c:v>45899</c:v>
                </c:pt>
                <c:pt idx="4269">
                  <c:v>45900</c:v>
                </c:pt>
                <c:pt idx="4270">
                  <c:v>45901</c:v>
                </c:pt>
                <c:pt idx="4271">
                  <c:v>45902</c:v>
                </c:pt>
                <c:pt idx="4272">
                  <c:v>45903</c:v>
                </c:pt>
                <c:pt idx="4273">
                  <c:v>45904</c:v>
                </c:pt>
                <c:pt idx="4274">
                  <c:v>45905</c:v>
                </c:pt>
                <c:pt idx="4275">
                  <c:v>45906</c:v>
                </c:pt>
                <c:pt idx="4276">
                  <c:v>45907</c:v>
                </c:pt>
                <c:pt idx="4277">
                  <c:v>45908</c:v>
                </c:pt>
                <c:pt idx="4278">
                  <c:v>45909</c:v>
                </c:pt>
                <c:pt idx="4279">
                  <c:v>45910</c:v>
                </c:pt>
                <c:pt idx="4280">
                  <c:v>45911</c:v>
                </c:pt>
                <c:pt idx="4281">
                  <c:v>45912</c:v>
                </c:pt>
                <c:pt idx="4282">
                  <c:v>45913</c:v>
                </c:pt>
                <c:pt idx="4283">
                  <c:v>45914</c:v>
                </c:pt>
                <c:pt idx="4284">
                  <c:v>45915</c:v>
                </c:pt>
                <c:pt idx="4285">
                  <c:v>45916</c:v>
                </c:pt>
                <c:pt idx="4286">
                  <c:v>45917</c:v>
                </c:pt>
                <c:pt idx="4287">
                  <c:v>45918</c:v>
                </c:pt>
                <c:pt idx="4288">
                  <c:v>45919</c:v>
                </c:pt>
                <c:pt idx="4289">
                  <c:v>45920</c:v>
                </c:pt>
                <c:pt idx="4290">
                  <c:v>45921</c:v>
                </c:pt>
                <c:pt idx="4291">
                  <c:v>45922</c:v>
                </c:pt>
                <c:pt idx="4292">
                  <c:v>45923</c:v>
                </c:pt>
                <c:pt idx="4293">
                  <c:v>45924</c:v>
                </c:pt>
                <c:pt idx="4294">
                  <c:v>45925</c:v>
                </c:pt>
                <c:pt idx="4295">
                  <c:v>45926</c:v>
                </c:pt>
                <c:pt idx="4296">
                  <c:v>45927</c:v>
                </c:pt>
                <c:pt idx="4297">
                  <c:v>45928</c:v>
                </c:pt>
                <c:pt idx="4298">
                  <c:v>45929</c:v>
                </c:pt>
                <c:pt idx="4299">
                  <c:v>45930</c:v>
                </c:pt>
                <c:pt idx="4300">
                  <c:v>45931</c:v>
                </c:pt>
                <c:pt idx="4301">
                  <c:v>45932</c:v>
                </c:pt>
                <c:pt idx="4302">
                  <c:v>45933</c:v>
                </c:pt>
                <c:pt idx="4303">
                  <c:v>45934</c:v>
                </c:pt>
                <c:pt idx="4304">
                  <c:v>45935</c:v>
                </c:pt>
                <c:pt idx="4305">
                  <c:v>45936</c:v>
                </c:pt>
                <c:pt idx="4306">
                  <c:v>45937</c:v>
                </c:pt>
                <c:pt idx="4307">
                  <c:v>45938</c:v>
                </c:pt>
                <c:pt idx="4308">
                  <c:v>45939</c:v>
                </c:pt>
                <c:pt idx="4309">
                  <c:v>45940</c:v>
                </c:pt>
                <c:pt idx="4310">
                  <c:v>45941</c:v>
                </c:pt>
                <c:pt idx="4311">
                  <c:v>45942</c:v>
                </c:pt>
                <c:pt idx="4312">
                  <c:v>45943</c:v>
                </c:pt>
                <c:pt idx="4313">
                  <c:v>45944</c:v>
                </c:pt>
                <c:pt idx="4314">
                  <c:v>45945</c:v>
                </c:pt>
                <c:pt idx="4315">
                  <c:v>45946</c:v>
                </c:pt>
                <c:pt idx="4316">
                  <c:v>45947</c:v>
                </c:pt>
                <c:pt idx="4317">
                  <c:v>45948</c:v>
                </c:pt>
                <c:pt idx="4318">
                  <c:v>45949</c:v>
                </c:pt>
                <c:pt idx="4319">
                  <c:v>45950</c:v>
                </c:pt>
                <c:pt idx="4320">
                  <c:v>45951</c:v>
                </c:pt>
                <c:pt idx="4321">
                  <c:v>45952</c:v>
                </c:pt>
                <c:pt idx="4322">
                  <c:v>45953</c:v>
                </c:pt>
                <c:pt idx="4323">
                  <c:v>45954</c:v>
                </c:pt>
                <c:pt idx="4324">
                  <c:v>45955</c:v>
                </c:pt>
                <c:pt idx="4325">
                  <c:v>45956</c:v>
                </c:pt>
                <c:pt idx="4326">
                  <c:v>45957</c:v>
                </c:pt>
                <c:pt idx="4327">
                  <c:v>45958</c:v>
                </c:pt>
                <c:pt idx="4328">
                  <c:v>45959</c:v>
                </c:pt>
                <c:pt idx="4329">
                  <c:v>45960</c:v>
                </c:pt>
                <c:pt idx="4330">
                  <c:v>45961</c:v>
                </c:pt>
                <c:pt idx="4331">
                  <c:v>45962</c:v>
                </c:pt>
                <c:pt idx="4332">
                  <c:v>45963</c:v>
                </c:pt>
                <c:pt idx="4333">
                  <c:v>45964</c:v>
                </c:pt>
                <c:pt idx="4334">
                  <c:v>45965</c:v>
                </c:pt>
                <c:pt idx="4335">
                  <c:v>45966</c:v>
                </c:pt>
                <c:pt idx="4336">
                  <c:v>45967</c:v>
                </c:pt>
                <c:pt idx="4337">
                  <c:v>45968</c:v>
                </c:pt>
                <c:pt idx="4338">
                  <c:v>45969</c:v>
                </c:pt>
                <c:pt idx="4339">
                  <c:v>45970</c:v>
                </c:pt>
                <c:pt idx="4340">
                  <c:v>45971</c:v>
                </c:pt>
                <c:pt idx="4341">
                  <c:v>45972</c:v>
                </c:pt>
                <c:pt idx="4342">
                  <c:v>45973</c:v>
                </c:pt>
                <c:pt idx="4343">
                  <c:v>45974</c:v>
                </c:pt>
                <c:pt idx="4344">
                  <c:v>45975</c:v>
                </c:pt>
                <c:pt idx="4345">
                  <c:v>45976</c:v>
                </c:pt>
                <c:pt idx="4346">
                  <c:v>45977</c:v>
                </c:pt>
                <c:pt idx="4347">
                  <c:v>45978</c:v>
                </c:pt>
                <c:pt idx="4348">
                  <c:v>45979</c:v>
                </c:pt>
                <c:pt idx="4349">
                  <c:v>45980</c:v>
                </c:pt>
                <c:pt idx="4350">
                  <c:v>45981</c:v>
                </c:pt>
                <c:pt idx="4351">
                  <c:v>45982</c:v>
                </c:pt>
                <c:pt idx="4352">
                  <c:v>45983</c:v>
                </c:pt>
                <c:pt idx="4353">
                  <c:v>45984</c:v>
                </c:pt>
                <c:pt idx="4354">
                  <c:v>45985</c:v>
                </c:pt>
                <c:pt idx="4355">
                  <c:v>45986</c:v>
                </c:pt>
                <c:pt idx="4356">
                  <c:v>45987</c:v>
                </c:pt>
                <c:pt idx="4357">
                  <c:v>45988</c:v>
                </c:pt>
                <c:pt idx="4358">
                  <c:v>45989</c:v>
                </c:pt>
                <c:pt idx="4359">
                  <c:v>45990</c:v>
                </c:pt>
                <c:pt idx="4360">
                  <c:v>45991</c:v>
                </c:pt>
                <c:pt idx="4361">
                  <c:v>45992</c:v>
                </c:pt>
                <c:pt idx="4362">
                  <c:v>45993</c:v>
                </c:pt>
                <c:pt idx="4363">
                  <c:v>45994</c:v>
                </c:pt>
                <c:pt idx="4364">
                  <c:v>45995</c:v>
                </c:pt>
                <c:pt idx="4365">
                  <c:v>45996</c:v>
                </c:pt>
                <c:pt idx="4366">
                  <c:v>45997</c:v>
                </c:pt>
                <c:pt idx="4367">
                  <c:v>45998</c:v>
                </c:pt>
                <c:pt idx="4368">
                  <c:v>45999</c:v>
                </c:pt>
                <c:pt idx="4369">
                  <c:v>46000</c:v>
                </c:pt>
                <c:pt idx="4370">
                  <c:v>46001</c:v>
                </c:pt>
                <c:pt idx="4371">
                  <c:v>46002</c:v>
                </c:pt>
                <c:pt idx="4372">
                  <c:v>46003</c:v>
                </c:pt>
                <c:pt idx="4373">
                  <c:v>46004</c:v>
                </c:pt>
                <c:pt idx="4374">
                  <c:v>46005</c:v>
                </c:pt>
                <c:pt idx="4375">
                  <c:v>46006</c:v>
                </c:pt>
                <c:pt idx="4376">
                  <c:v>46007</c:v>
                </c:pt>
                <c:pt idx="4377">
                  <c:v>46008</c:v>
                </c:pt>
                <c:pt idx="4378">
                  <c:v>46009</c:v>
                </c:pt>
                <c:pt idx="4379">
                  <c:v>46010</c:v>
                </c:pt>
                <c:pt idx="4380">
                  <c:v>46011</c:v>
                </c:pt>
                <c:pt idx="4381">
                  <c:v>46012</c:v>
                </c:pt>
                <c:pt idx="4382">
                  <c:v>46013</c:v>
                </c:pt>
                <c:pt idx="4383">
                  <c:v>46014</c:v>
                </c:pt>
                <c:pt idx="4384">
                  <c:v>46015</c:v>
                </c:pt>
                <c:pt idx="4385">
                  <c:v>46016</c:v>
                </c:pt>
                <c:pt idx="4386">
                  <c:v>46017</c:v>
                </c:pt>
                <c:pt idx="4387">
                  <c:v>46018</c:v>
                </c:pt>
                <c:pt idx="4388">
                  <c:v>46019</c:v>
                </c:pt>
                <c:pt idx="4389">
                  <c:v>46020</c:v>
                </c:pt>
                <c:pt idx="4390">
                  <c:v>46021</c:v>
                </c:pt>
                <c:pt idx="4391">
                  <c:v>46022</c:v>
                </c:pt>
                <c:pt idx="4392">
                  <c:v>46023</c:v>
                </c:pt>
                <c:pt idx="4393">
                  <c:v>46024</c:v>
                </c:pt>
                <c:pt idx="4394">
                  <c:v>46025</c:v>
                </c:pt>
                <c:pt idx="4395">
                  <c:v>46026</c:v>
                </c:pt>
                <c:pt idx="4396">
                  <c:v>46027</c:v>
                </c:pt>
                <c:pt idx="4397">
                  <c:v>46028</c:v>
                </c:pt>
                <c:pt idx="4398">
                  <c:v>46029</c:v>
                </c:pt>
                <c:pt idx="4399">
                  <c:v>46030</c:v>
                </c:pt>
                <c:pt idx="4400">
                  <c:v>46031</c:v>
                </c:pt>
                <c:pt idx="4401">
                  <c:v>46032</c:v>
                </c:pt>
                <c:pt idx="4402">
                  <c:v>46033</c:v>
                </c:pt>
                <c:pt idx="4403">
                  <c:v>46034</c:v>
                </c:pt>
                <c:pt idx="4404">
                  <c:v>46035</c:v>
                </c:pt>
                <c:pt idx="4405">
                  <c:v>46036</c:v>
                </c:pt>
                <c:pt idx="4406">
                  <c:v>46037</c:v>
                </c:pt>
                <c:pt idx="4407">
                  <c:v>46038</c:v>
                </c:pt>
                <c:pt idx="4408">
                  <c:v>46039</c:v>
                </c:pt>
                <c:pt idx="4409">
                  <c:v>46040</c:v>
                </c:pt>
                <c:pt idx="4410">
                  <c:v>46041</c:v>
                </c:pt>
                <c:pt idx="4411">
                  <c:v>46042</c:v>
                </c:pt>
                <c:pt idx="4412">
                  <c:v>46043</c:v>
                </c:pt>
                <c:pt idx="4413">
                  <c:v>46044</c:v>
                </c:pt>
                <c:pt idx="4414">
                  <c:v>46045</c:v>
                </c:pt>
                <c:pt idx="4415">
                  <c:v>46046</c:v>
                </c:pt>
                <c:pt idx="4416">
                  <c:v>46047</c:v>
                </c:pt>
                <c:pt idx="4417">
                  <c:v>46048</c:v>
                </c:pt>
                <c:pt idx="4418">
                  <c:v>46049</c:v>
                </c:pt>
                <c:pt idx="4419">
                  <c:v>46050</c:v>
                </c:pt>
                <c:pt idx="4420">
                  <c:v>46051</c:v>
                </c:pt>
                <c:pt idx="4421">
                  <c:v>46052</c:v>
                </c:pt>
                <c:pt idx="4422">
                  <c:v>46053</c:v>
                </c:pt>
              </c:numCache>
            </c:numRef>
          </c:cat>
          <c:val>
            <c:numRef>
              <c:f>'PM10'!$D$2:$D$4629</c:f>
              <c:numCache>
                <c:formatCode>0.0</c:formatCode>
                <c:ptCount val="4628"/>
                <c:pt idx="0">
                  <c:v>41.4</c:v>
                </c:pt>
                <c:pt idx="1">
                  <c:v>31.25</c:v>
                </c:pt>
                <c:pt idx="2">
                  <c:v>25.666666666666668</c:v>
                </c:pt>
                <c:pt idx="3">
                  <c:v>20.9</c:v>
                </c:pt>
                <c:pt idx="4">
                  <c:v>18.079999999999998</c:v>
                </c:pt>
                <c:pt idx="5">
                  <c:v>16.883333333333333</c:v>
                </c:pt>
                <c:pt idx="6">
                  <c:v>19.657142857142855</c:v>
                </c:pt>
                <c:pt idx="7">
                  <c:v>20.9375</c:v>
                </c:pt>
                <c:pt idx="8">
                  <c:v>21.5</c:v>
                </c:pt>
                <c:pt idx="9">
                  <c:v>21.85</c:v>
                </c:pt>
                <c:pt idx="10">
                  <c:v>22.018181818181816</c:v>
                </c:pt>
                <c:pt idx="11">
                  <c:v>22.708333333333332</c:v>
                </c:pt>
                <c:pt idx="12">
                  <c:v>23.061538461538461</c:v>
                </c:pt>
                <c:pt idx="13">
                  <c:v>23.571428571428573</c:v>
                </c:pt>
                <c:pt idx="14">
                  <c:v>23.720000000000002</c:v>
                </c:pt>
                <c:pt idx="15">
                  <c:v>23.706250000000001</c:v>
                </c:pt>
                <c:pt idx="16">
                  <c:v>22.941176470588236</c:v>
                </c:pt>
                <c:pt idx="17">
                  <c:v>22.394444444444446</c:v>
                </c:pt>
                <c:pt idx="18">
                  <c:v>21.94736842105263</c:v>
                </c:pt>
                <c:pt idx="19">
                  <c:v>21.645</c:v>
                </c:pt>
                <c:pt idx="20">
                  <c:v>21.290476190476188</c:v>
                </c:pt>
                <c:pt idx="21">
                  <c:v>21.209090909090907</c:v>
                </c:pt>
                <c:pt idx="22">
                  <c:v>21.056521739130432</c:v>
                </c:pt>
                <c:pt idx="23">
                  <c:v>20.9</c:v>
                </c:pt>
                <c:pt idx="24">
                  <c:v>20.815999999999999</c:v>
                </c:pt>
                <c:pt idx="25">
                  <c:v>20.696153846153848</c:v>
                </c:pt>
                <c:pt idx="26">
                  <c:v>20.470370370370372</c:v>
                </c:pt>
                <c:pt idx="27">
                  <c:v>20.335714285714289</c:v>
                </c:pt>
                <c:pt idx="28">
                  <c:v>20.172413793103452</c:v>
                </c:pt>
                <c:pt idx="29">
                  <c:v>20.020000000000003</c:v>
                </c:pt>
                <c:pt idx="30">
                  <c:v>19.935483870967747</c:v>
                </c:pt>
                <c:pt idx="31">
                  <c:v>19.953125000000004</c:v>
                </c:pt>
                <c:pt idx="32">
                  <c:v>19.869696969696975</c:v>
                </c:pt>
                <c:pt idx="33">
                  <c:v>19.820588235294125</c:v>
                </c:pt>
                <c:pt idx="34">
                  <c:v>19.722857142857148</c:v>
                </c:pt>
                <c:pt idx="35">
                  <c:v>19.547222222222228</c:v>
                </c:pt>
                <c:pt idx="36">
                  <c:v>19.494594594594599</c:v>
                </c:pt>
                <c:pt idx="37">
                  <c:v>19.494594594594599</c:v>
                </c:pt>
                <c:pt idx="38">
                  <c:v>19.494594594594599</c:v>
                </c:pt>
                <c:pt idx="39">
                  <c:v>19.494594594594599</c:v>
                </c:pt>
                <c:pt idx="40">
                  <c:v>19.494594594594599</c:v>
                </c:pt>
                <c:pt idx="41">
                  <c:v>19.494594594594599</c:v>
                </c:pt>
                <c:pt idx="42">
                  <c:v>19.494594594594599</c:v>
                </c:pt>
                <c:pt idx="43">
                  <c:v>19.494594594594599</c:v>
                </c:pt>
                <c:pt idx="44">
                  <c:v>19.494594594594599</c:v>
                </c:pt>
                <c:pt idx="45">
                  <c:v>19.494594594594599</c:v>
                </c:pt>
                <c:pt idx="46">
                  <c:v>19.247368421052638</c:v>
                </c:pt>
                <c:pt idx="47">
                  <c:v>19.053846153846159</c:v>
                </c:pt>
                <c:pt idx="48">
                  <c:v>18.897500000000004</c:v>
                </c:pt>
                <c:pt idx="49">
                  <c:v>19.170731707317078</c:v>
                </c:pt>
                <c:pt idx="50">
                  <c:v>19.197619047619053</c:v>
                </c:pt>
                <c:pt idx="51">
                  <c:v>19.130232558139539</c:v>
                </c:pt>
                <c:pt idx="52">
                  <c:v>19.22727272727273</c:v>
                </c:pt>
                <c:pt idx="53">
                  <c:v>19.108888888888892</c:v>
                </c:pt>
                <c:pt idx="54">
                  <c:v>18.860869565217396</c:v>
                </c:pt>
                <c:pt idx="55">
                  <c:v>18.940425531914897</c:v>
                </c:pt>
                <c:pt idx="56">
                  <c:v>19.022916666666671</c:v>
                </c:pt>
                <c:pt idx="57">
                  <c:v>18.957142857142859</c:v>
                </c:pt>
                <c:pt idx="58">
                  <c:v>18.820000000000004</c:v>
                </c:pt>
                <c:pt idx="59">
                  <c:v>18.768627450980397</c:v>
                </c:pt>
                <c:pt idx="60">
                  <c:v>18.792307692307695</c:v>
                </c:pt>
                <c:pt idx="61">
                  <c:v>18.915094339622645</c:v>
                </c:pt>
                <c:pt idx="62">
                  <c:v>18.922222222222224</c:v>
                </c:pt>
                <c:pt idx="63">
                  <c:v>18.803636363636365</c:v>
                </c:pt>
                <c:pt idx="64">
                  <c:v>18.705357142857142</c:v>
                </c:pt>
                <c:pt idx="65">
                  <c:v>18.67543859649123</c:v>
                </c:pt>
                <c:pt idx="66">
                  <c:v>18.650000000000002</c:v>
                </c:pt>
                <c:pt idx="67">
                  <c:v>18.557627118644071</c:v>
                </c:pt>
                <c:pt idx="68">
                  <c:v>18.458333333333332</c:v>
                </c:pt>
                <c:pt idx="69">
                  <c:v>18.281967213114754</c:v>
                </c:pt>
                <c:pt idx="70">
                  <c:v>18.069354838709678</c:v>
                </c:pt>
                <c:pt idx="71">
                  <c:v>17.896825396825395</c:v>
                </c:pt>
                <c:pt idx="72">
                  <c:v>17.792187500000001</c:v>
                </c:pt>
                <c:pt idx="73">
                  <c:v>17.856923076923078</c:v>
                </c:pt>
                <c:pt idx="74">
                  <c:v>17.833333333333332</c:v>
                </c:pt>
                <c:pt idx="75">
                  <c:v>17.68955223880597</c:v>
                </c:pt>
                <c:pt idx="76">
                  <c:v>17.576470588235296</c:v>
                </c:pt>
                <c:pt idx="77">
                  <c:v>17.494202898550725</c:v>
                </c:pt>
                <c:pt idx="78">
                  <c:v>17.411428571428573</c:v>
                </c:pt>
                <c:pt idx="79">
                  <c:v>17.333802816901411</c:v>
                </c:pt>
                <c:pt idx="80">
                  <c:v>17.295833333333334</c:v>
                </c:pt>
                <c:pt idx="81">
                  <c:v>17.260273972602743</c:v>
                </c:pt>
                <c:pt idx="82">
                  <c:v>17.233783783783785</c:v>
                </c:pt>
                <c:pt idx="83">
                  <c:v>17.196000000000005</c:v>
                </c:pt>
                <c:pt idx="84">
                  <c:v>17.136842105263163</c:v>
                </c:pt>
                <c:pt idx="85">
                  <c:v>17.149350649350652</c:v>
                </c:pt>
                <c:pt idx="86">
                  <c:v>17.198717948717952</c:v>
                </c:pt>
                <c:pt idx="87">
                  <c:v>17.160759493670888</c:v>
                </c:pt>
                <c:pt idx="88">
                  <c:v>17.101250000000004</c:v>
                </c:pt>
                <c:pt idx="89">
                  <c:v>17.029629629629632</c:v>
                </c:pt>
                <c:pt idx="90">
                  <c:v>17.080487804878054</c:v>
                </c:pt>
                <c:pt idx="91">
                  <c:v>17.037349397590365</c:v>
                </c:pt>
                <c:pt idx="92">
                  <c:v>16.972619047619052</c:v>
                </c:pt>
                <c:pt idx="93">
                  <c:v>16.911764705882355</c:v>
                </c:pt>
                <c:pt idx="94">
                  <c:v>16.875581395348838</c:v>
                </c:pt>
                <c:pt idx="95">
                  <c:v>16.80689655172414</c:v>
                </c:pt>
                <c:pt idx="96">
                  <c:v>16.771590909090914</c:v>
                </c:pt>
                <c:pt idx="97">
                  <c:v>16.75168539325843</c:v>
                </c:pt>
                <c:pt idx="98">
                  <c:v>16.680000000000003</c:v>
                </c:pt>
                <c:pt idx="99">
                  <c:v>16.649450549450552</c:v>
                </c:pt>
                <c:pt idx="100">
                  <c:v>16.625000000000004</c:v>
                </c:pt>
                <c:pt idx="101">
                  <c:v>16.606451612903232</c:v>
                </c:pt>
                <c:pt idx="102">
                  <c:v>16.573404255319154</c:v>
                </c:pt>
                <c:pt idx="103">
                  <c:v>16.528421052631582</c:v>
                </c:pt>
                <c:pt idx="104">
                  <c:v>16.460416666666671</c:v>
                </c:pt>
                <c:pt idx="105">
                  <c:v>16.409278350515468</c:v>
                </c:pt>
                <c:pt idx="106">
                  <c:v>16.390816326530615</c:v>
                </c:pt>
                <c:pt idx="107">
                  <c:v>16.357575757575759</c:v>
                </c:pt>
                <c:pt idx="108">
                  <c:v>16.358000000000004</c:v>
                </c:pt>
                <c:pt idx="109">
                  <c:v>16.329702970297035</c:v>
                </c:pt>
                <c:pt idx="110">
                  <c:v>16.228431372549025</c:v>
                </c:pt>
                <c:pt idx="111">
                  <c:v>16.167961165048549</c:v>
                </c:pt>
                <c:pt idx="112">
                  <c:v>16.118269230769236</c:v>
                </c:pt>
                <c:pt idx="113">
                  <c:v>16.061904761904767</c:v>
                </c:pt>
                <c:pt idx="114">
                  <c:v>16.051886792452834</c:v>
                </c:pt>
                <c:pt idx="115">
                  <c:v>16.027102803738323</c:v>
                </c:pt>
                <c:pt idx="116">
                  <c:v>15.996296296296302</c:v>
                </c:pt>
                <c:pt idx="117">
                  <c:v>16.022935779816521</c:v>
                </c:pt>
                <c:pt idx="118">
                  <c:v>16.047272727272734</c:v>
                </c:pt>
                <c:pt idx="119">
                  <c:v>16.046846846846854</c:v>
                </c:pt>
                <c:pt idx="120">
                  <c:v>16.062500000000007</c:v>
                </c:pt>
                <c:pt idx="121">
                  <c:v>16.050442477876114</c:v>
                </c:pt>
                <c:pt idx="122">
                  <c:v>16.060526315789481</c:v>
                </c:pt>
                <c:pt idx="123">
                  <c:v>16.081739130434791</c:v>
                </c:pt>
                <c:pt idx="124">
                  <c:v>16.050862068965525</c:v>
                </c:pt>
                <c:pt idx="125">
                  <c:v>16.025641025641033</c:v>
                </c:pt>
                <c:pt idx="126">
                  <c:v>15.97203389830509</c:v>
                </c:pt>
                <c:pt idx="127">
                  <c:v>15.94537815126051</c:v>
                </c:pt>
                <c:pt idx="128">
                  <c:v>15.888333333333339</c:v>
                </c:pt>
                <c:pt idx="129">
                  <c:v>15.866115702479345</c:v>
                </c:pt>
                <c:pt idx="130">
                  <c:v>15.832786885245907</c:v>
                </c:pt>
                <c:pt idx="131">
                  <c:v>15.832786885245907</c:v>
                </c:pt>
                <c:pt idx="132">
                  <c:v>15.832786885245907</c:v>
                </c:pt>
                <c:pt idx="133">
                  <c:v>15.832786885245907</c:v>
                </c:pt>
                <c:pt idx="134">
                  <c:v>15.832786885245907</c:v>
                </c:pt>
                <c:pt idx="135">
                  <c:v>15.82764227642277</c:v>
                </c:pt>
                <c:pt idx="136">
                  <c:v>15.812903225806457</c:v>
                </c:pt>
                <c:pt idx="137">
                  <c:v>15.812903225806457</c:v>
                </c:pt>
                <c:pt idx="138">
                  <c:v>15.740800000000005</c:v>
                </c:pt>
                <c:pt idx="139">
                  <c:v>15.690476190476195</c:v>
                </c:pt>
                <c:pt idx="140">
                  <c:v>15.670078740157486</c:v>
                </c:pt>
                <c:pt idx="141">
                  <c:v>15.603906250000005</c:v>
                </c:pt>
                <c:pt idx="142">
                  <c:v>15.569767441860471</c:v>
                </c:pt>
                <c:pt idx="143">
                  <c:v>15.550000000000006</c:v>
                </c:pt>
                <c:pt idx="144">
                  <c:v>15.533587786259547</c:v>
                </c:pt>
                <c:pt idx="145">
                  <c:v>15.512121212121219</c:v>
                </c:pt>
                <c:pt idx="146">
                  <c:v>15.492481203007525</c:v>
                </c:pt>
                <c:pt idx="147">
                  <c:v>15.47014925373135</c:v>
                </c:pt>
                <c:pt idx="148">
                  <c:v>15.468888888888896</c:v>
                </c:pt>
                <c:pt idx="149">
                  <c:v>15.456617647058833</c:v>
                </c:pt>
                <c:pt idx="150">
                  <c:v>15.435036496350374</c:v>
                </c:pt>
                <c:pt idx="151">
                  <c:v>15.445652173913054</c:v>
                </c:pt>
                <c:pt idx="152">
                  <c:v>15.45179856115109</c:v>
                </c:pt>
                <c:pt idx="153">
                  <c:v>15.45000000000001</c:v>
                </c:pt>
                <c:pt idx="154">
                  <c:v>15.465248226950363</c:v>
                </c:pt>
                <c:pt idx="155">
                  <c:v>15.442253521126768</c:v>
                </c:pt>
                <c:pt idx="156">
                  <c:v>15.427272727272737</c:v>
                </c:pt>
                <c:pt idx="157">
                  <c:v>15.495833333333344</c:v>
                </c:pt>
                <c:pt idx="158">
                  <c:v>15.468275862068976</c:v>
                </c:pt>
                <c:pt idx="159">
                  <c:v>15.415068493150693</c:v>
                </c:pt>
                <c:pt idx="160">
                  <c:v>15.381632653061233</c:v>
                </c:pt>
                <c:pt idx="161">
                  <c:v>15.322297297297306</c:v>
                </c:pt>
                <c:pt idx="162">
                  <c:v>15.255033557046989</c:v>
                </c:pt>
                <c:pt idx="163">
                  <c:v>15.21200000000001</c:v>
                </c:pt>
                <c:pt idx="164">
                  <c:v>15.152980132450342</c:v>
                </c:pt>
                <c:pt idx="165">
                  <c:v>15.10000000000001</c:v>
                </c:pt>
                <c:pt idx="166">
                  <c:v>15.054901960784322</c:v>
                </c:pt>
                <c:pt idx="167">
                  <c:v>15.012337662337671</c:v>
                </c:pt>
                <c:pt idx="168">
                  <c:v>14.967741935483879</c:v>
                </c:pt>
                <c:pt idx="169">
                  <c:v>14.942307692307701</c:v>
                </c:pt>
                <c:pt idx="170">
                  <c:v>14.908917197452237</c:v>
                </c:pt>
                <c:pt idx="171">
                  <c:v>14.879746835443047</c:v>
                </c:pt>
                <c:pt idx="172">
                  <c:v>14.874213836477995</c:v>
                </c:pt>
                <c:pt idx="173">
                  <c:v>14.825625000000008</c:v>
                </c:pt>
                <c:pt idx="174">
                  <c:v>14.765838509316778</c:v>
                </c:pt>
                <c:pt idx="175">
                  <c:v>14.726543209876551</c:v>
                </c:pt>
                <c:pt idx="176">
                  <c:v>14.681595092024548</c:v>
                </c:pt>
                <c:pt idx="177">
                  <c:v>14.660975609756106</c:v>
                </c:pt>
                <c:pt idx="178">
                  <c:v>14.644242424242433</c:v>
                </c:pt>
                <c:pt idx="179">
                  <c:v>14.627710843373503</c:v>
                </c:pt>
                <c:pt idx="180">
                  <c:v>14.589221556886237</c:v>
                </c:pt>
                <c:pt idx="181">
                  <c:v>14.56488095238096</c:v>
                </c:pt>
                <c:pt idx="182">
                  <c:v>14.553846153846161</c:v>
                </c:pt>
                <c:pt idx="183">
                  <c:v>14.54705882352942</c:v>
                </c:pt>
                <c:pt idx="184">
                  <c:v>14.525730994152056</c:v>
                </c:pt>
                <c:pt idx="185">
                  <c:v>14.516860465116288</c:v>
                </c:pt>
                <c:pt idx="186">
                  <c:v>14.500578034682089</c:v>
                </c:pt>
                <c:pt idx="187">
                  <c:v>14.502873563218399</c:v>
                </c:pt>
                <c:pt idx="188">
                  <c:v>14.477142857142866</c:v>
                </c:pt>
                <c:pt idx="189">
                  <c:v>14.429545454545462</c:v>
                </c:pt>
                <c:pt idx="190">
                  <c:v>14.394350282485881</c:v>
                </c:pt>
                <c:pt idx="191">
                  <c:v>14.371348314606749</c:v>
                </c:pt>
                <c:pt idx="192">
                  <c:v>14.379329608938555</c:v>
                </c:pt>
                <c:pt idx="193">
                  <c:v>14.384444444444453</c:v>
                </c:pt>
                <c:pt idx="194">
                  <c:v>14.368508287292826</c:v>
                </c:pt>
                <c:pt idx="195">
                  <c:v>14.319230769230778</c:v>
                </c:pt>
                <c:pt idx="196">
                  <c:v>14.274863387978151</c:v>
                </c:pt>
                <c:pt idx="197">
                  <c:v>14.239673913043488</c:v>
                </c:pt>
                <c:pt idx="198">
                  <c:v>14.231891891891902</c:v>
                </c:pt>
                <c:pt idx="199">
                  <c:v>14.218817204301086</c:v>
                </c:pt>
                <c:pt idx="200">
                  <c:v>14.188235294117659</c:v>
                </c:pt>
                <c:pt idx="201">
                  <c:v>14.153723404255329</c:v>
                </c:pt>
                <c:pt idx="202">
                  <c:v>14.130687830687842</c:v>
                </c:pt>
                <c:pt idx="203">
                  <c:v>14.111052631578959</c:v>
                </c:pt>
                <c:pt idx="204">
                  <c:v>14.097382198952891</c:v>
                </c:pt>
                <c:pt idx="205">
                  <c:v>14.07760416666668</c:v>
                </c:pt>
                <c:pt idx="206">
                  <c:v>14.055440414507785</c:v>
                </c:pt>
                <c:pt idx="207">
                  <c:v>14.026288659793828</c:v>
                </c:pt>
                <c:pt idx="208">
                  <c:v>14.009743589743604</c:v>
                </c:pt>
                <c:pt idx="209">
                  <c:v>14.028061224489809</c:v>
                </c:pt>
                <c:pt idx="210">
                  <c:v>14.019289340101537</c:v>
                </c:pt>
                <c:pt idx="211">
                  <c:v>13.992929292929309</c:v>
                </c:pt>
                <c:pt idx="212">
                  <c:v>13.971356783919612</c:v>
                </c:pt>
                <c:pt idx="213">
                  <c:v>13.966500000000014</c:v>
                </c:pt>
                <c:pt idx="214">
                  <c:v>13.974626865671656</c:v>
                </c:pt>
                <c:pt idx="215">
                  <c:v>13.947029702970312</c:v>
                </c:pt>
                <c:pt idx="216">
                  <c:v>13.907389162561591</c:v>
                </c:pt>
                <c:pt idx="217">
                  <c:v>13.891176470588249</c:v>
                </c:pt>
                <c:pt idx="218">
                  <c:v>13.897073170731721</c:v>
                </c:pt>
                <c:pt idx="219">
                  <c:v>13.887864077669917</c:v>
                </c:pt>
                <c:pt idx="220">
                  <c:v>13.909178743961368</c:v>
                </c:pt>
                <c:pt idx="221">
                  <c:v>13.910576923076936</c:v>
                </c:pt>
                <c:pt idx="222">
                  <c:v>13.895215311004797</c:v>
                </c:pt>
                <c:pt idx="223">
                  <c:v>13.90857142857144</c:v>
                </c:pt>
                <c:pt idx="224">
                  <c:v>13.899526066350722</c:v>
                </c:pt>
                <c:pt idx="225">
                  <c:v>13.898584905660389</c:v>
                </c:pt>
                <c:pt idx="226">
                  <c:v>13.905164319248838</c:v>
                </c:pt>
                <c:pt idx="227">
                  <c:v>13.889719626168235</c:v>
                </c:pt>
                <c:pt idx="228">
                  <c:v>13.883255813953499</c:v>
                </c:pt>
                <c:pt idx="229">
                  <c:v>13.901851851851863</c:v>
                </c:pt>
                <c:pt idx="230">
                  <c:v>13.95299539170508</c:v>
                </c:pt>
                <c:pt idx="231">
                  <c:v>13.944036697247718</c:v>
                </c:pt>
                <c:pt idx="232">
                  <c:v>13.921004566210057</c:v>
                </c:pt>
                <c:pt idx="233">
                  <c:v>13.90409090909092</c:v>
                </c:pt>
                <c:pt idx="234">
                  <c:v>13.887782805429875</c:v>
                </c:pt>
                <c:pt idx="235">
                  <c:v>13.867117117117129</c:v>
                </c:pt>
                <c:pt idx="236">
                  <c:v>13.849775784753376</c:v>
                </c:pt>
                <c:pt idx="237">
                  <c:v>13.809821428571441</c:v>
                </c:pt>
                <c:pt idx="238">
                  <c:v>13.778222222222235</c:v>
                </c:pt>
                <c:pt idx="239">
                  <c:v>13.771681415929216</c:v>
                </c:pt>
                <c:pt idx="240">
                  <c:v>13.766960352422918</c:v>
                </c:pt>
                <c:pt idx="241">
                  <c:v>13.745614035087732</c:v>
                </c:pt>
                <c:pt idx="242">
                  <c:v>13.714410480349356</c:v>
                </c:pt>
                <c:pt idx="243">
                  <c:v>13.683478260869576</c:v>
                </c:pt>
                <c:pt idx="244">
                  <c:v>13.650649350649362</c:v>
                </c:pt>
                <c:pt idx="245">
                  <c:v>13.626724137931046</c:v>
                </c:pt>
                <c:pt idx="246">
                  <c:v>13.606437768240355</c:v>
                </c:pt>
                <c:pt idx="247">
                  <c:v>13.618803418803429</c:v>
                </c:pt>
                <c:pt idx="248">
                  <c:v>13.622127659574479</c:v>
                </c:pt>
                <c:pt idx="249">
                  <c:v>13.613559322033909</c:v>
                </c:pt>
                <c:pt idx="250">
                  <c:v>13.59789029535866</c:v>
                </c:pt>
                <c:pt idx="251">
                  <c:v>13.580672268907573</c:v>
                </c:pt>
                <c:pt idx="252">
                  <c:v>13.563598326359843</c:v>
                </c:pt>
                <c:pt idx="253">
                  <c:v>13.55375000000001</c:v>
                </c:pt>
                <c:pt idx="254">
                  <c:v>13.536929460580923</c:v>
                </c:pt>
                <c:pt idx="255">
                  <c:v>13.523966942148771</c:v>
                </c:pt>
                <c:pt idx="256">
                  <c:v>13.520164609053507</c:v>
                </c:pt>
                <c:pt idx="257">
                  <c:v>13.501229508196731</c:v>
                </c:pt>
                <c:pt idx="258">
                  <c:v>13.471836734693888</c:v>
                </c:pt>
                <c:pt idx="259">
                  <c:v>13.45000000000001</c:v>
                </c:pt>
                <c:pt idx="260">
                  <c:v>13.434817813765191</c:v>
                </c:pt>
                <c:pt idx="261">
                  <c:v>13.414516129032268</c:v>
                </c:pt>
                <c:pt idx="262">
                  <c:v>13.40843373493977</c:v>
                </c:pt>
                <c:pt idx="263">
                  <c:v>13.422800000000009</c:v>
                </c:pt>
                <c:pt idx="264">
                  <c:v>13.414342629482082</c:v>
                </c:pt>
                <c:pt idx="265">
                  <c:v>13.419841269841282</c:v>
                </c:pt>
                <c:pt idx="266">
                  <c:v>13.429249011857721</c:v>
                </c:pt>
                <c:pt idx="267">
                  <c:v>13.451968503937019</c:v>
                </c:pt>
                <c:pt idx="268">
                  <c:v>13.447450980392169</c:v>
                </c:pt>
                <c:pt idx="269">
                  <c:v>13.433984375000012</c:v>
                </c:pt>
                <c:pt idx="270">
                  <c:v>13.426070038910519</c:v>
                </c:pt>
                <c:pt idx="271">
                  <c:v>13.431007751937996</c:v>
                </c:pt>
                <c:pt idx="272">
                  <c:v>13.427799227799239</c:v>
                </c:pt>
                <c:pt idx="273">
                  <c:v>13.424615384615395</c:v>
                </c:pt>
                <c:pt idx="274">
                  <c:v>13.422222222222233</c:v>
                </c:pt>
                <c:pt idx="275">
                  <c:v>13.429007633587798</c:v>
                </c:pt>
                <c:pt idx="276">
                  <c:v>13.430798479087464</c:v>
                </c:pt>
                <c:pt idx="277">
                  <c:v>13.443560606060618</c:v>
                </c:pt>
                <c:pt idx="278">
                  <c:v>13.435849056603786</c:v>
                </c:pt>
                <c:pt idx="279">
                  <c:v>13.431954887218058</c:v>
                </c:pt>
                <c:pt idx="280">
                  <c:v>13.449438202247203</c:v>
                </c:pt>
                <c:pt idx="281">
                  <c:v>13.506343283582101</c:v>
                </c:pt>
                <c:pt idx="282">
                  <c:v>13.524907063197038</c:v>
                </c:pt>
                <c:pt idx="283">
                  <c:v>13.553703703703716</c:v>
                </c:pt>
                <c:pt idx="284">
                  <c:v>13.576752767527688</c:v>
                </c:pt>
                <c:pt idx="285">
                  <c:v>13.614338235294131</c:v>
                </c:pt>
                <c:pt idx="286">
                  <c:v>13.658974358974373</c:v>
                </c:pt>
                <c:pt idx="287">
                  <c:v>13.749270072992715</c:v>
                </c:pt>
                <c:pt idx="288">
                  <c:v>13.780363636363651</c:v>
                </c:pt>
                <c:pt idx="289">
                  <c:v>13.775362318840594</c:v>
                </c:pt>
                <c:pt idx="290">
                  <c:v>13.764620938628175</c:v>
                </c:pt>
                <c:pt idx="291">
                  <c:v>13.769784172661884</c:v>
                </c:pt>
                <c:pt idx="292">
                  <c:v>13.791039426523312</c:v>
                </c:pt>
                <c:pt idx="293">
                  <c:v>13.813571428571443</c:v>
                </c:pt>
                <c:pt idx="294">
                  <c:v>13.848042704626348</c:v>
                </c:pt>
                <c:pt idx="295">
                  <c:v>13.820212765957461</c:v>
                </c:pt>
                <c:pt idx="296">
                  <c:v>13.797879858657257</c:v>
                </c:pt>
                <c:pt idx="297">
                  <c:v>13.792253521126772</c:v>
                </c:pt>
                <c:pt idx="298">
                  <c:v>13.7922807017544</c:v>
                </c:pt>
                <c:pt idx="299">
                  <c:v>13.784965034965047</c:v>
                </c:pt>
                <c:pt idx="300">
                  <c:v>13.789198606271789</c:v>
                </c:pt>
                <c:pt idx="301">
                  <c:v>13.80590277777779</c:v>
                </c:pt>
                <c:pt idx="302">
                  <c:v>13.798269896193784</c:v>
                </c:pt>
                <c:pt idx="303">
                  <c:v>13.78896551724139</c:v>
                </c:pt>
                <c:pt idx="304">
                  <c:v>13.808247422680424</c:v>
                </c:pt>
                <c:pt idx="305">
                  <c:v>13.844178082191794</c:v>
                </c:pt>
                <c:pt idx="306">
                  <c:v>13.886006825938578</c:v>
                </c:pt>
                <c:pt idx="307">
                  <c:v>13.934013605442191</c:v>
                </c:pt>
                <c:pt idx="308">
                  <c:v>13.965423728813573</c:v>
                </c:pt>
                <c:pt idx="309">
                  <c:v>14.001013513513527</c:v>
                </c:pt>
                <c:pt idx="310">
                  <c:v>14.03737373737375</c:v>
                </c:pt>
                <c:pt idx="311">
                  <c:v>14.097315436241622</c:v>
                </c:pt>
                <c:pt idx="312">
                  <c:v>14.169899665551853</c:v>
                </c:pt>
                <c:pt idx="313">
                  <c:v>14.224333333333346</c:v>
                </c:pt>
                <c:pt idx="314">
                  <c:v>14.209966777408649</c:v>
                </c:pt>
                <c:pt idx="315">
                  <c:v>14.222185430463586</c:v>
                </c:pt>
                <c:pt idx="316">
                  <c:v>14.237293729372949</c:v>
                </c:pt>
                <c:pt idx="317">
                  <c:v>14.269078947368431</c:v>
                </c:pt>
                <c:pt idx="318">
                  <c:v>14.289508196721322</c:v>
                </c:pt>
                <c:pt idx="319">
                  <c:v>14.295751633986937</c:v>
                </c:pt>
                <c:pt idx="320">
                  <c:v>14.294136807817599</c:v>
                </c:pt>
                <c:pt idx="321">
                  <c:v>14.339935064935073</c:v>
                </c:pt>
                <c:pt idx="322">
                  <c:v>14.366019417475735</c:v>
                </c:pt>
                <c:pt idx="323">
                  <c:v>14.379032258064521</c:v>
                </c:pt>
                <c:pt idx="324">
                  <c:v>14.380385852090038</c:v>
                </c:pt>
                <c:pt idx="325">
                  <c:v>14.383974358974365</c:v>
                </c:pt>
                <c:pt idx="326">
                  <c:v>14.415974440894574</c:v>
                </c:pt>
                <c:pt idx="327">
                  <c:v>14.462738853503192</c:v>
                </c:pt>
                <c:pt idx="328">
                  <c:v>14.470158730158737</c:v>
                </c:pt>
                <c:pt idx="329">
                  <c:v>14.457594936708867</c:v>
                </c:pt>
                <c:pt idx="330">
                  <c:v>14.472555205047325</c:v>
                </c:pt>
                <c:pt idx="331">
                  <c:v>14.48459119496856</c:v>
                </c:pt>
                <c:pt idx="332">
                  <c:v>14.502821316614428</c:v>
                </c:pt>
                <c:pt idx="333">
                  <c:v>14.534062500000008</c:v>
                </c:pt>
                <c:pt idx="334">
                  <c:v>14.56915887850468</c:v>
                </c:pt>
                <c:pt idx="335">
                  <c:v>14.59813664596274</c:v>
                </c:pt>
                <c:pt idx="336">
                  <c:v>14.612074303405581</c:v>
                </c:pt>
                <c:pt idx="337">
                  <c:v>14.62253086419754</c:v>
                </c:pt>
                <c:pt idx="338">
                  <c:v>14.653846153846162</c:v>
                </c:pt>
                <c:pt idx="339">
                  <c:v>14.669938650306756</c:v>
                </c:pt>
                <c:pt idx="340">
                  <c:v>14.66360856269114</c:v>
                </c:pt>
                <c:pt idx="341">
                  <c:v>14.674390243902447</c:v>
                </c:pt>
                <c:pt idx="342">
                  <c:v>14.695744680851071</c:v>
                </c:pt>
                <c:pt idx="343">
                  <c:v>14.704242424242432</c:v>
                </c:pt>
                <c:pt idx="344">
                  <c:v>14.719335347432031</c:v>
                </c:pt>
                <c:pt idx="345">
                  <c:v>14.743674698795187</c:v>
                </c:pt>
                <c:pt idx="346">
                  <c:v>14.749849849849857</c:v>
                </c:pt>
                <c:pt idx="347">
                  <c:v>14.737724550898211</c:v>
                </c:pt>
                <c:pt idx="348">
                  <c:v>14.727164179104484</c:v>
                </c:pt>
                <c:pt idx="349">
                  <c:v>14.719940476190484</c:v>
                </c:pt>
                <c:pt idx="350">
                  <c:v>14.719584569732946</c:v>
                </c:pt>
                <c:pt idx="351">
                  <c:v>14.7319526627219</c:v>
                </c:pt>
                <c:pt idx="352">
                  <c:v>14.728613569321542</c:v>
                </c:pt>
                <c:pt idx="353">
                  <c:v>14.720588235294125</c:v>
                </c:pt>
                <c:pt idx="354">
                  <c:v>14.74281524926687</c:v>
                </c:pt>
                <c:pt idx="355">
                  <c:v>14.747076023391822</c:v>
                </c:pt>
                <c:pt idx="356">
                  <c:v>14.747521865889219</c:v>
                </c:pt>
                <c:pt idx="357">
                  <c:v>14.754069767441868</c:v>
                </c:pt>
                <c:pt idx="358">
                  <c:v>14.779420289855079</c:v>
                </c:pt>
                <c:pt idx="359">
                  <c:v>14.839017341040469</c:v>
                </c:pt>
                <c:pt idx="360">
                  <c:v>14.907780979827095</c:v>
                </c:pt>
                <c:pt idx="361">
                  <c:v>14.920689655172419</c:v>
                </c:pt>
                <c:pt idx="362">
                  <c:v>14.929226361031521</c:v>
                </c:pt>
                <c:pt idx="363">
                  <c:v>14.93371428571429</c:v>
                </c:pt>
                <c:pt idx="364">
                  <c:v>14.935327635327639</c:v>
                </c:pt>
                <c:pt idx="365">
                  <c:v>14.936079545454549</c:v>
                </c:pt>
                <c:pt idx="366">
                  <c:v>14.955807365439094</c:v>
                </c:pt>
                <c:pt idx="367">
                  <c:v>14.964689265536725</c:v>
                </c:pt>
                <c:pt idx="368">
                  <c:v>14.959154929577467</c:v>
                </c:pt>
                <c:pt idx="369">
                  <c:v>14.97865168539326</c:v>
                </c:pt>
                <c:pt idx="370">
                  <c:v>14.966106442577033</c:v>
                </c:pt>
                <c:pt idx="371">
                  <c:v>14.953631284916202</c:v>
                </c:pt>
                <c:pt idx="372">
                  <c:v>15.000278551532034</c:v>
                </c:pt>
                <c:pt idx="373">
                  <c:v>15.04777777777778</c:v>
                </c:pt>
                <c:pt idx="374">
                  <c:v>29.8</c:v>
                </c:pt>
                <c:pt idx="375">
                  <c:v>30.450000000000003</c:v>
                </c:pt>
                <c:pt idx="376">
                  <c:v>24.833333333333332</c:v>
                </c:pt>
                <c:pt idx="377">
                  <c:v>23.15</c:v>
                </c:pt>
                <c:pt idx="378">
                  <c:v>23.88</c:v>
                </c:pt>
                <c:pt idx="379">
                  <c:v>20.683333333333334</c:v>
                </c:pt>
                <c:pt idx="380">
                  <c:v>19.099999999999998</c:v>
                </c:pt>
                <c:pt idx="381">
                  <c:v>18.974999999999998</c:v>
                </c:pt>
                <c:pt idx="382">
                  <c:v>19.355555555555554</c:v>
                </c:pt>
                <c:pt idx="383">
                  <c:v>19.559999999999999</c:v>
                </c:pt>
                <c:pt idx="384">
                  <c:v>18.627272727272729</c:v>
                </c:pt>
                <c:pt idx="385">
                  <c:v>18.041666666666668</c:v>
                </c:pt>
                <c:pt idx="386">
                  <c:v>17.5</c:v>
                </c:pt>
                <c:pt idx="387">
                  <c:v>17.035714285714285</c:v>
                </c:pt>
                <c:pt idx="388">
                  <c:v>16.88</c:v>
                </c:pt>
                <c:pt idx="389">
                  <c:v>17.081250000000001</c:v>
                </c:pt>
                <c:pt idx="390">
                  <c:v>16.888235294117649</c:v>
                </c:pt>
                <c:pt idx="391">
                  <c:v>17.105555555555558</c:v>
                </c:pt>
                <c:pt idx="392">
                  <c:v>17.231578947368423</c:v>
                </c:pt>
                <c:pt idx="393">
                  <c:v>17.160000000000004</c:v>
                </c:pt>
                <c:pt idx="394">
                  <c:v>17.25714285714286</c:v>
                </c:pt>
                <c:pt idx="395">
                  <c:v>17.340909090909093</c:v>
                </c:pt>
                <c:pt idx="396">
                  <c:v>17.500000000000004</c:v>
                </c:pt>
                <c:pt idx="397">
                  <c:v>17.670833333333338</c:v>
                </c:pt>
                <c:pt idx="398">
                  <c:v>17.552000000000003</c:v>
                </c:pt>
                <c:pt idx="399">
                  <c:v>17.738461538461539</c:v>
                </c:pt>
                <c:pt idx="400">
                  <c:v>17.63703703703704</c:v>
                </c:pt>
                <c:pt idx="401">
                  <c:v>17.328571428571429</c:v>
                </c:pt>
                <c:pt idx="402">
                  <c:v>17.168965517241382</c:v>
                </c:pt>
                <c:pt idx="403">
                  <c:v>16.976666666666667</c:v>
                </c:pt>
                <c:pt idx="404">
                  <c:v>17.048387096774192</c:v>
                </c:pt>
                <c:pt idx="405">
                  <c:v>17</c:v>
                </c:pt>
                <c:pt idx="406">
                  <c:v>16.875757575757575</c:v>
                </c:pt>
                <c:pt idx="407">
                  <c:v>16.897058823529413</c:v>
                </c:pt>
                <c:pt idx="408">
                  <c:v>16.777142857142859</c:v>
                </c:pt>
                <c:pt idx="409">
                  <c:v>16.722222222222221</c:v>
                </c:pt>
                <c:pt idx="410">
                  <c:v>16.608108108108109</c:v>
                </c:pt>
                <c:pt idx="411">
                  <c:v>16.489473684210527</c:v>
                </c:pt>
                <c:pt idx="412">
                  <c:v>16.438461538461539</c:v>
                </c:pt>
                <c:pt idx="413">
                  <c:v>16.677500000000002</c:v>
                </c:pt>
                <c:pt idx="414">
                  <c:v>16.648780487804878</c:v>
                </c:pt>
                <c:pt idx="415">
                  <c:v>16.538095238095238</c:v>
                </c:pt>
                <c:pt idx="416">
                  <c:v>16.572093023255814</c:v>
                </c:pt>
                <c:pt idx="417">
                  <c:v>16.547727272727272</c:v>
                </c:pt>
                <c:pt idx="418">
                  <c:v>16.555555555555557</c:v>
                </c:pt>
                <c:pt idx="419">
                  <c:v>16.532608695652176</c:v>
                </c:pt>
                <c:pt idx="420">
                  <c:v>16.497872340425531</c:v>
                </c:pt>
                <c:pt idx="421">
                  <c:v>16.427083333333332</c:v>
                </c:pt>
                <c:pt idx="422">
                  <c:v>16.43673469387755</c:v>
                </c:pt>
                <c:pt idx="423">
                  <c:v>16.47</c:v>
                </c:pt>
                <c:pt idx="424">
                  <c:v>16.37843137254902</c:v>
                </c:pt>
                <c:pt idx="425">
                  <c:v>16.242307692307691</c:v>
                </c:pt>
                <c:pt idx="426">
                  <c:v>16.128301886792453</c:v>
                </c:pt>
                <c:pt idx="427">
                  <c:v>15.968518518518518</c:v>
                </c:pt>
                <c:pt idx="428">
                  <c:v>15.918181818181818</c:v>
                </c:pt>
                <c:pt idx="429">
                  <c:v>15.851785714285715</c:v>
                </c:pt>
                <c:pt idx="430">
                  <c:v>15.787719298245616</c:v>
                </c:pt>
                <c:pt idx="431">
                  <c:v>15.684482758620691</c:v>
                </c:pt>
                <c:pt idx="432">
                  <c:v>15.63220338983051</c:v>
                </c:pt>
                <c:pt idx="433">
                  <c:v>15.623333333333335</c:v>
                </c:pt>
                <c:pt idx="434">
                  <c:v>15.645901639344263</c:v>
                </c:pt>
                <c:pt idx="435">
                  <c:v>15.646774193548389</c:v>
                </c:pt>
                <c:pt idx="436">
                  <c:v>15.704761904761906</c:v>
                </c:pt>
                <c:pt idx="437">
                  <c:v>15.757812500000002</c:v>
                </c:pt>
                <c:pt idx="438">
                  <c:v>15.82769230769231</c:v>
                </c:pt>
                <c:pt idx="439">
                  <c:v>15.910606060606062</c:v>
                </c:pt>
                <c:pt idx="440">
                  <c:v>15.998507462686568</c:v>
                </c:pt>
                <c:pt idx="441">
                  <c:v>16.119117647058825</c:v>
                </c:pt>
                <c:pt idx="442">
                  <c:v>16.217391304347828</c:v>
                </c:pt>
                <c:pt idx="443">
                  <c:v>16.248571428571434</c:v>
                </c:pt>
                <c:pt idx="444">
                  <c:v>16.30985915492958</c:v>
                </c:pt>
                <c:pt idx="445">
                  <c:v>16.330555555555559</c:v>
                </c:pt>
                <c:pt idx="446">
                  <c:v>16.263013698630139</c:v>
                </c:pt>
                <c:pt idx="447">
                  <c:v>16.258108108108114</c:v>
                </c:pt>
                <c:pt idx="448">
                  <c:v>16.260000000000005</c:v>
                </c:pt>
                <c:pt idx="449">
                  <c:v>16.264473684210532</c:v>
                </c:pt>
                <c:pt idx="450">
                  <c:v>16.288311688311691</c:v>
                </c:pt>
                <c:pt idx="451">
                  <c:v>16.379487179487185</c:v>
                </c:pt>
                <c:pt idx="452">
                  <c:v>16.467088607594942</c:v>
                </c:pt>
                <c:pt idx="453">
                  <c:v>16.495000000000005</c:v>
                </c:pt>
                <c:pt idx="454">
                  <c:v>16.538271604938277</c:v>
                </c:pt>
                <c:pt idx="455">
                  <c:v>16.478048780487807</c:v>
                </c:pt>
                <c:pt idx="456">
                  <c:v>16.421686746987955</c:v>
                </c:pt>
                <c:pt idx="457">
                  <c:v>16.359523809523814</c:v>
                </c:pt>
                <c:pt idx="458">
                  <c:v>16.34352941176471</c:v>
                </c:pt>
                <c:pt idx="459">
                  <c:v>16.347674418604655</c:v>
                </c:pt>
                <c:pt idx="460">
                  <c:v>16.312643678160924</c:v>
                </c:pt>
                <c:pt idx="461">
                  <c:v>16.294318181818184</c:v>
                </c:pt>
                <c:pt idx="462">
                  <c:v>16.26292134831461</c:v>
                </c:pt>
                <c:pt idx="463">
                  <c:v>16.175555555555562</c:v>
                </c:pt>
                <c:pt idx="464">
                  <c:v>16.087912087912091</c:v>
                </c:pt>
                <c:pt idx="465">
                  <c:v>16.053260869565225</c:v>
                </c:pt>
                <c:pt idx="466">
                  <c:v>16.048387096774199</c:v>
                </c:pt>
                <c:pt idx="467">
                  <c:v>15.97765957446809</c:v>
                </c:pt>
                <c:pt idx="468">
                  <c:v>15.903157894736848</c:v>
                </c:pt>
                <c:pt idx="469">
                  <c:v>15.831250000000006</c:v>
                </c:pt>
                <c:pt idx="470">
                  <c:v>15.714432989690728</c:v>
                </c:pt>
                <c:pt idx="471">
                  <c:v>15.656122448979598</c:v>
                </c:pt>
                <c:pt idx="472">
                  <c:v>15.644444444444451</c:v>
                </c:pt>
                <c:pt idx="473">
                  <c:v>15.608000000000006</c:v>
                </c:pt>
                <c:pt idx="474">
                  <c:v>15.519801980198027</c:v>
                </c:pt>
                <c:pt idx="475">
                  <c:v>15.481372549019614</c:v>
                </c:pt>
                <c:pt idx="476">
                  <c:v>15.481553398058258</c:v>
                </c:pt>
                <c:pt idx="477">
                  <c:v>15.480769230769237</c:v>
                </c:pt>
                <c:pt idx="478">
                  <c:v>15.500952380952386</c:v>
                </c:pt>
                <c:pt idx="479">
                  <c:v>15.515094339622648</c:v>
                </c:pt>
                <c:pt idx="480">
                  <c:v>15.557009345794398</c:v>
                </c:pt>
                <c:pt idx="481">
                  <c:v>15.553703703703709</c:v>
                </c:pt>
                <c:pt idx="482">
                  <c:v>15.49174311926606</c:v>
                </c:pt>
                <c:pt idx="483">
                  <c:v>15.461818181818188</c:v>
                </c:pt>
                <c:pt idx="484">
                  <c:v>15.461818181818188</c:v>
                </c:pt>
                <c:pt idx="485">
                  <c:v>15.461818181818188</c:v>
                </c:pt>
                <c:pt idx="486">
                  <c:v>15.461818181818188</c:v>
                </c:pt>
                <c:pt idx="487">
                  <c:v>15.461818181818188</c:v>
                </c:pt>
                <c:pt idx="488">
                  <c:v>15.461818181818188</c:v>
                </c:pt>
                <c:pt idx="489">
                  <c:v>15.461818181818188</c:v>
                </c:pt>
                <c:pt idx="490">
                  <c:v>15.461818181818188</c:v>
                </c:pt>
                <c:pt idx="491">
                  <c:v>15.397297297297303</c:v>
                </c:pt>
                <c:pt idx="492">
                  <c:v>15.337500000000006</c:v>
                </c:pt>
                <c:pt idx="493">
                  <c:v>15.258407079646025</c:v>
                </c:pt>
                <c:pt idx="494">
                  <c:v>15.198245614035095</c:v>
                </c:pt>
                <c:pt idx="495">
                  <c:v>15.203478260869572</c:v>
                </c:pt>
                <c:pt idx="496">
                  <c:v>15.146551724137938</c:v>
                </c:pt>
                <c:pt idx="497">
                  <c:v>15.111111111111118</c:v>
                </c:pt>
                <c:pt idx="498">
                  <c:v>15.067796610169497</c:v>
                </c:pt>
                <c:pt idx="499">
                  <c:v>15.411764705882359</c:v>
                </c:pt>
                <c:pt idx="500">
                  <c:v>15.395833333333339</c:v>
                </c:pt>
                <c:pt idx="501">
                  <c:v>15.359504132231411</c:v>
                </c:pt>
                <c:pt idx="502">
                  <c:v>15.303278688524596</c:v>
                </c:pt>
                <c:pt idx="503">
                  <c:v>15.286178861788624</c:v>
                </c:pt>
                <c:pt idx="504">
                  <c:v>15.267741935483876</c:v>
                </c:pt>
                <c:pt idx="505">
                  <c:v>15.203200000000006</c:v>
                </c:pt>
                <c:pt idx="506">
                  <c:v>15.147619047619054</c:v>
                </c:pt>
                <c:pt idx="507">
                  <c:v>15.096850393700795</c:v>
                </c:pt>
                <c:pt idx="508">
                  <c:v>15.092968750000006</c:v>
                </c:pt>
                <c:pt idx="509">
                  <c:v>15.043410852713185</c:v>
                </c:pt>
                <c:pt idx="510">
                  <c:v>14.998461538461545</c:v>
                </c:pt>
                <c:pt idx="511">
                  <c:v>14.941221374045808</c:v>
                </c:pt>
                <c:pt idx="512">
                  <c:v>14.893939393939402</c:v>
                </c:pt>
                <c:pt idx="513">
                  <c:v>14.857142857142865</c:v>
                </c:pt>
                <c:pt idx="514">
                  <c:v>14.811194029850753</c:v>
                </c:pt>
                <c:pt idx="515">
                  <c:v>14.782962962962969</c:v>
                </c:pt>
                <c:pt idx="516">
                  <c:v>14.758088235294125</c:v>
                </c:pt>
                <c:pt idx="517">
                  <c:v>14.753284671532853</c:v>
                </c:pt>
                <c:pt idx="518">
                  <c:v>14.743478260869573</c:v>
                </c:pt>
                <c:pt idx="519">
                  <c:v>14.720863309352525</c:v>
                </c:pt>
                <c:pt idx="520">
                  <c:v>14.687857142857151</c:v>
                </c:pt>
                <c:pt idx="521">
                  <c:v>14.667375886524832</c:v>
                </c:pt>
                <c:pt idx="522">
                  <c:v>14.63661971830987</c:v>
                </c:pt>
                <c:pt idx="523">
                  <c:v>14.603496503496514</c:v>
                </c:pt>
                <c:pt idx="524">
                  <c:v>14.558333333333344</c:v>
                </c:pt>
                <c:pt idx="525">
                  <c:v>14.502068965517251</c:v>
                </c:pt>
                <c:pt idx="526">
                  <c:v>14.442465753424669</c:v>
                </c:pt>
                <c:pt idx="527">
                  <c:v>14.385034013605454</c:v>
                </c:pt>
                <c:pt idx="528">
                  <c:v>14.388513513513526</c:v>
                </c:pt>
                <c:pt idx="529">
                  <c:v>14.369798657718132</c:v>
                </c:pt>
                <c:pt idx="530">
                  <c:v>14.315333333333344</c:v>
                </c:pt>
                <c:pt idx="531">
                  <c:v>14.251655629139082</c:v>
                </c:pt>
                <c:pt idx="532">
                  <c:v>14.284868421052641</c:v>
                </c:pt>
                <c:pt idx="533">
                  <c:v>14.286274509803931</c:v>
                </c:pt>
                <c:pt idx="534">
                  <c:v>14.264935064935075</c:v>
                </c:pt>
                <c:pt idx="535">
                  <c:v>14.203225806451622</c:v>
                </c:pt>
                <c:pt idx="536">
                  <c:v>14.130769230769241</c:v>
                </c:pt>
                <c:pt idx="537">
                  <c:v>14.077707006369437</c:v>
                </c:pt>
                <c:pt idx="538">
                  <c:v>14.019620253164568</c:v>
                </c:pt>
                <c:pt idx="539">
                  <c:v>13.972955974842778</c:v>
                </c:pt>
                <c:pt idx="540">
                  <c:v>13.940625000000011</c:v>
                </c:pt>
                <c:pt idx="541">
                  <c:v>13.920496894409949</c:v>
                </c:pt>
                <c:pt idx="542">
                  <c:v>13.863580246913589</c:v>
                </c:pt>
                <c:pt idx="543">
                  <c:v>13.919018404907986</c:v>
                </c:pt>
                <c:pt idx="544">
                  <c:v>13.865243902439033</c:v>
                </c:pt>
                <c:pt idx="545">
                  <c:v>13.78909090909092</c:v>
                </c:pt>
                <c:pt idx="546">
                  <c:v>13.801204819277119</c:v>
                </c:pt>
                <c:pt idx="547">
                  <c:v>13.797005988023962</c:v>
                </c:pt>
                <c:pt idx="548">
                  <c:v>13.811904761904774</c:v>
                </c:pt>
                <c:pt idx="549">
                  <c:v>13.835502958579895</c:v>
                </c:pt>
                <c:pt idx="550">
                  <c:v>13.83058823529413</c:v>
                </c:pt>
                <c:pt idx="551">
                  <c:v>13.808187134502937</c:v>
                </c:pt>
                <c:pt idx="552">
                  <c:v>13.854069767441871</c:v>
                </c:pt>
                <c:pt idx="553">
                  <c:v>13.866473988439317</c:v>
                </c:pt>
                <c:pt idx="554">
                  <c:v>13.849425287356333</c:v>
                </c:pt>
                <c:pt idx="555">
                  <c:v>13.80914285714287</c:v>
                </c:pt>
                <c:pt idx="556">
                  <c:v>13.755681818181831</c:v>
                </c:pt>
                <c:pt idx="557">
                  <c:v>13.739548022598884</c:v>
                </c:pt>
                <c:pt idx="558">
                  <c:v>13.682584269662934</c:v>
                </c:pt>
                <c:pt idx="559">
                  <c:v>13.688826815642472</c:v>
                </c:pt>
                <c:pt idx="560">
                  <c:v>13.698333333333348</c:v>
                </c:pt>
                <c:pt idx="561">
                  <c:v>13.656906077348079</c:v>
                </c:pt>
                <c:pt idx="562">
                  <c:v>13.61703296703298</c:v>
                </c:pt>
                <c:pt idx="563">
                  <c:v>13.579234972677607</c:v>
                </c:pt>
                <c:pt idx="564">
                  <c:v>13.550000000000011</c:v>
                </c:pt>
                <c:pt idx="565">
                  <c:v>13.511891891891903</c:v>
                </c:pt>
                <c:pt idx="566">
                  <c:v>13.469354838709688</c:v>
                </c:pt>
                <c:pt idx="567">
                  <c:v>13.426203208556162</c:v>
                </c:pt>
                <c:pt idx="568">
                  <c:v>13.401595744680863</c:v>
                </c:pt>
                <c:pt idx="569">
                  <c:v>13.374074074074086</c:v>
                </c:pt>
                <c:pt idx="570">
                  <c:v>13.347368421052643</c:v>
                </c:pt>
                <c:pt idx="571">
                  <c:v>13.298952879581163</c:v>
                </c:pt>
                <c:pt idx="572">
                  <c:v>13.27291666666668</c:v>
                </c:pt>
                <c:pt idx="573">
                  <c:v>13.25854922279794</c:v>
                </c:pt>
                <c:pt idx="574">
                  <c:v>13.234020618556713</c:v>
                </c:pt>
                <c:pt idx="575">
                  <c:v>13.211794871794885</c:v>
                </c:pt>
                <c:pt idx="576">
                  <c:v>13.193877551020419</c:v>
                </c:pt>
                <c:pt idx="577">
                  <c:v>13.175126903553311</c:v>
                </c:pt>
                <c:pt idx="578">
                  <c:v>13.153030303030315</c:v>
                </c:pt>
                <c:pt idx="579">
                  <c:v>13.119597989949762</c:v>
                </c:pt>
                <c:pt idx="580">
                  <c:v>13.095000000000011</c:v>
                </c:pt>
                <c:pt idx="581">
                  <c:v>13.080597014925383</c:v>
                </c:pt>
                <c:pt idx="582">
                  <c:v>13.056435643564367</c:v>
                </c:pt>
                <c:pt idx="583">
                  <c:v>13.047290640394097</c:v>
                </c:pt>
                <c:pt idx="584">
                  <c:v>13.070098039215694</c:v>
                </c:pt>
                <c:pt idx="585">
                  <c:v>13.060487804878056</c:v>
                </c:pt>
                <c:pt idx="586">
                  <c:v>13.066019417475735</c:v>
                </c:pt>
                <c:pt idx="587">
                  <c:v>13.089371980676335</c:v>
                </c:pt>
                <c:pt idx="588">
                  <c:v>13.084134615384622</c:v>
                </c:pt>
                <c:pt idx="589">
                  <c:v>13.059808612440198</c:v>
                </c:pt>
                <c:pt idx="590">
                  <c:v>13.034761904761913</c:v>
                </c:pt>
                <c:pt idx="591">
                  <c:v>13.015165876777258</c:v>
                </c:pt>
                <c:pt idx="592">
                  <c:v>12.999056603773592</c:v>
                </c:pt>
                <c:pt idx="593">
                  <c:v>12.992018779342731</c:v>
                </c:pt>
                <c:pt idx="594">
                  <c:v>12.9873831775701</c:v>
                </c:pt>
                <c:pt idx="595">
                  <c:v>12.985581395348843</c:v>
                </c:pt>
                <c:pt idx="596">
                  <c:v>12.985648148148154</c:v>
                </c:pt>
                <c:pt idx="597">
                  <c:v>12.991705069124432</c:v>
                </c:pt>
                <c:pt idx="598">
                  <c:v>12.963302752293586</c:v>
                </c:pt>
                <c:pt idx="599">
                  <c:v>12.955707762557086</c:v>
                </c:pt>
                <c:pt idx="600">
                  <c:v>12.968181818181826</c:v>
                </c:pt>
                <c:pt idx="601">
                  <c:v>12.968778280542994</c:v>
                </c:pt>
                <c:pt idx="602">
                  <c:v>12.959009009009018</c:v>
                </c:pt>
                <c:pt idx="603">
                  <c:v>12.949327354260099</c:v>
                </c:pt>
                <c:pt idx="604">
                  <c:v>12.965625000000008</c:v>
                </c:pt>
                <c:pt idx="605">
                  <c:v>12.979555555555564</c:v>
                </c:pt>
                <c:pt idx="606">
                  <c:v>13.030530973451336</c:v>
                </c:pt>
                <c:pt idx="607">
                  <c:v>13.088546255506616</c:v>
                </c:pt>
                <c:pt idx="608">
                  <c:v>13.085087719298254</c:v>
                </c:pt>
                <c:pt idx="609">
                  <c:v>13.069432314410488</c:v>
                </c:pt>
                <c:pt idx="610">
                  <c:v>13.044347826086966</c:v>
                </c:pt>
                <c:pt idx="611">
                  <c:v>13.035930735930744</c:v>
                </c:pt>
                <c:pt idx="612">
                  <c:v>13.00862068965518</c:v>
                </c:pt>
                <c:pt idx="613">
                  <c:v>12.993133047210309</c:v>
                </c:pt>
                <c:pt idx="614">
                  <c:v>12.975213675213684</c:v>
                </c:pt>
                <c:pt idx="615">
                  <c:v>12.956170212765967</c:v>
                </c:pt>
                <c:pt idx="616">
                  <c:v>12.942796610169502</c:v>
                </c:pt>
                <c:pt idx="617">
                  <c:v>12.936708860759504</c:v>
                </c:pt>
                <c:pt idx="618">
                  <c:v>12.946218487394967</c:v>
                </c:pt>
                <c:pt idx="619">
                  <c:v>12.936401673640177</c:v>
                </c:pt>
                <c:pt idx="620">
                  <c:v>12.940833333333341</c:v>
                </c:pt>
                <c:pt idx="621">
                  <c:v>12.936514522821586</c:v>
                </c:pt>
                <c:pt idx="622">
                  <c:v>12.923140495867777</c:v>
                </c:pt>
                <c:pt idx="623">
                  <c:v>12.913580246913588</c:v>
                </c:pt>
                <c:pt idx="624">
                  <c:v>12.896311475409842</c:v>
                </c:pt>
                <c:pt idx="625">
                  <c:v>12.88285714285715</c:v>
                </c:pt>
                <c:pt idx="626">
                  <c:v>12.885365853658543</c:v>
                </c:pt>
                <c:pt idx="627">
                  <c:v>12.879757085020248</c:v>
                </c:pt>
                <c:pt idx="628">
                  <c:v>12.883870967741942</c:v>
                </c:pt>
                <c:pt idx="629">
                  <c:v>12.895983935742979</c:v>
                </c:pt>
                <c:pt idx="630">
                  <c:v>12.897600000000008</c:v>
                </c:pt>
                <c:pt idx="631">
                  <c:v>12.951792828685267</c:v>
                </c:pt>
                <c:pt idx="632">
                  <c:v>12.946428571428578</c:v>
                </c:pt>
                <c:pt idx="633">
                  <c:v>12.94584980237155</c:v>
                </c:pt>
                <c:pt idx="634">
                  <c:v>12.949606299212606</c:v>
                </c:pt>
                <c:pt idx="635">
                  <c:v>12.931764705882362</c:v>
                </c:pt>
                <c:pt idx="636">
                  <c:v>12.910156250000009</c:v>
                </c:pt>
                <c:pt idx="637">
                  <c:v>12.904669260700398</c:v>
                </c:pt>
                <c:pt idx="638">
                  <c:v>12.901162790697683</c:v>
                </c:pt>
                <c:pt idx="639">
                  <c:v>12.895752895752905</c:v>
                </c:pt>
                <c:pt idx="640">
                  <c:v>12.877307692307701</c:v>
                </c:pt>
                <c:pt idx="641">
                  <c:v>12.868965517241387</c:v>
                </c:pt>
                <c:pt idx="642">
                  <c:v>12.854961832061075</c:v>
                </c:pt>
                <c:pt idx="643">
                  <c:v>12.839923954372631</c:v>
                </c:pt>
                <c:pt idx="644">
                  <c:v>12.835984848484856</c:v>
                </c:pt>
                <c:pt idx="645">
                  <c:v>12.84641509433963</c:v>
                </c:pt>
                <c:pt idx="646">
                  <c:v>12.884210526315798</c:v>
                </c:pt>
                <c:pt idx="647">
                  <c:v>12.91385767790263</c:v>
                </c:pt>
                <c:pt idx="648">
                  <c:v>12.93283582089553</c:v>
                </c:pt>
                <c:pt idx="649">
                  <c:v>12.966542750929376</c:v>
                </c:pt>
                <c:pt idx="650">
                  <c:v>12.974444444444453</c:v>
                </c:pt>
                <c:pt idx="651">
                  <c:v>12.997416974169749</c:v>
                </c:pt>
                <c:pt idx="652">
                  <c:v>13.034558823529419</c:v>
                </c:pt>
                <c:pt idx="653">
                  <c:v>13.106227106227113</c:v>
                </c:pt>
                <c:pt idx="654">
                  <c:v>13.150729927007307</c:v>
                </c:pt>
                <c:pt idx="655">
                  <c:v>13.183636363636371</c:v>
                </c:pt>
                <c:pt idx="656">
                  <c:v>13.210869565217397</c:v>
                </c:pt>
                <c:pt idx="657">
                  <c:v>13.238628158844772</c:v>
                </c:pt>
                <c:pt idx="658">
                  <c:v>13.249640287769791</c:v>
                </c:pt>
                <c:pt idx="659">
                  <c:v>13.274193548387103</c:v>
                </c:pt>
                <c:pt idx="660">
                  <c:v>13.280000000000006</c:v>
                </c:pt>
                <c:pt idx="661">
                  <c:v>13.302135231316733</c:v>
                </c:pt>
                <c:pt idx="662">
                  <c:v>13.320921985815609</c:v>
                </c:pt>
                <c:pt idx="663">
                  <c:v>13.371024734982338</c:v>
                </c:pt>
                <c:pt idx="664">
                  <c:v>13.406338028169021</c:v>
                </c:pt>
                <c:pt idx="665">
                  <c:v>13.411578947368428</c:v>
                </c:pt>
                <c:pt idx="666">
                  <c:v>13.433216783216789</c:v>
                </c:pt>
                <c:pt idx="667">
                  <c:v>13.448780487804886</c:v>
                </c:pt>
                <c:pt idx="668">
                  <c:v>13.440277777777785</c:v>
                </c:pt>
                <c:pt idx="669">
                  <c:v>13.43979238754326</c:v>
                </c:pt>
                <c:pt idx="670">
                  <c:v>13.430000000000007</c:v>
                </c:pt>
                <c:pt idx="671">
                  <c:v>13.440206185567018</c:v>
                </c:pt>
                <c:pt idx="672">
                  <c:v>13.439726027397269</c:v>
                </c:pt>
                <c:pt idx="673">
                  <c:v>13.453924914675776</c:v>
                </c:pt>
                <c:pt idx="674">
                  <c:v>13.453741496598647</c:v>
                </c:pt>
                <c:pt idx="675">
                  <c:v>13.45050847457628</c:v>
                </c:pt>
                <c:pt idx="676">
                  <c:v>13.443581081081089</c:v>
                </c:pt>
                <c:pt idx="677">
                  <c:v>13.45185185185186</c:v>
                </c:pt>
                <c:pt idx="678">
                  <c:v>13.463758389261754</c:v>
                </c:pt>
                <c:pt idx="679">
                  <c:v>13.468227424749173</c:v>
                </c:pt>
                <c:pt idx="680">
                  <c:v>13.468666666666676</c:v>
                </c:pt>
                <c:pt idx="681">
                  <c:v>13.454817275747518</c:v>
                </c:pt>
                <c:pt idx="682">
                  <c:v>13.44933774834438</c:v>
                </c:pt>
                <c:pt idx="683">
                  <c:v>13.454785478547864</c:v>
                </c:pt>
                <c:pt idx="684">
                  <c:v>13.457894736842116</c:v>
                </c:pt>
                <c:pt idx="685">
                  <c:v>13.464262295081978</c:v>
                </c:pt>
                <c:pt idx="686">
                  <c:v>13.457843137254912</c:v>
                </c:pt>
                <c:pt idx="687">
                  <c:v>13.444625407166132</c:v>
                </c:pt>
                <c:pt idx="688">
                  <c:v>13.432467532467541</c:v>
                </c:pt>
                <c:pt idx="689">
                  <c:v>13.421035598705508</c:v>
                </c:pt>
                <c:pt idx="690">
                  <c:v>13.408064516129038</c:v>
                </c:pt>
                <c:pt idx="691">
                  <c:v>13.397106109324765</c:v>
                </c:pt>
                <c:pt idx="692">
                  <c:v>13.388461538461543</c:v>
                </c:pt>
                <c:pt idx="693">
                  <c:v>13.371246006389782</c:v>
                </c:pt>
                <c:pt idx="694">
                  <c:v>13.36178343949045</c:v>
                </c:pt>
                <c:pt idx="695">
                  <c:v>13.365396825396829</c:v>
                </c:pt>
                <c:pt idx="696">
                  <c:v>13.404430379746838</c:v>
                </c:pt>
                <c:pt idx="697">
                  <c:v>13.454889589905365</c:v>
                </c:pt>
                <c:pt idx="698">
                  <c:v>13.479559748427675</c:v>
                </c:pt>
                <c:pt idx="699">
                  <c:v>13.491536050156743</c:v>
                </c:pt>
                <c:pt idx="700">
                  <c:v>13.512500000000003</c:v>
                </c:pt>
                <c:pt idx="701">
                  <c:v>13.523987538940812</c:v>
                </c:pt>
                <c:pt idx="702">
                  <c:v>13.552173913043482</c:v>
                </c:pt>
                <c:pt idx="703">
                  <c:v>13.614551083591333</c:v>
                </c:pt>
                <c:pt idx="704">
                  <c:v>13.656790123456794</c:v>
                </c:pt>
                <c:pt idx="705">
                  <c:v>13.680307692307696</c:v>
                </c:pt>
                <c:pt idx="706">
                  <c:v>13.680307692307696</c:v>
                </c:pt>
                <c:pt idx="707">
                  <c:v>13.680307692307696</c:v>
                </c:pt>
                <c:pt idx="708">
                  <c:v>13.703067484662581</c:v>
                </c:pt>
                <c:pt idx="709">
                  <c:v>13.726605504587161</c:v>
                </c:pt>
                <c:pt idx="710">
                  <c:v>13.743292682926832</c:v>
                </c:pt>
                <c:pt idx="711">
                  <c:v>13.731306990881462</c:v>
                </c:pt>
                <c:pt idx="712">
                  <c:v>13.720000000000004</c:v>
                </c:pt>
                <c:pt idx="713">
                  <c:v>13.709667673716016</c:v>
                </c:pt>
                <c:pt idx="714">
                  <c:v>13.69427710843374</c:v>
                </c:pt>
                <c:pt idx="715">
                  <c:v>13.696096096096102</c:v>
                </c:pt>
                <c:pt idx="716">
                  <c:v>13.704491017964077</c:v>
                </c:pt>
                <c:pt idx="717">
                  <c:v>13.688955223880603</c:v>
                </c:pt>
                <c:pt idx="718">
                  <c:v>13.69613095238096</c:v>
                </c:pt>
                <c:pt idx="719">
                  <c:v>13.729970326409504</c:v>
                </c:pt>
                <c:pt idx="720">
                  <c:v>13.729970326409504</c:v>
                </c:pt>
                <c:pt idx="721">
                  <c:v>13.729970326409504</c:v>
                </c:pt>
                <c:pt idx="722">
                  <c:v>13.737278106508883</c:v>
                </c:pt>
                <c:pt idx="723">
                  <c:v>13.734808259587027</c:v>
                </c:pt>
                <c:pt idx="724">
                  <c:v>13.723823529411771</c:v>
                </c:pt>
                <c:pt idx="725">
                  <c:v>13.721700879765402</c:v>
                </c:pt>
                <c:pt idx="726">
                  <c:v>13.74005847953217</c:v>
                </c:pt>
                <c:pt idx="727">
                  <c:v>13.76559766763849</c:v>
                </c:pt>
                <c:pt idx="728">
                  <c:v>13.797093023255821</c:v>
                </c:pt>
                <c:pt idx="729">
                  <c:v>13.786666666666674</c:v>
                </c:pt>
                <c:pt idx="730">
                  <c:v>13.780635838150296</c:v>
                </c:pt>
                <c:pt idx="731">
                  <c:v>13.779538904899141</c:v>
                </c:pt>
                <c:pt idx="732">
                  <c:v>13.770977011494258</c:v>
                </c:pt>
                <c:pt idx="733">
                  <c:v>13.76017191977078</c:v>
                </c:pt>
                <c:pt idx="734">
                  <c:v>13.77228571428572</c:v>
                </c:pt>
                <c:pt idx="735">
                  <c:v>13.769515669515675</c:v>
                </c:pt>
                <c:pt idx="736">
                  <c:v>13.759090909090917</c:v>
                </c:pt>
                <c:pt idx="737">
                  <c:v>13.741926345609071</c:v>
                </c:pt>
                <c:pt idx="738">
                  <c:v>13.734745762711871</c:v>
                </c:pt>
                <c:pt idx="739">
                  <c:v>12.1</c:v>
                </c:pt>
                <c:pt idx="740">
                  <c:v>13.149999999999999</c:v>
                </c:pt>
                <c:pt idx="741">
                  <c:v>13.366666666666665</c:v>
                </c:pt>
                <c:pt idx="742">
                  <c:v>13.249999999999998</c:v>
                </c:pt>
                <c:pt idx="743">
                  <c:v>14.1</c:v>
                </c:pt>
                <c:pt idx="744">
                  <c:v>14</c:v>
                </c:pt>
                <c:pt idx="745">
                  <c:v>13.757142857142856</c:v>
                </c:pt>
                <c:pt idx="746">
                  <c:v>13.799999999999999</c:v>
                </c:pt>
                <c:pt idx="747">
                  <c:v>14.188888888888888</c:v>
                </c:pt>
                <c:pt idx="748">
                  <c:v>14.419999999999998</c:v>
                </c:pt>
                <c:pt idx="749">
                  <c:v>14.263636363636362</c:v>
                </c:pt>
                <c:pt idx="750">
                  <c:v>14.263636363636362</c:v>
                </c:pt>
                <c:pt idx="751">
                  <c:v>14.524999999999999</c:v>
                </c:pt>
                <c:pt idx="752">
                  <c:v>14.930769230769231</c:v>
                </c:pt>
                <c:pt idx="753">
                  <c:v>14.614285714285714</c:v>
                </c:pt>
                <c:pt idx="754">
                  <c:v>14.4</c:v>
                </c:pt>
                <c:pt idx="755">
                  <c:v>13.925000000000001</c:v>
                </c:pt>
                <c:pt idx="756">
                  <c:v>13.564705882352943</c:v>
                </c:pt>
                <c:pt idx="757">
                  <c:v>13.605555555555558</c:v>
                </c:pt>
                <c:pt idx="758">
                  <c:v>13.663157894736843</c:v>
                </c:pt>
                <c:pt idx="759">
                  <c:v>13.925000000000001</c:v>
                </c:pt>
                <c:pt idx="760">
                  <c:v>13.866666666666665</c:v>
                </c:pt>
                <c:pt idx="761">
                  <c:v>13.672727272727274</c:v>
                </c:pt>
                <c:pt idx="762">
                  <c:v>14.1</c:v>
                </c:pt>
                <c:pt idx="763">
                  <c:v>14.4375</c:v>
                </c:pt>
                <c:pt idx="764">
                  <c:v>14.252000000000001</c:v>
                </c:pt>
                <c:pt idx="765">
                  <c:v>14.11923076923077</c:v>
                </c:pt>
                <c:pt idx="766">
                  <c:v>13.940740740740742</c:v>
                </c:pt>
                <c:pt idx="767">
                  <c:v>13.835714285714287</c:v>
                </c:pt>
                <c:pt idx="768">
                  <c:v>13.855172413793104</c:v>
                </c:pt>
                <c:pt idx="769">
                  <c:v>14.360000000000001</c:v>
                </c:pt>
                <c:pt idx="770">
                  <c:v>14.349354838709678</c:v>
                </c:pt>
                <c:pt idx="771">
                  <c:v>14.211874999999999</c:v>
                </c:pt>
                <c:pt idx="772">
                  <c:v>14.176060606060604</c:v>
                </c:pt>
                <c:pt idx="773">
                  <c:v>14.19235294117647</c:v>
                </c:pt>
                <c:pt idx="774">
                  <c:v>14.385428571428569</c:v>
                </c:pt>
                <c:pt idx="775">
                  <c:v>14.506944444444445</c:v>
                </c:pt>
                <c:pt idx="776">
                  <c:v>14.493243243243244</c:v>
                </c:pt>
                <c:pt idx="777">
                  <c:v>14.370526315789474</c:v>
                </c:pt>
                <c:pt idx="778">
                  <c:v>14.368205128205128</c:v>
                </c:pt>
                <c:pt idx="779">
                  <c:v>14.22775</c:v>
                </c:pt>
                <c:pt idx="780">
                  <c:v>14.145121951219513</c:v>
                </c:pt>
                <c:pt idx="781">
                  <c:v>14.034761904761906</c:v>
                </c:pt>
                <c:pt idx="782">
                  <c:v>13.932558139534883</c:v>
                </c:pt>
                <c:pt idx="783">
                  <c:v>14.014090909090909</c:v>
                </c:pt>
                <c:pt idx="784">
                  <c:v>14.282222222222224</c:v>
                </c:pt>
                <c:pt idx="785">
                  <c:v>14.42217391304348</c:v>
                </c:pt>
                <c:pt idx="786">
                  <c:v>14.442978723404256</c:v>
                </c:pt>
                <c:pt idx="787">
                  <c:v>14.442978723404256</c:v>
                </c:pt>
                <c:pt idx="788">
                  <c:v>14.442978723404256</c:v>
                </c:pt>
                <c:pt idx="789">
                  <c:v>14.448333333333336</c:v>
                </c:pt>
                <c:pt idx="790">
                  <c:v>14.448333333333336</c:v>
                </c:pt>
                <c:pt idx="791">
                  <c:v>14.284081632653063</c:v>
                </c:pt>
                <c:pt idx="792">
                  <c:v>14.191800000000001</c:v>
                </c:pt>
                <c:pt idx="793">
                  <c:v>14.152745098039217</c:v>
                </c:pt>
                <c:pt idx="794">
                  <c:v>14.238269230769232</c:v>
                </c:pt>
                <c:pt idx="795">
                  <c:v>14.487358490566042</c:v>
                </c:pt>
                <c:pt idx="796">
                  <c:v>14.487358490566042</c:v>
                </c:pt>
                <c:pt idx="797">
                  <c:v>14.487358490566042</c:v>
                </c:pt>
                <c:pt idx="798">
                  <c:v>14.487358490566042</c:v>
                </c:pt>
                <c:pt idx="799">
                  <c:v>14.487358490566042</c:v>
                </c:pt>
                <c:pt idx="800">
                  <c:v>14.487358490566042</c:v>
                </c:pt>
                <c:pt idx="801">
                  <c:v>14.487358490566042</c:v>
                </c:pt>
                <c:pt idx="802">
                  <c:v>14.487358490566042</c:v>
                </c:pt>
                <c:pt idx="803">
                  <c:v>14.487358490566042</c:v>
                </c:pt>
                <c:pt idx="804">
                  <c:v>14.487358490566042</c:v>
                </c:pt>
                <c:pt idx="805">
                  <c:v>14.487358490566042</c:v>
                </c:pt>
                <c:pt idx="806">
                  <c:v>14.487358490566042</c:v>
                </c:pt>
                <c:pt idx="807">
                  <c:v>14.500555555555559</c:v>
                </c:pt>
                <c:pt idx="808">
                  <c:v>14.552727272727276</c:v>
                </c:pt>
                <c:pt idx="809">
                  <c:v>14.516071428571433</c:v>
                </c:pt>
                <c:pt idx="810">
                  <c:v>14.500175438596495</c:v>
                </c:pt>
                <c:pt idx="811">
                  <c:v>14.464655172413798</c:v>
                </c:pt>
                <c:pt idx="812">
                  <c:v>14.492203389830514</c:v>
                </c:pt>
                <c:pt idx="813">
                  <c:v>14.451000000000004</c:v>
                </c:pt>
                <c:pt idx="814">
                  <c:v>14.349836065573776</c:v>
                </c:pt>
                <c:pt idx="815">
                  <c:v>14.265322580645165</c:v>
                </c:pt>
                <c:pt idx="816">
                  <c:v>14.219682539682545</c:v>
                </c:pt>
                <c:pt idx="817">
                  <c:v>14.177968750000003</c:v>
                </c:pt>
                <c:pt idx="818">
                  <c:v>14.109384615384618</c:v>
                </c:pt>
                <c:pt idx="819">
                  <c:v>14.007272727272731</c:v>
                </c:pt>
                <c:pt idx="820">
                  <c:v>13.91985074626866</c:v>
                </c:pt>
                <c:pt idx="821">
                  <c:v>13.911617647058828</c:v>
                </c:pt>
                <c:pt idx="822">
                  <c:v>13.917826086956525</c:v>
                </c:pt>
                <c:pt idx="823">
                  <c:v>13.899000000000004</c:v>
                </c:pt>
                <c:pt idx="824">
                  <c:v>13.964788732394371</c:v>
                </c:pt>
                <c:pt idx="825">
                  <c:v>14.000277777777782</c:v>
                </c:pt>
                <c:pt idx="826">
                  <c:v>14.04356164383562</c:v>
                </c:pt>
                <c:pt idx="827">
                  <c:v>14.116891891891896</c:v>
                </c:pt>
                <c:pt idx="828">
                  <c:v>14.098933333333337</c:v>
                </c:pt>
                <c:pt idx="829">
                  <c:v>14.121052631578952</c:v>
                </c:pt>
                <c:pt idx="830">
                  <c:v>14.164415584415588</c:v>
                </c:pt>
                <c:pt idx="831">
                  <c:v>14.255512820512823</c:v>
                </c:pt>
                <c:pt idx="832">
                  <c:v>14.447468354430384</c:v>
                </c:pt>
                <c:pt idx="833">
                  <c:v>14.471500000000002</c:v>
                </c:pt>
                <c:pt idx="834">
                  <c:v>14.497654320987657</c:v>
                </c:pt>
                <c:pt idx="835">
                  <c:v>14.581341463414635</c:v>
                </c:pt>
                <c:pt idx="836">
                  <c:v>14.842168674698796</c:v>
                </c:pt>
                <c:pt idx="837">
                  <c:v>14.803809523809523</c:v>
                </c:pt>
                <c:pt idx="838">
                  <c:v>14.890941176470589</c:v>
                </c:pt>
                <c:pt idx="839">
                  <c:v>14.981627906976746</c:v>
                </c:pt>
                <c:pt idx="840">
                  <c:v>15.089310344827586</c:v>
                </c:pt>
                <c:pt idx="841">
                  <c:v>15.116818181818182</c:v>
                </c:pt>
                <c:pt idx="842">
                  <c:v>15.068539325842696</c:v>
                </c:pt>
                <c:pt idx="843">
                  <c:v>14.988333333333332</c:v>
                </c:pt>
                <c:pt idx="844">
                  <c:v>14.930989010989009</c:v>
                </c:pt>
                <c:pt idx="845">
                  <c:v>14.906086956521738</c:v>
                </c:pt>
                <c:pt idx="846">
                  <c:v>14.920430107526881</c:v>
                </c:pt>
                <c:pt idx="847">
                  <c:v>14.895212765957446</c:v>
                </c:pt>
                <c:pt idx="848">
                  <c:v>14.842315789473682</c:v>
                </c:pt>
                <c:pt idx="849">
                  <c:v>14.780624999999999</c:v>
                </c:pt>
                <c:pt idx="850">
                  <c:v>14.72164948453608</c:v>
                </c:pt>
                <c:pt idx="851">
                  <c:v>14.72164948453608</c:v>
                </c:pt>
                <c:pt idx="852">
                  <c:v>14.72164948453608</c:v>
                </c:pt>
                <c:pt idx="853">
                  <c:v>14.72164948453608</c:v>
                </c:pt>
                <c:pt idx="854">
                  <c:v>14.690306122448979</c:v>
                </c:pt>
                <c:pt idx="855">
                  <c:v>14.65959595959596</c:v>
                </c:pt>
                <c:pt idx="856">
                  <c:v>14.611699999999999</c:v>
                </c:pt>
                <c:pt idx="857">
                  <c:v>14.566633663366334</c:v>
                </c:pt>
                <c:pt idx="858">
                  <c:v>14.562549019607841</c:v>
                </c:pt>
                <c:pt idx="859">
                  <c:v>14.554174757281553</c:v>
                </c:pt>
                <c:pt idx="860">
                  <c:v>14.499230769230767</c:v>
                </c:pt>
                <c:pt idx="861">
                  <c:v>14.47447619047619</c:v>
                </c:pt>
                <c:pt idx="862">
                  <c:v>14.441981132075471</c:v>
                </c:pt>
                <c:pt idx="863">
                  <c:v>14.436074766355139</c:v>
                </c:pt>
                <c:pt idx="864">
                  <c:v>14.451574074074072</c:v>
                </c:pt>
                <c:pt idx="865">
                  <c:v>14.467706422018347</c:v>
                </c:pt>
                <c:pt idx="866">
                  <c:v>14.513818181818179</c:v>
                </c:pt>
                <c:pt idx="867">
                  <c:v>14.523873873873873</c:v>
                </c:pt>
                <c:pt idx="868">
                  <c:v>14.493035714285712</c:v>
                </c:pt>
                <c:pt idx="869">
                  <c:v>14.522212389380529</c:v>
                </c:pt>
                <c:pt idx="870">
                  <c:v>14.485175438596489</c:v>
                </c:pt>
                <c:pt idx="871">
                  <c:v>14.479478260869563</c:v>
                </c:pt>
                <c:pt idx="872">
                  <c:v>14.45310344827586</c:v>
                </c:pt>
                <c:pt idx="873">
                  <c:v>14.453760683760681</c:v>
                </c:pt>
                <c:pt idx="874">
                  <c:v>14.460932203389827</c:v>
                </c:pt>
                <c:pt idx="875">
                  <c:v>14.485210084033609</c:v>
                </c:pt>
                <c:pt idx="876">
                  <c:v>14.511916666666663</c:v>
                </c:pt>
                <c:pt idx="877">
                  <c:v>14.515289256198345</c:v>
                </c:pt>
                <c:pt idx="878">
                  <c:v>14.579098360655735</c:v>
                </c:pt>
                <c:pt idx="879">
                  <c:v>14.614308943089428</c:v>
                </c:pt>
                <c:pt idx="880">
                  <c:v>14.651209677419352</c:v>
                </c:pt>
                <c:pt idx="881">
                  <c:v>14.712239999999998</c:v>
                </c:pt>
                <c:pt idx="882">
                  <c:v>14.759444444444442</c:v>
                </c:pt>
                <c:pt idx="883">
                  <c:v>14.761023622047244</c:v>
                </c:pt>
                <c:pt idx="884">
                  <c:v>14.775625</c:v>
                </c:pt>
                <c:pt idx="885">
                  <c:v>14.775813953488372</c:v>
                </c:pt>
                <c:pt idx="886">
                  <c:v>14.731</c:v>
                </c:pt>
                <c:pt idx="887">
                  <c:v>14.66206106870229</c:v>
                </c:pt>
                <c:pt idx="888">
                  <c:v>14.599924242424242</c:v>
                </c:pt>
                <c:pt idx="889">
                  <c:v>14.563157894736843</c:v>
                </c:pt>
                <c:pt idx="890">
                  <c:v>14.514477611940299</c:v>
                </c:pt>
                <c:pt idx="891">
                  <c:v>14.514477611940299</c:v>
                </c:pt>
                <c:pt idx="892">
                  <c:v>14.467851851851853</c:v>
                </c:pt>
                <c:pt idx="893">
                  <c:v>14.423970588235294</c:v>
                </c:pt>
                <c:pt idx="894">
                  <c:v>14.405401459854016</c:v>
                </c:pt>
                <c:pt idx="895">
                  <c:v>14.341086956521741</c:v>
                </c:pt>
                <c:pt idx="896">
                  <c:v>14.276258992805756</c:v>
                </c:pt>
                <c:pt idx="897">
                  <c:v>14.222142857142858</c:v>
                </c:pt>
                <c:pt idx="898">
                  <c:v>14.169361702127661</c:v>
                </c:pt>
                <c:pt idx="899">
                  <c:v>14.136338028169016</c:v>
                </c:pt>
                <c:pt idx="900">
                  <c:v>14.088321678321678</c:v>
                </c:pt>
                <c:pt idx="901">
                  <c:v>14.032083333333334</c:v>
                </c:pt>
                <c:pt idx="902">
                  <c:v>14.015310344827586</c:v>
                </c:pt>
                <c:pt idx="903">
                  <c:v>13.99027397260274</c:v>
                </c:pt>
                <c:pt idx="904">
                  <c:v>13.953333333333333</c:v>
                </c:pt>
                <c:pt idx="905">
                  <c:v>13.936486486486485</c:v>
                </c:pt>
                <c:pt idx="906">
                  <c:v>13.911610738255034</c:v>
                </c:pt>
                <c:pt idx="907">
                  <c:v>13.903866666666666</c:v>
                </c:pt>
                <c:pt idx="908">
                  <c:v>13.880993377483442</c:v>
                </c:pt>
                <c:pt idx="909">
                  <c:v>13.83815789473684</c:v>
                </c:pt>
                <c:pt idx="910">
                  <c:v>13.764313725490194</c:v>
                </c:pt>
                <c:pt idx="911">
                  <c:v>13.716818181818178</c:v>
                </c:pt>
                <c:pt idx="912">
                  <c:v>13.66554838709677</c:v>
                </c:pt>
                <c:pt idx="913">
                  <c:v>13.641217948717944</c:v>
                </c:pt>
                <c:pt idx="914">
                  <c:v>13.600318471337573</c:v>
                </c:pt>
                <c:pt idx="915">
                  <c:v>13.560822784810121</c:v>
                </c:pt>
                <c:pt idx="916">
                  <c:v>13.53779874213836</c:v>
                </c:pt>
                <c:pt idx="917">
                  <c:v>13.502874999999994</c:v>
                </c:pt>
                <c:pt idx="918">
                  <c:v>13.468944099378877</c:v>
                </c:pt>
                <c:pt idx="919">
                  <c:v>13.440432098765426</c:v>
                </c:pt>
                <c:pt idx="920">
                  <c:v>13.441717791411037</c:v>
                </c:pt>
                <c:pt idx="921">
                  <c:v>13.409695121951215</c:v>
                </c:pt>
                <c:pt idx="922">
                  <c:v>13.3700606060606</c:v>
                </c:pt>
                <c:pt idx="923">
                  <c:v>13.343192771084331</c:v>
                </c:pt>
                <c:pt idx="924">
                  <c:v>13.33113772455089</c:v>
                </c:pt>
                <c:pt idx="925">
                  <c:v>13.307023809523804</c:v>
                </c:pt>
                <c:pt idx="926">
                  <c:v>13.282781065088752</c:v>
                </c:pt>
                <c:pt idx="927">
                  <c:v>13.256764705882349</c:v>
                </c:pt>
                <c:pt idx="928">
                  <c:v>13.219298245614029</c:v>
                </c:pt>
                <c:pt idx="929">
                  <c:v>13.201046511627901</c:v>
                </c:pt>
                <c:pt idx="930">
                  <c:v>13.179653179190746</c:v>
                </c:pt>
                <c:pt idx="931">
                  <c:v>13.172988505747121</c:v>
                </c:pt>
                <c:pt idx="932">
                  <c:v>13.152399999999995</c:v>
                </c:pt>
                <c:pt idx="933">
                  <c:v>13.136193181818179</c:v>
                </c:pt>
                <c:pt idx="934">
                  <c:v>13.123220338983048</c:v>
                </c:pt>
                <c:pt idx="935">
                  <c:v>13.110168539325841</c:v>
                </c:pt>
                <c:pt idx="936">
                  <c:v>13.118156424581004</c:v>
                </c:pt>
                <c:pt idx="937">
                  <c:v>13.081666666666665</c:v>
                </c:pt>
                <c:pt idx="938">
                  <c:v>13.054806629834252</c:v>
                </c:pt>
                <c:pt idx="939">
                  <c:v>13.048791208791206</c:v>
                </c:pt>
                <c:pt idx="940">
                  <c:v>13.00710382513661</c:v>
                </c:pt>
                <c:pt idx="941">
                  <c:v>12.965</c:v>
                </c:pt>
                <c:pt idx="942">
                  <c:v>12.959513513513512</c:v>
                </c:pt>
                <c:pt idx="943">
                  <c:v>12.94086021505376</c:v>
                </c:pt>
                <c:pt idx="944">
                  <c:v>12.919304812834222</c:v>
                </c:pt>
                <c:pt idx="945">
                  <c:v>12.897180851063828</c:v>
                </c:pt>
                <c:pt idx="946">
                  <c:v>12.896507936507934</c:v>
                </c:pt>
                <c:pt idx="947">
                  <c:v>12.886894736842104</c:v>
                </c:pt>
                <c:pt idx="948">
                  <c:v>12.862984293193717</c:v>
                </c:pt>
                <c:pt idx="949">
                  <c:v>12.842812499999999</c:v>
                </c:pt>
                <c:pt idx="950">
                  <c:v>12.832331606217616</c:v>
                </c:pt>
                <c:pt idx="951">
                  <c:v>12.840206185567011</c:v>
                </c:pt>
                <c:pt idx="952">
                  <c:v>12.842358974358975</c:v>
                </c:pt>
                <c:pt idx="953">
                  <c:v>12.838520408163268</c:v>
                </c:pt>
                <c:pt idx="954">
                  <c:v>12.856700507614216</c:v>
                </c:pt>
                <c:pt idx="955">
                  <c:v>12.881368686868688</c:v>
                </c:pt>
                <c:pt idx="956">
                  <c:v>12.862517587939701</c:v>
                </c:pt>
                <c:pt idx="957">
                  <c:v>12.827905000000003</c:v>
                </c:pt>
                <c:pt idx="958">
                  <c:v>12.809606965174133</c:v>
                </c:pt>
                <c:pt idx="959">
                  <c:v>12.789658415841588</c:v>
                </c:pt>
                <c:pt idx="960">
                  <c:v>12.796113300492614</c:v>
                </c:pt>
                <c:pt idx="961">
                  <c:v>12.815397058823534</c:v>
                </c:pt>
                <c:pt idx="962">
                  <c:v>12.795126829268296</c:v>
                </c:pt>
                <c:pt idx="963">
                  <c:v>12.772529126213595</c:v>
                </c:pt>
                <c:pt idx="964">
                  <c:v>12.764256038647344</c:v>
                </c:pt>
                <c:pt idx="965">
                  <c:v>12.751831730769233</c:v>
                </c:pt>
                <c:pt idx="966">
                  <c:v>12.760004784688997</c:v>
                </c:pt>
                <c:pt idx="967">
                  <c:v>12.779004761904764</c:v>
                </c:pt>
                <c:pt idx="968">
                  <c:v>12.779625592417062</c:v>
                </c:pt>
                <c:pt idx="969">
                  <c:v>12.788306603773586</c:v>
                </c:pt>
                <c:pt idx="970">
                  <c:v>12.821460093896714</c:v>
                </c:pt>
                <c:pt idx="971">
                  <c:v>12.797855140186917</c:v>
                </c:pt>
                <c:pt idx="972">
                  <c:v>12.781493023255814</c:v>
                </c:pt>
                <c:pt idx="973">
                  <c:v>12.802597222222223</c:v>
                </c:pt>
                <c:pt idx="974">
                  <c:v>12.778944700460832</c:v>
                </c:pt>
                <c:pt idx="975">
                  <c:v>12.742114678899084</c:v>
                </c:pt>
                <c:pt idx="976">
                  <c:v>12.708680365296805</c:v>
                </c:pt>
                <c:pt idx="977">
                  <c:v>12.687368181818185</c:v>
                </c:pt>
                <c:pt idx="978">
                  <c:v>12.666972850678734</c:v>
                </c:pt>
                <c:pt idx="979">
                  <c:v>12.644824324324325</c:v>
                </c:pt>
                <c:pt idx="980">
                  <c:v>12.640632286995517</c:v>
                </c:pt>
                <c:pt idx="981">
                  <c:v>12.660897321428573</c:v>
                </c:pt>
                <c:pt idx="982">
                  <c:v>12.685737777777778</c:v>
                </c:pt>
                <c:pt idx="983">
                  <c:v>12.664915929203541</c:v>
                </c:pt>
                <c:pt idx="984">
                  <c:v>12.648330396475773</c:v>
                </c:pt>
                <c:pt idx="985">
                  <c:v>12.62746052631579</c:v>
                </c:pt>
                <c:pt idx="986">
                  <c:v>12.605637554585154</c:v>
                </c:pt>
                <c:pt idx="987">
                  <c:v>12.592178260869566</c:v>
                </c:pt>
                <c:pt idx="988">
                  <c:v>12.59896536796537</c:v>
                </c:pt>
                <c:pt idx="989">
                  <c:v>12.61103879310345</c:v>
                </c:pt>
                <c:pt idx="990">
                  <c:v>12.626742489270388</c:v>
                </c:pt>
                <c:pt idx="991">
                  <c:v>12.665816239316241</c:v>
                </c:pt>
                <c:pt idx="992">
                  <c:v>12.646174468085109</c:v>
                </c:pt>
                <c:pt idx="993">
                  <c:v>12.628944915254239</c:v>
                </c:pt>
                <c:pt idx="994">
                  <c:v>12.62696624472574</c:v>
                </c:pt>
                <c:pt idx="995">
                  <c:v>12.644289915966388</c:v>
                </c:pt>
                <c:pt idx="996">
                  <c:v>12.639585774058579</c:v>
                </c:pt>
                <c:pt idx="997">
                  <c:v>12.613920833333335</c:v>
                </c:pt>
                <c:pt idx="998">
                  <c:v>12.601124481327803</c:v>
                </c:pt>
                <c:pt idx="999">
                  <c:v>12.587855371900828</c:v>
                </c:pt>
                <c:pt idx="1000">
                  <c:v>12.579716049382718</c:v>
                </c:pt>
                <c:pt idx="1001">
                  <c:v>12.554676229508198</c:v>
                </c:pt>
                <c:pt idx="1002">
                  <c:v>12.54237142857143</c:v>
                </c:pt>
                <c:pt idx="1003">
                  <c:v>12.535735772357723</c:v>
                </c:pt>
                <c:pt idx="1004">
                  <c:v>12.514133603238866</c:v>
                </c:pt>
                <c:pt idx="1005">
                  <c:v>12.513108870967743</c:v>
                </c:pt>
                <c:pt idx="1006">
                  <c:v>12.505265060240964</c:v>
                </c:pt>
                <c:pt idx="1007">
                  <c:v>12.486844000000001</c:v>
                </c:pt>
                <c:pt idx="1008">
                  <c:v>12.472673306772908</c:v>
                </c:pt>
                <c:pt idx="1009">
                  <c:v>12.470123015873016</c:v>
                </c:pt>
                <c:pt idx="1010">
                  <c:v>12.459252964426877</c:v>
                </c:pt>
                <c:pt idx="1011">
                  <c:v>12.480948818897636</c:v>
                </c:pt>
                <c:pt idx="1012">
                  <c:v>12.497847058823528</c:v>
                </c:pt>
                <c:pt idx="1013">
                  <c:v>12.483324218749999</c:v>
                </c:pt>
                <c:pt idx="1014">
                  <c:v>12.473466926070037</c:v>
                </c:pt>
                <c:pt idx="1015">
                  <c:v>12.477678294573641</c:v>
                </c:pt>
                <c:pt idx="1016">
                  <c:v>12.485911196911196</c:v>
                </c:pt>
                <c:pt idx="1017">
                  <c:v>12.473234615384614</c:v>
                </c:pt>
                <c:pt idx="1018">
                  <c:v>12.493452107279692</c:v>
                </c:pt>
                <c:pt idx="1019">
                  <c:v>12.493667938931297</c:v>
                </c:pt>
                <c:pt idx="1020">
                  <c:v>12.525669201520911</c:v>
                </c:pt>
                <c:pt idx="1021">
                  <c:v>12.53833712121212</c:v>
                </c:pt>
                <c:pt idx="1022">
                  <c:v>12.587098113207546</c:v>
                </c:pt>
                <c:pt idx="1023">
                  <c:v>12.562334586466164</c:v>
                </c:pt>
                <c:pt idx="1024">
                  <c:v>12.5568202247191</c:v>
                </c:pt>
                <c:pt idx="1025">
                  <c:v>12.556384328358208</c:v>
                </c:pt>
                <c:pt idx="1026">
                  <c:v>12.550189591078066</c:v>
                </c:pt>
                <c:pt idx="1027">
                  <c:v>12.544818518518516</c:v>
                </c:pt>
                <c:pt idx="1028">
                  <c:v>12.558859778597784</c:v>
                </c:pt>
                <c:pt idx="1029">
                  <c:v>12.561658088235292</c:v>
                </c:pt>
                <c:pt idx="1030">
                  <c:v>12.546743589743588</c:v>
                </c:pt>
                <c:pt idx="1031">
                  <c:v>12.540843065693428</c:v>
                </c:pt>
                <c:pt idx="1032">
                  <c:v>12.552512727272726</c:v>
                </c:pt>
                <c:pt idx="1033">
                  <c:v>12.579423913043476</c:v>
                </c:pt>
                <c:pt idx="1034">
                  <c:v>12.558667870036098</c:v>
                </c:pt>
                <c:pt idx="1035">
                  <c:v>12.552593525179853</c:v>
                </c:pt>
                <c:pt idx="1036">
                  <c:v>12.550362007168456</c:v>
                </c:pt>
                <c:pt idx="1037">
                  <c:v>12.562503571428568</c:v>
                </c:pt>
                <c:pt idx="1038">
                  <c:v>12.56053736654804</c:v>
                </c:pt>
                <c:pt idx="1039">
                  <c:v>12.595322695035458</c:v>
                </c:pt>
                <c:pt idx="1040">
                  <c:v>12.594349823321553</c:v>
                </c:pt>
                <c:pt idx="1041">
                  <c:v>12.596024647887321</c:v>
                </c:pt>
                <c:pt idx="1042">
                  <c:v>12.596024647887321</c:v>
                </c:pt>
                <c:pt idx="1043">
                  <c:v>12.596024647887321</c:v>
                </c:pt>
                <c:pt idx="1044">
                  <c:v>12.593757894736839</c:v>
                </c:pt>
                <c:pt idx="1045">
                  <c:v>12.562136363636361</c:v>
                </c:pt>
                <c:pt idx="1046">
                  <c:v>12.572372822299648</c:v>
                </c:pt>
                <c:pt idx="1047">
                  <c:v>12.590350694444442</c:v>
                </c:pt>
                <c:pt idx="1048">
                  <c:v>12.60332525951557</c:v>
                </c:pt>
                <c:pt idx="1049">
                  <c:v>12.610210344827584</c:v>
                </c:pt>
                <c:pt idx="1050">
                  <c:v>12.703646048109963</c:v>
                </c:pt>
                <c:pt idx="1051">
                  <c:v>12.75887328767123</c:v>
                </c:pt>
                <c:pt idx="1052">
                  <c:v>12.75887328767123</c:v>
                </c:pt>
                <c:pt idx="1053">
                  <c:v>12.742802047781568</c:v>
                </c:pt>
                <c:pt idx="1054">
                  <c:v>12.740003401360543</c:v>
                </c:pt>
                <c:pt idx="1055">
                  <c:v>12.734715254237287</c:v>
                </c:pt>
                <c:pt idx="1056">
                  <c:v>12.734057432432431</c:v>
                </c:pt>
                <c:pt idx="1057">
                  <c:v>12.731383838383836</c:v>
                </c:pt>
                <c:pt idx="1058">
                  <c:v>12.740573825503354</c:v>
                </c:pt>
                <c:pt idx="1059">
                  <c:v>12.756224080267556</c:v>
                </c:pt>
                <c:pt idx="1060">
                  <c:v>12.798036666666665</c:v>
                </c:pt>
                <c:pt idx="1061">
                  <c:v>12.812960132890364</c:v>
                </c:pt>
                <c:pt idx="1062">
                  <c:v>12.871956953642384</c:v>
                </c:pt>
                <c:pt idx="1063">
                  <c:v>12.90825412541254</c:v>
                </c:pt>
                <c:pt idx="1064">
                  <c:v>12.936549342105263</c:v>
                </c:pt>
                <c:pt idx="1065">
                  <c:v>12.965970491803278</c:v>
                </c:pt>
                <c:pt idx="1066">
                  <c:v>12.995460784313723</c:v>
                </c:pt>
                <c:pt idx="1067">
                  <c:v>12.990882736156351</c:v>
                </c:pt>
                <c:pt idx="1068">
                  <c:v>12.99571753246753</c:v>
                </c:pt>
                <c:pt idx="1069">
                  <c:v>13.020812297734626</c:v>
                </c:pt>
                <c:pt idx="1070">
                  <c:v>13.051938709677419</c:v>
                </c:pt>
                <c:pt idx="1071">
                  <c:v>13.097463022508038</c:v>
                </c:pt>
                <c:pt idx="1072">
                  <c:v>13.126124999999998</c:v>
                </c:pt>
                <c:pt idx="1073">
                  <c:v>13.134156549520767</c:v>
                </c:pt>
                <c:pt idx="1074">
                  <c:v>13.14602229299363</c:v>
                </c:pt>
                <c:pt idx="1075">
                  <c:v>13.160923809523808</c:v>
                </c:pt>
                <c:pt idx="1076">
                  <c:v>13.198231012658226</c:v>
                </c:pt>
                <c:pt idx="1077">
                  <c:v>13.226154574132492</c:v>
                </c:pt>
                <c:pt idx="1078">
                  <c:v>13.266449685534591</c:v>
                </c:pt>
                <c:pt idx="1079">
                  <c:v>13.308028213166143</c:v>
                </c:pt>
                <c:pt idx="1080">
                  <c:v>13.311253124999999</c:v>
                </c:pt>
                <c:pt idx="1081">
                  <c:v>13.323180685358256</c:v>
                </c:pt>
                <c:pt idx="1082">
                  <c:v>13.319133540372672</c:v>
                </c:pt>
                <c:pt idx="1083">
                  <c:v>13.355730650154801</c:v>
                </c:pt>
                <c:pt idx="1084">
                  <c:v>13.386762345679013</c:v>
                </c:pt>
                <c:pt idx="1085">
                  <c:v>13.407295384615388</c:v>
                </c:pt>
                <c:pt idx="1086">
                  <c:v>13.435585889570556</c:v>
                </c:pt>
                <c:pt idx="1087">
                  <c:v>13.496333333333338</c:v>
                </c:pt>
                <c:pt idx="1088">
                  <c:v>13.498204268292685</c:v>
                </c:pt>
                <c:pt idx="1089">
                  <c:v>13.486446808510642</c:v>
                </c:pt>
                <c:pt idx="1090">
                  <c:v>13.484881818181822</c:v>
                </c:pt>
                <c:pt idx="1091">
                  <c:v>13.539640483383689</c:v>
                </c:pt>
                <c:pt idx="1092">
                  <c:v>13.53376807228916</c:v>
                </c:pt>
                <c:pt idx="1093">
                  <c:v>13.563306306306309</c:v>
                </c:pt>
                <c:pt idx="1094">
                  <c:v>13.59820658682635</c:v>
                </c:pt>
                <c:pt idx="1095">
                  <c:v>13.614301492537317</c:v>
                </c:pt>
                <c:pt idx="1096">
                  <c:v>13.612473214285718</c:v>
                </c:pt>
                <c:pt idx="1097">
                  <c:v>13.622287833827897</c:v>
                </c:pt>
                <c:pt idx="1098">
                  <c:v>13.622991124260357</c:v>
                </c:pt>
                <c:pt idx="1099">
                  <c:v>13.635401179941006</c:v>
                </c:pt>
                <c:pt idx="1100">
                  <c:v>13.656326470588237</c:v>
                </c:pt>
                <c:pt idx="1101">
                  <c:v>13.669269794721409</c:v>
                </c:pt>
                <c:pt idx="1102">
                  <c:v>13.676728070175441</c:v>
                </c:pt>
                <c:pt idx="1103">
                  <c:v>13.714230320699711</c:v>
                </c:pt>
                <c:pt idx="1104">
                  <c:v>13.751805232558143</c:v>
                </c:pt>
                <c:pt idx="1105">
                  <c:v>17.05</c:v>
                </c:pt>
                <c:pt idx="1106">
                  <c:v>16.16</c:v>
                </c:pt>
                <c:pt idx="1107">
                  <c:v>15.43</c:v>
                </c:pt>
                <c:pt idx="1108">
                  <c:v>14.05</c:v>
                </c:pt>
                <c:pt idx="1109">
                  <c:v>13.132</c:v>
                </c:pt>
                <c:pt idx="1110">
                  <c:v>12.541666666666666</c:v>
                </c:pt>
                <c:pt idx="1111">
                  <c:v>12.082857142857142</c:v>
                </c:pt>
                <c:pt idx="1112">
                  <c:v>12.38625</c:v>
                </c:pt>
                <c:pt idx="1113">
                  <c:v>13.611111111111111</c:v>
                </c:pt>
                <c:pt idx="1114">
                  <c:v>14.562999999999999</c:v>
                </c:pt>
                <c:pt idx="1115">
                  <c:v>15.464545454545453</c:v>
                </c:pt>
                <c:pt idx="1116">
                  <c:v>15.702499999999999</c:v>
                </c:pt>
                <c:pt idx="1117">
                  <c:v>16.588461538461537</c:v>
                </c:pt>
                <c:pt idx="1118">
                  <c:v>18.099999999999998</c:v>
                </c:pt>
                <c:pt idx="1119">
                  <c:v>18.567333333333334</c:v>
                </c:pt>
                <c:pt idx="1120">
                  <c:v>18.718125000000001</c:v>
                </c:pt>
                <c:pt idx="1121">
                  <c:v>18.771764705882354</c:v>
                </c:pt>
                <c:pt idx="1122">
                  <c:v>18.975555555555555</c:v>
                </c:pt>
                <c:pt idx="1123">
                  <c:v>19.063157894736843</c:v>
                </c:pt>
                <c:pt idx="1124">
                  <c:v>18.922499999999999</c:v>
                </c:pt>
                <c:pt idx="1125">
                  <c:v>18.789523809523807</c:v>
                </c:pt>
                <c:pt idx="1126">
                  <c:v>18.69681818181818</c:v>
                </c:pt>
                <c:pt idx="1127">
                  <c:v>18.678260869565214</c:v>
                </c:pt>
                <c:pt idx="1128">
                  <c:v>18.824166666666667</c:v>
                </c:pt>
                <c:pt idx="1129">
                  <c:v>18.706799999999998</c:v>
                </c:pt>
                <c:pt idx="1130">
                  <c:v>18.735384615384614</c:v>
                </c:pt>
                <c:pt idx="1131">
                  <c:v>18.634074074074071</c:v>
                </c:pt>
                <c:pt idx="1132">
                  <c:v>18.55</c:v>
                </c:pt>
                <c:pt idx="1133">
                  <c:v>18.61241379310345</c:v>
                </c:pt>
                <c:pt idx="1134">
                  <c:v>18.559666666666665</c:v>
                </c:pt>
                <c:pt idx="1135">
                  <c:v>18.598709677419354</c:v>
                </c:pt>
                <c:pt idx="1136">
                  <c:v>18.399062499999999</c:v>
                </c:pt>
                <c:pt idx="1137">
                  <c:v>18.372121212121211</c:v>
                </c:pt>
                <c:pt idx="1138">
                  <c:v>18.323823529411765</c:v>
                </c:pt>
                <c:pt idx="1139">
                  <c:v>18.346</c:v>
                </c:pt>
                <c:pt idx="1140">
                  <c:v>18.350277777777777</c:v>
                </c:pt>
                <c:pt idx="1141">
                  <c:v>18.700810810810811</c:v>
                </c:pt>
                <c:pt idx="1142">
                  <c:v>18.771578947368422</c:v>
                </c:pt>
                <c:pt idx="1143">
                  <c:v>18.704615384615384</c:v>
                </c:pt>
                <c:pt idx="1144">
                  <c:v>18.725749999999998</c:v>
                </c:pt>
                <c:pt idx="1145">
                  <c:v>18.817073170731707</c:v>
                </c:pt>
                <c:pt idx="1146">
                  <c:v>19.049047619047617</c:v>
                </c:pt>
                <c:pt idx="1147">
                  <c:v>19.126279069767442</c:v>
                </c:pt>
                <c:pt idx="1148">
                  <c:v>19.044772727272726</c:v>
                </c:pt>
                <c:pt idx="1149">
                  <c:v>18.935999999999996</c:v>
                </c:pt>
                <c:pt idx="1150">
                  <c:v>18.803913043478257</c:v>
                </c:pt>
                <c:pt idx="1151">
                  <c:v>18.796170212765958</c:v>
                </c:pt>
                <c:pt idx="1152">
                  <c:v>18.981458333333332</c:v>
                </c:pt>
                <c:pt idx="1153">
                  <c:v>19.024081632653061</c:v>
                </c:pt>
                <c:pt idx="1154">
                  <c:v>18.933400000000002</c:v>
                </c:pt>
                <c:pt idx="1155">
                  <c:v>18.842352941176472</c:v>
                </c:pt>
                <c:pt idx="1156">
                  <c:v>18.778076923076924</c:v>
                </c:pt>
                <c:pt idx="1157">
                  <c:v>18.74754716981132</c:v>
                </c:pt>
                <c:pt idx="1158">
                  <c:v>18.749444444444446</c:v>
                </c:pt>
                <c:pt idx="1159">
                  <c:v>18.672545454545453</c:v>
                </c:pt>
                <c:pt idx="1160">
                  <c:v>18.543392857142859</c:v>
                </c:pt>
                <c:pt idx="1161">
                  <c:v>18.485087719298246</c:v>
                </c:pt>
                <c:pt idx="1162">
                  <c:v>18.446034482758623</c:v>
                </c:pt>
                <c:pt idx="1163">
                  <c:v>18.326779661016953</c:v>
                </c:pt>
                <c:pt idx="1164">
                  <c:v>18.188833333333335</c:v>
                </c:pt>
                <c:pt idx="1165">
                  <c:v>18.049836065573775</c:v>
                </c:pt>
                <c:pt idx="1166">
                  <c:v>17.901451612903227</c:v>
                </c:pt>
                <c:pt idx="1167">
                  <c:v>17.770952380952384</c:v>
                </c:pt>
                <c:pt idx="1168">
                  <c:v>17.677968750000002</c:v>
                </c:pt>
                <c:pt idx="1169">
                  <c:v>17.706615384615386</c:v>
                </c:pt>
                <c:pt idx="1170">
                  <c:v>17.689242424242423</c:v>
                </c:pt>
                <c:pt idx="1171">
                  <c:v>17.653283582089554</c:v>
                </c:pt>
                <c:pt idx="1172">
                  <c:v>17.654705882352943</c:v>
                </c:pt>
                <c:pt idx="1173">
                  <c:v>17.668840579710146</c:v>
                </c:pt>
                <c:pt idx="1174">
                  <c:v>17.642571428571429</c:v>
                </c:pt>
                <c:pt idx="1175">
                  <c:v>17.658309859154929</c:v>
                </c:pt>
                <c:pt idx="1176">
                  <c:v>17.774999999999999</c:v>
                </c:pt>
                <c:pt idx="1177">
                  <c:v>17.742876712328766</c:v>
                </c:pt>
                <c:pt idx="1178">
                  <c:v>17.730405405405406</c:v>
                </c:pt>
                <c:pt idx="1179">
                  <c:v>17.705599999999997</c:v>
                </c:pt>
                <c:pt idx="1180">
                  <c:v>17.733289473684209</c:v>
                </c:pt>
                <c:pt idx="1181">
                  <c:v>17.807012987012985</c:v>
                </c:pt>
                <c:pt idx="1182">
                  <c:v>17.822564102564101</c:v>
                </c:pt>
                <c:pt idx="1183">
                  <c:v>17.826075949367084</c:v>
                </c:pt>
                <c:pt idx="1184">
                  <c:v>17.837249999999997</c:v>
                </c:pt>
                <c:pt idx="1185">
                  <c:v>17.776543209876543</c:v>
                </c:pt>
                <c:pt idx="1186">
                  <c:v>17.696585365853657</c:v>
                </c:pt>
                <c:pt idx="1187">
                  <c:v>17.60313253012048</c:v>
                </c:pt>
                <c:pt idx="1188">
                  <c:v>17.610357142857143</c:v>
                </c:pt>
                <c:pt idx="1189">
                  <c:v>17.590588235294117</c:v>
                </c:pt>
                <c:pt idx="1190">
                  <c:v>17.548023255813956</c:v>
                </c:pt>
                <c:pt idx="1191">
                  <c:v>17.630459770114943</c:v>
                </c:pt>
                <c:pt idx="1192">
                  <c:v>17.692954545454548</c:v>
                </c:pt>
                <c:pt idx="1193">
                  <c:v>17.604831460674159</c:v>
                </c:pt>
                <c:pt idx="1194">
                  <c:v>17.561000000000003</c:v>
                </c:pt>
                <c:pt idx="1195">
                  <c:v>17.489340659340662</c:v>
                </c:pt>
                <c:pt idx="1196">
                  <c:v>17.479130434782611</c:v>
                </c:pt>
                <c:pt idx="1197">
                  <c:v>17.395161290322584</c:v>
                </c:pt>
                <c:pt idx="1198">
                  <c:v>17.325851063829791</c:v>
                </c:pt>
                <c:pt idx="1199">
                  <c:v>17.266736842105267</c:v>
                </c:pt>
                <c:pt idx="1200">
                  <c:v>17.203020833333337</c:v>
                </c:pt>
                <c:pt idx="1201">
                  <c:v>17.131752577319592</c:v>
                </c:pt>
                <c:pt idx="1202">
                  <c:v>17.065306122448984</c:v>
                </c:pt>
                <c:pt idx="1203">
                  <c:v>16.999191919191922</c:v>
                </c:pt>
                <c:pt idx="1204">
                  <c:v>17.131700000000002</c:v>
                </c:pt>
                <c:pt idx="1205">
                  <c:v>17.090891089108915</c:v>
                </c:pt>
                <c:pt idx="1206">
                  <c:v>17.01029411764706</c:v>
                </c:pt>
                <c:pt idx="1207">
                  <c:v>16.935825242718447</c:v>
                </c:pt>
                <c:pt idx="1208">
                  <c:v>16.886057692307695</c:v>
                </c:pt>
                <c:pt idx="1209">
                  <c:v>16.863904761904763</c:v>
                </c:pt>
                <c:pt idx="1210">
                  <c:v>16.89</c:v>
                </c:pt>
                <c:pt idx="1211">
                  <c:v>16.903457943925233</c:v>
                </c:pt>
                <c:pt idx="1212">
                  <c:v>16.890740740740743</c:v>
                </c:pt>
                <c:pt idx="1213">
                  <c:v>16.850458715596332</c:v>
                </c:pt>
                <c:pt idx="1214">
                  <c:v>16.772181818181817</c:v>
                </c:pt>
                <c:pt idx="1215">
                  <c:v>16.72054054054054</c:v>
                </c:pt>
                <c:pt idx="1216">
                  <c:v>16.6525</c:v>
                </c:pt>
                <c:pt idx="1217">
                  <c:v>16.630796460176992</c:v>
                </c:pt>
                <c:pt idx="1218">
                  <c:v>16.618508771929825</c:v>
                </c:pt>
                <c:pt idx="1219">
                  <c:v>16.596</c:v>
                </c:pt>
                <c:pt idx="1220">
                  <c:v>16.499396551724139</c:v>
                </c:pt>
                <c:pt idx="1221">
                  <c:v>16.440085470085471</c:v>
                </c:pt>
                <c:pt idx="1222">
                  <c:v>16.397288135593222</c:v>
                </c:pt>
                <c:pt idx="1223">
                  <c:v>16.355630252100841</c:v>
                </c:pt>
                <c:pt idx="1224">
                  <c:v>16.310333333333336</c:v>
                </c:pt>
                <c:pt idx="1225">
                  <c:v>16.271735537190086</c:v>
                </c:pt>
                <c:pt idx="1226">
                  <c:v>16.277049180327872</c:v>
                </c:pt>
                <c:pt idx="1227">
                  <c:v>16.253252032520329</c:v>
                </c:pt>
                <c:pt idx="1228">
                  <c:v>16.200403225806454</c:v>
                </c:pt>
                <c:pt idx="1229">
                  <c:v>16.143120000000003</c:v>
                </c:pt>
                <c:pt idx="1230">
                  <c:v>16.108492063492065</c:v>
                </c:pt>
                <c:pt idx="1231">
                  <c:v>16.088897637795277</c:v>
                </c:pt>
                <c:pt idx="1232">
                  <c:v>16.082968750000003</c:v>
                </c:pt>
                <c:pt idx="1233">
                  <c:v>16.052496124031009</c:v>
                </c:pt>
                <c:pt idx="1234">
                  <c:v>16.022707692307694</c:v>
                </c:pt>
                <c:pt idx="1235">
                  <c:v>16.063679389312977</c:v>
                </c:pt>
                <c:pt idx="1236">
                  <c:v>16.093954545454547</c:v>
                </c:pt>
                <c:pt idx="1237">
                  <c:v>16.039563909774436</c:v>
                </c:pt>
                <c:pt idx="1238">
                  <c:v>15.983074626865671</c:v>
                </c:pt>
                <c:pt idx="1239">
                  <c:v>15.952162962962962</c:v>
                </c:pt>
                <c:pt idx="1240">
                  <c:v>15.910088235294117</c:v>
                </c:pt>
                <c:pt idx="1241">
                  <c:v>15.898627737226278</c:v>
                </c:pt>
                <c:pt idx="1242">
                  <c:v>15.898202898550727</c:v>
                </c:pt>
                <c:pt idx="1243">
                  <c:v>15.856201438848922</c:v>
                </c:pt>
                <c:pt idx="1244">
                  <c:v>15.803228571428573</c:v>
                </c:pt>
                <c:pt idx="1245">
                  <c:v>15.773631205673761</c:v>
                </c:pt>
                <c:pt idx="1246">
                  <c:v>15.767408450704227</c:v>
                </c:pt>
                <c:pt idx="1247">
                  <c:v>15.749664335664336</c:v>
                </c:pt>
                <c:pt idx="1248">
                  <c:v>15.713347222222223</c:v>
                </c:pt>
                <c:pt idx="1249">
                  <c:v>15.679324137931037</c:v>
                </c:pt>
                <c:pt idx="1250">
                  <c:v>15.652958904109591</c:v>
                </c:pt>
                <c:pt idx="1251">
                  <c:v>15.648040816326532</c:v>
                </c:pt>
                <c:pt idx="1252">
                  <c:v>15.645148648648648</c:v>
                </c:pt>
                <c:pt idx="1253">
                  <c:v>15.598805369127515</c:v>
                </c:pt>
                <c:pt idx="1254">
                  <c:v>15.564013333333332</c:v>
                </c:pt>
                <c:pt idx="1255">
                  <c:v>15.5261059602649</c:v>
                </c:pt>
                <c:pt idx="1256">
                  <c:v>15.506789473684211</c:v>
                </c:pt>
                <c:pt idx="1257">
                  <c:v>15.481450980392159</c:v>
                </c:pt>
                <c:pt idx="1258">
                  <c:v>15.451961038961041</c:v>
                </c:pt>
                <c:pt idx="1259">
                  <c:v>15.413109677419357</c:v>
                </c:pt>
                <c:pt idx="1260">
                  <c:v>15.377641025641028</c:v>
                </c:pt>
                <c:pt idx="1261">
                  <c:v>15.34447133757962</c:v>
                </c:pt>
                <c:pt idx="1262">
                  <c:v>15.290835443037976</c:v>
                </c:pt>
                <c:pt idx="1263">
                  <c:v>15.254163522012581</c:v>
                </c:pt>
                <c:pt idx="1264">
                  <c:v>15.222512500000002</c:v>
                </c:pt>
                <c:pt idx="1265">
                  <c:v>15.1864099378882</c:v>
                </c:pt>
                <c:pt idx="1266">
                  <c:v>15.135197530864199</c:v>
                </c:pt>
                <c:pt idx="1267">
                  <c:v>15.105042944785275</c:v>
                </c:pt>
                <c:pt idx="1268">
                  <c:v>15.095926829268292</c:v>
                </c:pt>
                <c:pt idx="1269">
                  <c:v>15.057406060606059</c:v>
                </c:pt>
                <c:pt idx="1270">
                  <c:v>15.019168674698793</c:v>
                </c:pt>
                <c:pt idx="1271">
                  <c:v>15.005820359281435</c:v>
                </c:pt>
                <c:pt idx="1272">
                  <c:v>15.001321428571426</c:v>
                </c:pt>
                <c:pt idx="1273">
                  <c:v>15.00048520710059</c:v>
                </c:pt>
                <c:pt idx="1274">
                  <c:v>14.995129411764706</c:v>
                </c:pt>
                <c:pt idx="1275">
                  <c:v>14.94919298245614</c:v>
                </c:pt>
                <c:pt idx="1276">
                  <c:v>14.927511627906975</c:v>
                </c:pt>
                <c:pt idx="1277">
                  <c:v>14.919664739884393</c:v>
                </c:pt>
                <c:pt idx="1278">
                  <c:v>14.900011494252873</c:v>
                </c:pt>
                <c:pt idx="1279">
                  <c:v>14.881954285714283</c:v>
                </c:pt>
                <c:pt idx="1280">
                  <c:v>14.851261363636361</c:v>
                </c:pt>
                <c:pt idx="1281">
                  <c:v>14.823966101694912</c:v>
                </c:pt>
                <c:pt idx="1282">
                  <c:v>14.805853932584267</c:v>
                </c:pt>
                <c:pt idx="1283">
                  <c:v>14.791240223463685</c:v>
                </c:pt>
                <c:pt idx="1284">
                  <c:v>14.754955555555554</c:v>
                </c:pt>
                <c:pt idx="1285">
                  <c:v>14.714154696132596</c:v>
                </c:pt>
                <c:pt idx="1286">
                  <c:v>14.695285714285713</c:v>
                </c:pt>
                <c:pt idx="1287">
                  <c:v>14.678043715846995</c:v>
                </c:pt>
                <c:pt idx="1288">
                  <c:v>14.66886956521739</c:v>
                </c:pt>
                <c:pt idx="1289">
                  <c:v>14.642118918918916</c:v>
                </c:pt>
                <c:pt idx="1290">
                  <c:v>14.616946236559137</c:v>
                </c:pt>
                <c:pt idx="1291">
                  <c:v>14.582470588235292</c:v>
                </c:pt>
                <c:pt idx="1292">
                  <c:v>14.558946808510635</c:v>
                </c:pt>
                <c:pt idx="1293">
                  <c:v>14.531597883597881</c:v>
                </c:pt>
                <c:pt idx="1294">
                  <c:v>14.499905263157892</c:v>
                </c:pt>
                <c:pt idx="1295">
                  <c:v>14.476659685863872</c:v>
                </c:pt>
                <c:pt idx="1296">
                  <c:v>14.455531249999998</c:v>
                </c:pt>
                <c:pt idx="1297">
                  <c:v>14.428507772020723</c:v>
                </c:pt>
                <c:pt idx="1298">
                  <c:v>14.399649484536079</c:v>
                </c:pt>
                <c:pt idx="1299">
                  <c:v>14.389394871794869</c:v>
                </c:pt>
                <c:pt idx="1300">
                  <c:v>14.369806122448978</c:v>
                </c:pt>
                <c:pt idx="1301">
                  <c:v>14.340467005076141</c:v>
                </c:pt>
                <c:pt idx="1302">
                  <c:v>14.328141414141413</c:v>
                </c:pt>
                <c:pt idx="1303">
                  <c:v>14.315085427135678</c:v>
                </c:pt>
                <c:pt idx="1304">
                  <c:v>14.289609999999998</c:v>
                </c:pt>
                <c:pt idx="1305">
                  <c:v>14.258268656716414</c:v>
                </c:pt>
                <c:pt idx="1306">
                  <c:v>14.247930693069303</c:v>
                </c:pt>
                <c:pt idx="1307">
                  <c:v>14.243211822660095</c:v>
                </c:pt>
                <c:pt idx="1308">
                  <c:v>14.241284313725487</c:v>
                </c:pt>
                <c:pt idx="1309">
                  <c:v>14.236985365853656</c:v>
                </c:pt>
                <c:pt idx="1310">
                  <c:v>14.215834951456308</c:v>
                </c:pt>
                <c:pt idx="1311">
                  <c:v>14.20860869565217</c:v>
                </c:pt>
                <c:pt idx="1312">
                  <c:v>14.197894230769228</c:v>
                </c:pt>
                <c:pt idx="1313">
                  <c:v>14.187377990430619</c:v>
                </c:pt>
                <c:pt idx="1314">
                  <c:v>14.189914285714282</c:v>
                </c:pt>
                <c:pt idx="1315">
                  <c:v>14.212947867298576</c:v>
                </c:pt>
                <c:pt idx="1316">
                  <c:v>14.208594339622639</c:v>
                </c:pt>
                <c:pt idx="1317">
                  <c:v>14.182122065727697</c:v>
                </c:pt>
                <c:pt idx="1318">
                  <c:v>14.170850467289718</c:v>
                </c:pt>
                <c:pt idx="1319">
                  <c:v>14.152520930232555</c:v>
                </c:pt>
                <c:pt idx="1320">
                  <c:v>14.115564814814812</c:v>
                </c:pt>
                <c:pt idx="1321">
                  <c:v>14.088903225806449</c:v>
                </c:pt>
                <c:pt idx="1322">
                  <c:v>14.086752293577979</c:v>
                </c:pt>
                <c:pt idx="1323">
                  <c:v>14.067132420091321</c:v>
                </c:pt>
                <c:pt idx="1324">
                  <c:v>14.028645454545451</c:v>
                </c:pt>
                <c:pt idx="1325">
                  <c:v>13.997475113122167</c:v>
                </c:pt>
                <c:pt idx="1326">
                  <c:v>13.984603603603599</c:v>
                </c:pt>
                <c:pt idx="1327">
                  <c:v>13.987363228699547</c:v>
                </c:pt>
                <c:pt idx="1328">
                  <c:v>13.974741071428566</c:v>
                </c:pt>
                <c:pt idx="1329">
                  <c:v>13.972942222222217</c:v>
                </c:pt>
                <c:pt idx="1330">
                  <c:v>13.989920353982296</c:v>
                </c:pt>
                <c:pt idx="1331">
                  <c:v>13.994105726872242</c:v>
                </c:pt>
                <c:pt idx="1332">
                  <c:v>14.050535087719293</c:v>
                </c:pt>
                <c:pt idx="1333">
                  <c:v>14.052017467248904</c:v>
                </c:pt>
                <c:pt idx="1334">
                  <c:v>14.062356521739124</c:v>
                </c:pt>
                <c:pt idx="1335">
                  <c:v>14.057021645021639</c:v>
                </c:pt>
                <c:pt idx="1336">
                  <c:v>14.050655172413787</c:v>
                </c:pt>
                <c:pt idx="1337">
                  <c:v>14.051167381974244</c:v>
                </c:pt>
                <c:pt idx="1338">
                  <c:v>14.066589743589738</c:v>
                </c:pt>
                <c:pt idx="1339">
                  <c:v>14.093710638297866</c:v>
                </c:pt>
                <c:pt idx="1340">
                  <c:v>14.11369491525423</c:v>
                </c:pt>
                <c:pt idx="1341">
                  <c:v>14.111780590717293</c:v>
                </c:pt>
                <c:pt idx="1342">
                  <c:v>14.123117647058816</c:v>
                </c:pt>
                <c:pt idx="1343">
                  <c:v>14.173355648535559</c:v>
                </c:pt>
                <c:pt idx="1344">
                  <c:v>14.163841666666659</c:v>
                </c:pt>
                <c:pt idx="1345">
                  <c:v>14.159800829875511</c:v>
                </c:pt>
                <c:pt idx="1346">
                  <c:v>14.151785123966935</c:v>
                </c:pt>
                <c:pt idx="1347">
                  <c:v>14.155481481481475</c:v>
                </c:pt>
                <c:pt idx="1348">
                  <c:v>14.142918032786879</c:v>
                </c:pt>
                <c:pt idx="1349">
                  <c:v>14.156946938775503</c:v>
                </c:pt>
                <c:pt idx="1350">
                  <c:v>14.182934959349588</c:v>
                </c:pt>
                <c:pt idx="1351">
                  <c:v>14.176971659919023</c:v>
                </c:pt>
                <c:pt idx="1352">
                  <c:v>14.20194354838709</c:v>
                </c:pt>
                <c:pt idx="1353">
                  <c:v>14.203341365461842</c:v>
                </c:pt>
                <c:pt idx="1354">
                  <c:v>14.197047999999995</c:v>
                </c:pt>
                <c:pt idx="1355">
                  <c:v>14.189609561752983</c:v>
                </c:pt>
                <c:pt idx="1356">
                  <c:v>14.189095238095232</c:v>
                </c:pt>
                <c:pt idx="1357">
                  <c:v>14.210877470355726</c:v>
                </c:pt>
                <c:pt idx="1358">
                  <c:v>14.277566929133853</c:v>
                </c:pt>
                <c:pt idx="1359">
                  <c:v>14.352752941176464</c:v>
                </c:pt>
                <c:pt idx="1360">
                  <c:v>14.432585937499994</c:v>
                </c:pt>
                <c:pt idx="1361">
                  <c:v>14.409035019455247</c:v>
                </c:pt>
                <c:pt idx="1362">
                  <c:v>14.393767441860458</c:v>
                </c:pt>
                <c:pt idx="1363">
                  <c:v>14.395104247104239</c:v>
                </c:pt>
                <c:pt idx="1364">
                  <c:v>14.382853846153839</c:v>
                </c:pt>
                <c:pt idx="1365">
                  <c:v>14.403532567049801</c:v>
                </c:pt>
                <c:pt idx="1366">
                  <c:v>14.406076335877856</c:v>
                </c:pt>
                <c:pt idx="1367">
                  <c:v>14.414874524714822</c:v>
                </c:pt>
                <c:pt idx="1368">
                  <c:v>14.439704545454537</c:v>
                </c:pt>
                <c:pt idx="1369">
                  <c:v>14.466196226415088</c:v>
                </c:pt>
                <c:pt idx="1370">
                  <c:v>14.505984962406009</c:v>
                </c:pt>
                <c:pt idx="1371">
                  <c:v>14.630606741573027</c:v>
                </c:pt>
                <c:pt idx="1372">
                  <c:v>14.644111940298501</c:v>
                </c:pt>
                <c:pt idx="1373">
                  <c:v>14.65647583643122</c:v>
                </c:pt>
                <c:pt idx="1374">
                  <c:v>14.688192592592586</c:v>
                </c:pt>
                <c:pt idx="1375">
                  <c:v>14.697202952029514</c:v>
                </c:pt>
                <c:pt idx="1376">
                  <c:v>14.697286764705876</c:v>
                </c:pt>
                <c:pt idx="1377">
                  <c:v>14.703999999999994</c:v>
                </c:pt>
                <c:pt idx="1378">
                  <c:v>14.735518248175177</c:v>
                </c:pt>
                <c:pt idx="1379">
                  <c:v>14.779789090909084</c:v>
                </c:pt>
                <c:pt idx="1380">
                  <c:v>14.774971014492746</c:v>
                </c:pt>
                <c:pt idx="1381">
                  <c:v>14.784592057761726</c:v>
                </c:pt>
                <c:pt idx="1382">
                  <c:v>14.807237410071936</c:v>
                </c:pt>
                <c:pt idx="1383">
                  <c:v>14.820867383512539</c:v>
                </c:pt>
                <c:pt idx="1384">
                  <c:v>14.822685714285708</c:v>
                </c:pt>
                <c:pt idx="1385">
                  <c:v>14.826234875444833</c:v>
                </c:pt>
                <c:pt idx="1386">
                  <c:v>14.825184397163111</c:v>
                </c:pt>
                <c:pt idx="1387">
                  <c:v>14.872091872791511</c:v>
                </c:pt>
                <c:pt idx="1388">
                  <c:v>14.916063380281681</c:v>
                </c:pt>
                <c:pt idx="1389">
                  <c:v>14.928586800334159</c:v>
                </c:pt>
                <c:pt idx="1390">
                  <c:v>14.961668664668657</c:v>
                </c:pt>
                <c:pt idx="1391">
                  <c:v>14.98302173552347</c:v>
                </c:pt>
                <c:pt idx="1392">
                  <c:v>14.980789021164014</c:v>
                </c:pt>
                <c:pt idx="1393">
                  <c:v>14.973000823858946</c:v>
                </c:pt>
                <c:pt idx="1394">
                  <c:v>14.981714614121502</c:v>
                </c:pt>
                <c:pt idx="1395">
                  <c:v>14.993255113729333</c:v>
                </c:pt>
                <c:pt idx="1396">
                  <c:v>15.007661774298752</c:v>
                </c:pt>
                <c:pt idx="1397">
                  <c:v>15.009816586465414</c:v>
                </c:pt>
                <c:pt idx="1398">
                  <c:v>15.019987278348186</c:v>
                </c:pt>
                <c:pt idx="1399">
                  <c:v>15.010529694353783</c:v>
                </c:pt>
                <c:pt idx="1400">
                  <c:v>14.994041418359345</c:v>
                </c:pt>
                <c:pt idx="1401">
                  <c:v>14.99103117789349</c:v>
                </c:pt>
                <c:pt idx="1402">
                  <c:v>14.995447034752033</c:v>
                </c:pt>
                <c:pt idx="1403">
                  <c:v>15.014525807211056</c:v>
                </c:pt>
                <c:pt idx="1404">
                  <c:v>15.010906011042092</c:v>
                </c:pt>
                <c:pt idx="1405">
                  <c:v>15.019773432932318</c:v>
                </c:pt>
                <c:pt idx="1406">
                  <c:v>15.025415199566721</c:v>
                </c:pt>
                <c:pt idx="1407">
                  <c:v>15.043945182406436</c:v>
                </c:pt>
                <c:pt idx="1408">
                  <c:v>15.044200784931416</c:v>
                </c:pt>
                <c:pt idx="1409">
                  <c:v>15.058875536456233</c:v>
                </c:pt>
                <c:pt idx="1410">
                  <c:v>15.075938034703107</c:v>
                </c:pt>
                <c:pt idx="1411">
                  <c:v>15.09930631472036</c:v>
                </c:pt>
                <c:pt idx="1412">
                  <c:v>15.087230644867372</c:v>
                </c:pt>
                <c:pt idx="1413">
                  <c:v>15.073517924333823</c:v>
                </c:pt>
                <c:pt idx="1414">
                  <c:v>15.065700124577905</c:v>
                </c:pt>
                <c:pt idx="1415">
                  <c:v>15.056421346042287</c:v>
                </c:pt>
                <c:pt idx="1416">
                  <c:v>15.045599482753691</c:v>
                </c:pt>
                <c:pt idx="1417">
                  <c:v>15.029926640955756</c:v>
                </c:pt>
                <c:pt idx="1418">
                  <c:v>15.016391842736152</c:v>
                </c:pt>
                <c:pt idx="1419">
                  <c:v>15.004530281330638</c:v>
                </c:pt>
                <c:pt idx="1420">
                  <c:v>14.998661514617565</c:v>
                </c:pt>
                <c:pt idx="1421">
                  <c:v>14.998661514617565</c:v>
                </c:pt>
                <c:pt idx="1422">
                  <c:v>14.998661514617565</c:v>
                </c:pt>
                <c:pt idx="1423">
                  <c:v>14.97853955400363</c:v>
                </c:pt>
                <c:pt idx="1424">
                  <c:v>14.966279995657706</c:v>
                </c:pt>
                <c:pt idx="1425">
                  <c:v>14.956949964323355</c:v>
                </c:pt>
                <c:pt idx="1426">
                  <c:v>14.956365745684845</c:v>
                </c:pt>
                <c:pt idx="1427">
                  <c:v>14.951018811897665</c:v>
                </c:pt>
                <c:pt idx="1428">
                  <c:v>14.945487697575002</c:v>
                </c:pt>
                <c:pt idx="1429">
                  <c:v>14.943984639687773</c:v>
                </c:pt>
                <c:pt idx="1430">
                  <c:v>14.939867403145525</c:v>
                </c:pt>
                <c:pt idx="1431">
                  <c:v>14.92814473421277</c:v>
                </c:pt>
                <c:pt idx="1432">
                  <c:v>14.927536928279601</c:v>
                </c:pt>
                <c:pt idx="1433">
                  <c:v>14.91130592849893</c:v>
                </c:pt>
                <c:pt idx="1434">
                  <c:v>14.898558044570578</c:v>
                </c:pt>
                <c:pt idx="1435">
                  <c:v>14.886070026198022</c:v>
                </c:pt>
                <c:pt idx="1436">
                  <c:v>14.873506177633786</c:v>
                </c:pt>
                <c:pt idx="1437">
                  <c:v>14.852075645375072</c:v>
                </c:pt>
                <c:pt idx="1438">
                  <c:v>14.844479031985388</c:v>
                </c:pt>
                <c:pt idx="1439">
                  <c:v>14.859510626483932</c:v>
                </c:pt>
                <c:pt idx="1440">
                  <c:v>14.85891328927889</c:v>
                </c:pt>
                <c:pt idx="1441">
                  <c:v>14.835722503340744</c:v>
                </c:pt>
                <c:pt idx="1442">
                  <c:v>14.836866186366516</c:v>
                </c:pt>
                <c:pt idx="1443">
                  <c:v>14.831178156139909</c:v>
                </c:pt>
                <c:pt idx="1444">
                  <c:v>14.815109581713459</c:v>
                </c:pt>
                <c:pt idx="1445">
                  <c:v>14.820492739289527</c:v>
                </c:pt>
                <c:pt idx="1446">
                  <c:v>14.855197172409262</c:v>
                </c:pt>
                <c:pt idx="1447">
                  <c:v>14.867762576595746</c:v>
                </c:pt>
                <c:pt idx="1448">
                  <c:v>14.861248650933188</c:v>
                </c:pt>
                <c:pt idx="1449">
                  <c:v>14.855414106761369</c:v>
                </c:pt>
                <c:pt idx="1450">
                  <c:v>14.845456507613807</c:v>
                </c:pt>
                <c:pt idx="1451">
                  <c:v>14.860629097446811</c:v>
                </c:pt>
                <c:pt idx="1452">
                  <c:v>14.894008782136272</c:v>
                </c:pt>
                <c:pt idx="1453">
                  <c:v>14.942469851928387</c:v>
                </c:pt>
                <c:pt idx="1454">
                  <c:v>14.964100685687212</c:v>
                </c:pt>
                <c:pt idx="1455">
                  <c:v>14.990077474553438</c:v>
                </c:pt>
                <c:pt idx="1456">
                  <c:v>15.003791538911857</c:v>
                </c:pt>
                <c:pt idx="1457">
                  <c:v>15.020361933387891</c:v>
                </c:pt>
                <c:pt idx="1458">
                  <c:v>15.05845749607713</c:v>
                </c:pt>
                <c:pt idx="1459">
                  <c:v>15.07256951450184</c:v>
                </c:pt>
                <c:pt idx="1460">
                  <c:v>15.063579205138842</c:v>
                </c:pt>
                <c:pt idx="1461">
                  <c:v>15.063935320053943</c:v>
                </c:pt>
                <c:pt idx="1462">
                  <c:v>15.081255726458284</c:v>
                </c:pt>
                <c:pt idx="1463">
                  <c:v>15.091980500333751</c:v>
                </c:pt>
                <c:pt idx="1464">
                  <c:v>15.107198431897064</c:v>
                </c:pt>
                <c:pt idx="1465">
                  <c:v>15.110270302560304</c:v>
                </c:pt>
                <c:pt idx="1466">
                  <c:v>15.115769551719859</c:v>
                </c:pt>
                <c:pt idx="1467">
                  <c:v>15.13007489922202</c:v>
                </c:pt>
                <c:pt idx="1468">
                  <c:v>15.126234913312565</c:v>
                </c:pt>
                <c:pt idx="1469">
                  <c:v>15.143793494818592</c:v>
                </c:pt>
                <c:pt idx="1470">
                  <c:v>19.7</c:v>
                </c:pt>
                <c:pt idx="1471">
                  <c:v>16.869999999999997</c:v>
                </c:pt>
                <c:pt idx="1472">
                  <c:v>16.54</c:v>
                </c:pt>
                <c:pt idx="1473">
                  <c:v>16.6525</c:v>
                </c:pt>
                <c:pt idx="1474">
                  <c:v>16.137999999999998</c:v>
                </c:pt>
                <c:pt idx="1475">
                  <c:v>16.331666666666667</c:v>
                </c:pt>
                <c:pt idx="1476">
                  <c:v>17.287292959999998</c:v>
                </c:pt>
                <c:pt idx="1477">
                  <c:v>18.947631340000001</c:v>
                </c:pt>
                <c:pt idx="1478">
                  <c:v>19.083450080000002</c:v>
                </c:pt>
                <c:pt idx="1479">
                  <c:v>18.932105072000002</c:v>
                </c:pt>
                <c:pt idx="1480">
                  <c:v>18.899186429090911</c:v>
                </c:pt>
                <c:pt idx="1481">
                  <c:v>18.915920893333332</c:v>
                </c:pt>
                <c:pt idx="1482">
                  <c:v>18.957773132307693</c:v>
                </c:pt>
                <c:pt idx="1483">
                  <c:v>18.382932194285718</c:v>
                </c:pt>
                <c:pt idx="1484">
                  <c:v>18.014070048000004</c:v>
                </c:pt>
                <c:pt idx="1485">
                  <c:v>18.190065670000003</c:v>
                </c:pt>
                <c:pt idx="1486">
                  <c:v>18.321238277647062</c:v>
                </c:pt>
                <c:pt idx="1487">
                  <c:v>18.250058373333339</c:v>
                </c:pt>
                <c:pt idx="1488">
                  <c:v>18.094265827368428</c:v>
                </c:pt>
                <c:pt idx="1489">
                  <c:v>17.836552536000006</c:v>
                </c:pt>
                <c:pt idx="1490">
                  <c:v>17.554811939047624</c:v>
                </c:pt>
                <c:pt idx="1491">
                  <c:v>17.447320487272734</c:v>
                </c:pt>
                <c:pt idx="1492">
                  <c:v>17.495263074782613</c:v>
                </c:pt>
                <c:pt idx="1493">
                  <c:v>17.383377113333339</c:v>
                </c:pt>
                <c:pt idx="1494">
                  <c:v>17.188442028800004</c:v>
                </c:pt>
                <c:pt idx="1495">
                  <c:v>17.045425027692314</c:v>
                </c:pt>
                <c:pt idx="1496">
                  <c:v>16.813001878518524</c:v>
                </c:pt>
                <c:pt idx="1497">
                  <c:v>16.656466097142861</c:v>
                </c:pt>
                <c:pt idx="1498">
                  <c:v>16.680036231724142</c:v>
                </c:pt>
                <c:pt idx="1499">
                  <c:v>16.657035024000002</c:v>
                </c:pt>
                <c:pt idx="1500">
                  <c:v>16.465840345806456</c:v>
                </c:pt>
                <c:pt idx="1501">
                  <c:v>16.356907835000005</c:v>
                </c:pt>
                <c:pt idx="1502">
                  <c:v>16.087304567272732</c:v>
                </c:pt>
                <c:pt idx="1503">
                  <c:v>15.880325021176475</c:v>
                </c:pt>
                <c:pt idx="1504">
                  <c:v>15.629172877714291</c:v>
                </c:pt>
                <c:pt idx="1505">
                  <c:v>15.37141807555556</c:v>
                </c:pt>
                <c:pt idx="1506">
                  <c:v>15.154893262702709</c:v>
                </c:pt>
                <c:pt idx="1507">
                  <c:v>14.959764492631585</c:v>
                </c:pt>
                <c:pt idx="1508">
                  <c:v>14.889514121025647</c:v>
                </c:pt>
                <c:pt idx="1509">
                  <c:v>14.944776268000007</c:v>
                </c:pt>
                <c:pt idx="1510">
                  <c:v>15.012952456585372</c:v>
                </c:pt>
                <c:pt idx="1511">
                  <c:v>15.088358350476195</c:v>
                </c:pt>
                <c:pt idx="1512">
                  <c:v>15.247931412093029</c:v>
                </c:pt>
                <c:pt idx="1513">
                  <c:v>15.35956933454546</c:v>
                </c:pt>
                <c:pt idx="1514">
                  <c:v>15.539134460444451</c:v>
                </c:pt>
                <c:pt idx="1515">
                  <c:v>16.170892406956529</c:v>
                </c:pt>
                <c:pt idx="1516">
                  <c:v>16.474915972765967</c:v>
                </c:pt>
                <c:pt idx="1517">
                  <c:v>16.642313556666675</c:v>
                </c:pt>
                <c:pt idx="1518">
                  <c:v>16.801450014693884</c:v>
                </c:pt>
                <c:pt idx="1519">
                  <c:v>16.853221014400006</c:v>
                </c:pt>
                <c:pt idx="1520">
                  <c:v>16.806883347450988</c:v>
                </c:pt>
                <c:pt idx="1521">
                  <c:v>16.651558667692317</c:v>
                </c:pt>
                <c:pt idx="1522">
                  <c:v>16.58266133433963</c:v>
                </c:pt>
                <c:pt idx="1523">
                  <c:v>16.623908346666674</c:v>
                </c:pt>
                <c:pt idx="1524">
                  <c:v>16.626019104000008</c:v>
                </c:pt>
                <c:pt idx="1525">
                  <c:v>16.532697334285722</c:v>
                </c:pt>
                <c:pt idx="1526">
                  <c:v>16.478439486315796</c:v>
                </c:pt>
                <c:pt idx="1527">
                  <c:v>16.437949150344835</c:v>
                </c:pt>
                <c:pt idx="1528">
                  <c:v>16.44611950372882</c:v>
                </c:pt>
                <c:pt idx="1529">
                  <c:v>16.62385084533334</c:v>
                </c:pt>
                <c:pt idx="1530">
                  <c:v>16.602148372459023</c:v>
                </c:pt>
                <c:pt idx="1531">
                  <c:v>16.618242753548394</c:v>
                </c:pt>
                <c:pt idx="1532">
                  <c:v>16.755096043174611</c:v>
                </c:pt>
                <c:pt idx="1533">
                  <c:v>16.820641417500006</c:v>
                </c:pt>
                <c:pt idx="1534">
                  <c:v>16.813862318769239</c:v>
                </c:pt>
                <c:pt idx="1535">
                  <c:v>16.777137132121222</c:v>
                </c:pt>
                <c:pt idx="1536">
                  <c:v>16.668970906268665</c:v>
                </c:pt>
                <c:pt idx="1537">
                  <c:v>16.561633098823535</c:v>
                </c:pt>
                <c:pt idx="1538">
                  <c:v>16.455232619130442</c:v>
                </c:pt>
                <c:pt idx="1539">
                  <c:v>16.35358643885715</c:v>
                </c:pt>
                <c:pt idx="1540">
                  <c:v>16.32818381295775</c:v>
                </c:pt>
                <c:pt idx="1541">
                  <c:v>16.309181260000006</c:v>
                </c:pt>
                <c:pt idx="1542">
                  <c:v>16.301521242739732</c:v>
                </c:pt>
                <c:pt idx="1543">
                  <c:v>16.352716901621626</c:v>
                </c:pt>
                <c:pt idx="1544">
                  <c:v>16.454680676266673</c:v>
                </c:pt>
                <c:pt idx="1545">
                  <c:v>16.577119088421057</c:v>
                </c:pt>
                <c:pt idx="1546">
                  <c:v>16.66897468467533</c:v>
                </c:pt>
                <c:pt idx="1547">
                  <c:v>17.099116034871802</c:v>
                </c:pt>
                <c:pt idx="1548">
                  <c:v>17.310646211645576</c:v>
                </c:pt>
                <c:pt idx="1549">
                  <c:v>17.354138134000003</c:v>
                </c:pt>
                <c:pt idx="1550">
                  <c:v>17.330383342222227</c:v>
                </c:pt>
                <c:pt idx="1551">
                  <c:v>17.353671350243907</c:v>
                </c:pt>
                <c:pt idx="1552">
                  <c:v>17.283265671325307</c:v>
                </c:pt>
                <c:pt idx="1553">
                  <c:v>17.248345841904765</c:v>
                </c:pt>
                <c:pt idx="1554">
                  <c:v>17.161071184941179</c:v>
                </c:pt>
                <c:pt idx="1555">
                  <c:v>17.154430822325583</c:v>
                </c:pt>
                <c:pt idx="1556">
                  <c:v>17.153115525517244</c:v>
                </c:pt>
                <c:pt idx="1557">
                  <c:v>17.128648303636364</c:v>
                </c:pt>
                <c:pt idx="1558">
                  <c:v>17.107427536179777</c:v>
                </c:pt>
                <c:pt idx="1559">
                  <c:v>17.169567230222224</c:v>
                </c:pt>
                <c:pt idx="1560">
                  <c:v>17.157044513406596</c:v>
                </c:pt>
                <c:pt idx="1561">
                  <c:v>17.148163594782609</c:v>
                </c:pt>
                <c:pt idx="1562">
                  <c:v>17.169796244301075</c:v>
                </c:pt>
                <c:pt idx="1563">
                  <c:v>17.116394156595746</c:v>
                </c:pt>
                <c:pt idx="1564">
                  <c:v>17.041274218105265</c:v>
                </c:pt>
                <c:pt idx="1565">
                  <c:v>17.053344278333338</c:v>
                </c:pt>
                <c:pt idx="1566">
                  <c:v>17.021622217194086</c:v>
                </c:pt>
                <c:pt idx="1567">
                  <c:v>17.069768929263535</c:v>
                </c:pt>
                <c:pt idx="1568">
                  <c:v>17.099266212806327</c:v>
                </c:pt>
                <c:pt idx="1569">
                  <c:v>17.120773550678265</c:v>
                </c:pt>
                <c:pt idx="1570">
                  <c:v>17.170963911562637</c:v>
                </c:pt>
                <c:pt idx="1571">
                  <c:v>17.190856422233594</c:v>
                </c:pt>
                <c:pt idx="1572">
                  <c:v>17.218518010367248</c:v>
                </c:pt>
                <c:pt idx="1573">
                  <c:v>17.284589952575253</c:v>
                </c:pt>
                <c:pt idx="1574">
                  <c:v>17.520260524455487</c:v>
                </c:pt>
                <c:pt idx="1575">
                  <c:v>17.495541085545533</c:v>
                </c:pt>
                <c:pt idx="1576">
                  <c:v>17.497265000633892</c:v>
                </c:pt>
                <c:pt idx="1577">
                  <c:v>17.478956991368765</c:v>
                </c:pt>
                <c:pt idx="1578">
                  <c:v>17.450893165759876</c:v>
                </c:pt>
                <c:pt idx="1579">
                  <c:v>17.453339591525697</c:v>
                </c:pt>
                <c:pt idx="1580">
                  <c:v>17.496732928538979</c:v>
                </c:pt>
                <c:pt idx="1581">
                  <c:v>17.450065670248453</c:v>
                </c:pt>
                <c:pt idx="1582">
                  <c:v>17.389003142193154</c:v>
                </c:pt>
                <c:pt idx="1583">
                  <c:v>17.322520658489704</c:v>
                </c:pt>
                <c:pt idx="1584">
                  <c:v>17.267107435372406</c:v>
                </c:pt>
                <c:pt idx="1585">
                  <c:v>17.26678754368816</c:v>
                </c:pt>
                <c:pt idx="1586">
                  <c:v>17.246045769810483</c:v>
                </c:pt>
                <c:pt idx="1587">
                  <c:v>17.193113178540901</c:v>
                </c:pt>
                <c:pt idx="1588">
                  <c:v>17.118801303090976</c:v>
                </c:pt>
                <c:pt idx="1589">
                  <c:v>17.043977958898555</c:v>
                </c:pt>
                <c:pt idx="1590">
                  <c:v>16.988903760891127</c:v>
                </c:pt>
                <c:pt idx="1591">
                  <c:v>16.96801110711333</c:v>
                </c:pt>
                <c:pt idx="1592">
                  <c:v>16.951929715998588</c:v>
                </c:pt>
                <c:pt idx="1593">
                  <c:v>16.936752863450213</c:v>
                </c:pt>
                <c:pt idx="1594">
                  <c:v>16.893578840542609</c:v>
                </c:pt>
                <c:pt idx="1595">
                  <c:v>16.868947262443065</c:v>
                </c:pt>
                <c:pt idx="1596">
                  <c:v>16.836750827305721</c:v>
                </c:pt>
                <c:pt idx="1597">
                  <c:v>16.832948086467393</c:v>
                </c:pt>
                <c:pt idx="1598">
                  <c:v>16.864475620680825</c:v>
                </c:pt>
                <c:pt idx="1599">
                  <c:v>16.865056577444818</c:v>
                </c:pt>
                <c:pt idx="1600">
                  <c:v>16.815170649372721</c:v>
                </c:pt>
                <c:pt idx="1601">
                  <c:v>16.740661780816868</c:v>
                </c:pt>
                <c:pt idx="1602">
                  <c:v>16.676070338855837</c:v>
                </c:pt>
                <c:pt idx="1603">
                  <c:v>16.66057727662557</c:v>
                </c:pt>
                <c:pt idx="1604">
                  <c:v>16.614647074576492</c:v>
                </c:pt>
                <c:pt idx="1605">
                  <c:v>16.582921728439903</c:v>
                </c:pt>
                <c:pt idx="1606">
                  <c:v>16.538812810714063</c:v>
                </c:pt>
                <c:pt idx="1607">
                  <c:v>16.524111268607442</c:v>
                </c:pt>
                <c:pt idx="1608">
                  <c:v>16.510268741495157</c:v>
                </c:pt>
                <c:pt idx="1609">
                  <c:v>16.462266821913047</c:v>
                </c:pt>
                <c:pt idx="1610">
                  <c:v>16.410264929559055</c:v>
                </c:pt>
                <c:pt idx="1611">
                  <c:v>16.360544753998781</c:v>
                </c:pt>
                <c:pt idx="1612">
                  <c:v>16.345855629844944</c:v>
                </c:pt>
                <c:pt idx="1613">
                  <c:v>16.354495521304354</c:v>
                </c:pt>
                <c:pt idx="1614">
                  <c:v>16.357430034950532</c:v>
                </c:pt>
                <c:pt idx="1615">
                  <c:v>16.356762705944025</c:v>
                </c:pt>
                <c:pt idx="1616">
                  <c:v>16.335628265767536</c:v>
                </c:pt>
                <c:pt idx="1617">
                  <c:v>16.336333480188024</c:v>
                </c:pt>
                <c:pt idx="1618">
                  <c:v>16.320586275623004</c:v>
                </c:pt>
                <c:pt idx="1619">
                  <c:v>16.266049033785514</c:v>
                </c:pt>
                <c:pt idx="1620">
                  <c:v>16.217730828263754</c:v>
                </c:pt>
                <c:pt idx="1621">
                  <c:v>16.176627335972544</c:v>
                </c:pt>
                <c:pt idx="1622">
                  <c:v>16.12965591547599</c:v>
                </c:pt>
                <c:pt idx="1623">
                  <c:v>16.096151656284587</c:v>
                </c:pt>
                <c:pt idx="1624">
                  <c:v>16.050950677856946</c:v>
                </c:pt>
                <c:pt idx="1625">
                  <c:v>15.997547147870682</c:v>
                </c:pt>
                <c:pt idx="1626">
                  <c:v>15.941766592788701</c:v>
                </c:pt>
                <c:pt idx="1627">
                  <c:v>15.923590854859659</c:v>
                </c:pt>
                <c:pt idx="1628">
                  <c:v>15.899668899797648</c:v>
                </c:pt>
                <c:pt idx="1629">
                  <c:v>15.855545969173914</c:v>
                </c:pt>
                <c:pt idx="1630">
                  <c:v>15.805387298557928</c:v>
                </c:pt>
                <c:pt idx="1631">
                  <c:v>15.753440463381644</c:v>
                </c:pt>
                <c:pt idx="1632">
                  <c:v>15.702376411459056</c:v>
                </c:pt>
                <c:pt idx="1633">
                  <c:v>15.657788750413573</c:v>
                </c:pt>
                <c:pt idx="1634">
                  <c:v>15.617802151926218</c:v>
                </c:pt>
                <c:pt idx="1635">
                  <c:v>15.577755151010999</c:v>
                </c:pt>
                <c:pt idx="1636">
                  <c:v>15.537169790825306</c:v>
                </c:pt>
                <c:pt idx="1637">
                  <c:v>15.481174732546584</c:v>
                </c:pt>
                <c:pt idx="1638">
                  <c:v>15.434481390933882</c:v>
                </c:pt>
                <c:pt idx="1639">
                  <c:v>15.384925618046038</c:v>
                </c:pt>
                <c:pt idx="1640">
                  <c:v>15.369809093963898</c:v>
                </c:pt>
                <c:pt idx="1641">
                  <c:v>15.331379971324575</c:v>
                </c:pt>
                <c:pt idx="1642">
                  <c:v>15.296400896345821</c:v>
                </c:pt>
                <c:pt idx="1643">
                  <c:v>15.274007787746132</c:v>
                </c:pt>
                <c:pt idx="1644">
                  <c:v>15.246556314673297</c:v>
                </c:pt>
                <c:pt idx="1645">
                  <c:v>15.22373497197629</c:v>
                </c:pt>
                <c:pt idx="1646">
                  <c:v>15.203713870439699</c:v>
                </c:pt>
                <c:pt idx="1647">
                  <c:v>15.165546938583295</c:v>
                </c:pt>
                <c:pt idx="1648">
                  <c:v>15.11523662049065</c:v>
                </c:pt>
                <c:pt idx="1649">
                  <c:v>15.065318639265703</c:v>
                </c:pt>
                <c:pt idx="1650">
                  <c:v>15.030869365015617</c:v>
                </c:pt>
                <c:pt idx="1651">
                  <c:v>15.000809643229816</c:v>
                </c:pt>
                <c:pt idx="1652">
                  <c:v>14.965832541354242</c:v>
                </c:pt>
                <c:pt idx="1653">
                  <c:v>14.932594321020796</c:v>
                </c:pt>
                <c:pt idx="1654">
                  <c:v>14.917553270636899</c:v>
                </c:pt>
                <c:pt idx="1655">
                  <c:v>14.880845994988315</c:v>
                </c:pt>
                <c:pt idx="1656">
                  <c:v>14.868114198223672</c:v>
                </c:pt>
                <c:pt idx="1657">
                  <c:v>14.840890186530993</c:v>
                </c:pt>
                <c:pt idx="1658">
                  <c:v>14.799774365438237</c:v>
                </c:pt>
                <c:pt idx="1659">
                  <c:v>14.774512395093826</c:v>
                </c:pt>
                <c:pt idx="1660">
                  <c:v>14.767158927056684</c:v>
                </c:pt>
                <c:pt idx="1661">
                  <c:v>14.752642474311598</c:v>
                </c:pt>
                <c:pt idx="1662">
                  <c:v>14.725478523667498</c:v>
                </c:pt>
                <c:pt idx="1663">
                  <c:v>14.693955438493953</c:v>
                </c:pt>
                <c:pt idx="1664">
                  <c:v>14.677268487527318</c:v>
                </c:pt>
                <c:pt idx="1665">
                  <c:v>14.668557934019525</c:v>
                </c:pt>
                <c:pt idx="1666">
                  <c:v>14.653996726232625</c:v>
                </c:pt>
                <c:pt idx="1667">
                  <c:v>14.67165330842337</c:v>
                </c:pt>
                <c:pt idx="1668">
                  <c:v>14.888479171195112</c:v>
                </c:pt>
                <c:pt idx="1669">
                  <c:v>15.005736775339138</c:v>
                </c:pt>
                <c:pt idx="1670">
                  <c:v>15.019041567501628</c:v>
                </c:pt>
                <c:pt idx="1671">
                  <c:v>15.002462153801126</c:v>
                </c:pt>
                <c:pt idx="1672">
                  <c:v>14.99466677373314</c:v>
                </c:pt>
                <c:pt idx="1673">
                  <c:v>14.997192916999156</c:v>
                </c:pt>
                <c:pt idx="1674">
                  <c:v>15.005694414965012</c:v>
                </c:pt>
                <c:pt idx="1675">
                  <c:v>15.026783277028288</c:v>
                </c:pt>
                <c:pt idx="1676">
                  <c:v>15.028489638008828</c:v>
                </c:pt>
                <c:pt idx="1677">
                  <c:v>15.025708437826093</c:v>
                </c:pt>
                <c:pt idx="1678">
                  <c:v>15.065011268267115</c:v>
                </c:pt>
                <c:pt idx="1679">
                  <c:v>15.093511214608702</c:v>
                </c:pt>
                <c:pt idx="1680">
                  <c:v>15.069086990842782</c:v>
                </c:pt>
                <c:pt idx="1681">
                  <c:v>15.068572429565224</c:v>
                </c:pt>
                <c:pt idx="1682">
                  <c:v>15.066795094215152</c:v>
                </c:pt>
                <c:pt idx="1683">
                  <c:v>15.077183902186109</c:v>
                </c:pt>
                <c:pt idx="1684">
                  <c:v>15.09696444217594</c:v>
                </c:pt>
                <c:pt idx="1685">
                  <c:v>15.124108125314015</c:v>
                </c:pt>
                <c:pt idx="1686">
                  <c:v>15.152798871280309</c:v>
                </c:pt>
                <c:pt idx="1687">
                  <c:v>15.157327316824896</c:v>
                </c:pt>
                <c:pt idx="1688">
                  <c:v>15.228207100766333</c:v>
                </c:pt>
                <c:pt idx="1689">
                  <c:v>15.199487977581031</c:v>
                </c:pt>
                <c:pt idx="1690">
                  <c:v>15.17858531704899</c:v>
                </c:pt>
                <c:pt idx="1691">
                  <c:v>15.163231329134355</c:v>
                </c:pt>
                <c:pt idx="1692">
                  <c:v>15.173934327658417</c:v>
                </c:pt>
                <c:pt idx="1693">
                  <c:v>15.135434620838513</c:v>
                </c:pt>
                <c:pt idx="1694">
                  <c:v>15.103588244745897</c:v>
                </c:pt>
                <c:pt idx="1695">
                  <c:v>15.092466172866491</c:v>
                </c:pt>
                <c:pt idx="1696">
                  <c:v>15.089415661091749</c:v>
                </c:pt>
                <c:pt idx="1697">
                  <c:v>15.109856820472926</c:v>
                </c:pt>
                <c:pt idx="1698">
                  <c:v>15.100599803789637</c:v>
                </c:pt>
                <c:pt idx="1699">
                  <c:v>15.105292848120985</c:v>
                </c:pt>
                <c:pt idx="1700">
                  <c:v>15.079642229730851</c:v>
                </c:pt>
                <c:pt idx="1701">
                  <c:v>15.074083427016493</c:v>
                </c:pt>
                <c:pt idx="1702">
                  <c:v>15.04509594449711</c:v>
                </c:pt>
                <c:pt idx="1703">
                  <c:v>15.037937414819771</c:v>
                </c:pt>
                <c:pt idx="1704">
                  <c:v>15.024116404543943</c:v>
                </c:pt>
                <c:pt idx="1705">
                  <c:v>15.003463368931468</c:v>
                </c:pt>
                <c:pt idx="1706">
                  <c:v>14.99429263741699</c:v>
                </c:pt>
                <c:pt idx="1707">
                  <c:v>14.977131743982463</c:v>
                </c:pt>
                <c:pt idx="1708">
                  <c:v>14.970616548400947</c:v>
                </c:pt>
                <c:pt idx="1709">
                  <c:v>14.96594731278261</c:v>
                </c:pt>
                <c:pt idx="1710">
                  <c:v>14.957955830156957</c:v>
                </c:pt>
                <c:pt idx="1711">
                  <c:v>14.964451880445564</c:v>
                </c:pt>
                <c:pt idx="1712">
                  <c:v>14.981594053777064</c:v>
                </c:pt>
                <c:pt idx="1713">
                  <c:v>14.961423586343551</c:v>
                </c:pt>
                <c:pt idx="1714">
                  <c:v>14.952030020685006</c:v>
                </c:pt>
                <c:pt idx="1715">
                  <c:v>14.932631524665961</c:v>
                </c:pt>
                <c:pt idx="1716">
                  <c:v>14.902377955740187</c:v>
                </c:pt>
                <c:pt idx="1717">
                  <c:v>14.870271593015429</c:v>
                </c:pt>
                <c:pt idx="1718">
                  <c:v>14.860913072561551</c:v>
                </c:pt>
                <c:pt idx="1719">
                  <c:v>14.836909420271306</c:v>
                </c:pt>
                <c:pt idx="1720">
                  <c:v>14.832340060031182</c:v>
                </c:pt>
                <c:pt idx="1721">
                  <c:v>14.807172043919946</c:v>
                </c:pt>
                <c:pt idx="1722">
                  <c:v>14.801689150465718</c:v>
                </c:pt>
                <c:pt idx="1723">
                  <c:v>14.824792736487506</c:v>
                </c:pt>
                <c:pt idx="1724">
                  <c:v>14.849440608109123</c:v>
                </c:pt>
                <c:pt idx="1725">
                  <c:v>14.914052168233697</c:v>
                </c:pt>
                <c:pt idx="1726">
                  <c:v>14.95796636213162</c:v>
                </c:pt>
                <c:pt idx="1727">
                  <c:v>14.98533858553421</c:v>
                </c:pt>
                <c:pt idx="1728">
                  <c:v>14.999680907597783</c:v>
                </c:pt>
                <c:pt idx="1729">
                  <c:v>15.004643673337792</c:v>
                </c:pt>
                <c:pt idx="1730">
                  <c:v>15.017422816351825</c:v>
                </c:pt>
                <c:pt idx="1731">
                  <c:v>15.056516622396284</c:v>
                </c:pt>
                <c:pt idx="1732">
                  <c:v>15.057708574402382</c:v>
                </c:pt>
                <c:pt idx="1733">
                  <c:v>15.052186951014493</c:v>
                </c:pt>
                <c:pt idx="1734">
                  <c:v>15.057876811576703</c:v>
                </c:pt>
                <c:pt idx="1735">
                  <c:v>15.075591560405361</c:v>
                </c:pt>
                <c:pt idx="1736">
                  <c:v>15.06433466317538</c:v>
                </c:pt>
                <c:pt idx="1737">
                  <c:v>15.032751324879948</c:v>
                </c:pt>
                <c:pt idx="1738">
                  <c:v>15.009358197278164</c:v>
                </c:pt>
                <c:pt idx="1739">
                  <c:v>14.986138352103058</c:v>
                </c:pt>
                <c:pt idx="1740">
                  <c:v>14.980912749327771</c:v>
                </c:pt>
                <c:pt idx="1741">
                  <c:v>14.99337262892583</c:v>
                </c:pt>
                <c:pt idx="1742">
                  <c:v>14.985338296951744</c:v>
                </c:pt>
                <c:pt idx="1743">
                  <c:v>14.960464799517613</c:v>
                </c:pt>
                <c:pt idx="1744">
                  <c:v>14.947735836610276</c:v>
                </c:pt>
                <c:pt idx="1745">
                  <c:v>14.949881721260239</c:v>
                </c:pt>
                <c:pt idx="1746">
                  <c:v>14.939268429847749</c:v>
                </c:pt>
                <c:pt idx="1747">
                  <c:v>14.930422140531748</c:v>
                </c:pt>
                <c:pt idx="1748">
                  <c:v>14.915546075511919</c:v>
                </c:pt>
                <c:pt idx="1749">
                  <c:v>14.887383410956518</c:v>
                </c:pt>
                <c:pt idx="1750">
                  <c:v>14.865684537607919</c:v>
                </c:pt>
                <c:pt idx="1751">
                  <c:v>14.862260124353989</c:v>
                </c:pt>
                <c:pt idx="1752">
                  <c:v>14.865821042642491</c:v>
                </c:pt>
                <c:pt idx="1753">
                  <c:v>14.860342799534596</c:v>
                </c:pt>
                <c:pt idx="1754">
                  <c:v>14.832446859887106</c:v>
                </c:pt>
                <c:pt idx="1755">
                  <c:v>14.812088654083306</c:v>
                </c:pt>
                <c:pt idx="1756">
                  <c:v>14.80650646365096</c:v>
                </c:pt>
                <c:pt idx="1757">
                  <c:v>14.811171371763281</c:v>
                </c:pt>
                <c:pt idx="1758">
                  <c:v>14.83549257808936</c:v>
                </c:pt>
                <c:pt idx="1759">
                  <c:v>14.838025362302844</c:v>
                </c:pt>
                <c:pt idx="1760">
                  <c:v>14.836039020851633</c:v>
                </c:pt>
                <c:pt idx="1761">
                  <c:v>14.837696421465154</c:v>
                </c:pt>
                <c:pt idx="1762">
                  <c:v>14.849479027535239</c:v>
                </c:pt>
                <c:pt idx="1763">
                  <c:v>14.851623656693279</c:v>
                </c:pt>
                <c:pt idx="1764">
                  <c:v>14.857923237518049</c:v>
                </c:pt>
                <c:pt idx="1765">
                  <c:v>14.872254577931841</c:v>
                </c:pt>
                <c:pt idx="1766">
                  <c:v>14.917028131541498</c:v>
                </c:pt>
                <c:pt idx="1767">
                  <c:v>14.921937433113506</c:v>
                </c:pt>
                <c:pt idx="1768">
                  <c:v>14.942700184173328</c:v>
                </c:pt>
                <c:pt idx="1769">
                  <c:v>14.961057850226082</c:v>
                </c:pt>
                <c:pt idx="1770">
                  <c:v>14.977366628132309</c:v>
                </c:pt>
                <c:pt idx="1771">
                  <c:v>14.983732963800742</c:v>
                </c:pt>
                <c:pt idx="1772">
                  <c:v>14.99375364708853</c:v>
                </c:pt>
                <c:pt idx="1773">
                  <c:v>15.040451825881002</c:v>
                </c:pt>
                <c:pt idx="1774">
                  <c:v>15.084351983828933</c:v>
                </c:pt>
                <c:pt idx="1775">
                  <c:v>15.128193970809884</c:v>
                </c:pt>
                <c:pt idx="1776">
                  <c:v>15.164258485562947</c:v>
                </c:pt>
                <c:pt idx="1777">
                  <c:v>15.235575828142288</c:v>
                </c:pt>
                <c:pt idx="1778">
                  <c:v>15.281544838407198</c:v>
                </c:pt>
                <c:pt idx="1779">
                  <c:v>15.324507596992982</c:v>
                </c:pt>
                <c:pt idx="1780">
                  <c:v>15.336243779741091</c:v>
                </c:pt>
                <c:pt idx="1781">
                  <c:v>15.313755818908586</c:v>
                </c:pt>
                <c:pt idx="1782">
                  <c:v>15.311155960062234</c:v>
                </c:pt>
                <c:pt idx="1783">
                  <c:v>15.313954826431461</c:v>
                </c:pt>
                <c:pt idx="1784">
                  <c:v>15.300640684125328</c:v>
                </c:pt>
                <c:pt idx="1785">
                  <c:v>15.282442454112275</c:v>
                </c:pt>
                <c:pt idx="1786">
                  <c:v>15.273854307569335</c:v>
                </c:pt>
                <c:pt idx="1787">
                  <c:v>15.286829608488926</c:v>
                </c:pt>
                <c:pt idx="1788">
                  <c:v>15.289535471785198</c:v>
                </c:pt>
                <c:pt idx="1789">
                  <c:v>15.289724423435871</c:v>
                </c:pt>
                <c:pt idx="1790">
                  <c:v>15.282186341119871</c:v>
                </c:pt>
                <c:pt idx="1791">
                  <c:v>15.268546010867947</c:v>
                </c:pt>
                <c:pt idx="1792">
                  <c:v>15.252884877707364</c:v>
                </c:pt>
                <c:pt idx="1793">
                  <c:v>15.252884877707364</c:v>
                </c:pt>
                <c:pt idx="1794">
                  <c:v>15.252884877707364</c:v>
                </c:pt>
                <c:pt idx="1795">
                  <c:v>15.554511776232959</c:v>
                </c:pt>
                <c:pt idx="1796">
                  <c:v>15.788467124613781</c:v>
                </c:pt>
                <c:pt idx="1797">
                  <c:v>15.773502501532143</c:v>
                </c:pt>
                <c:pt idx="1798">
                  <c:v>15.76422573547241</c:v>
                </c:pt>
                <c:pt idx="1799">
                  <c:v>15.765036022864262</c:v>
                </c:pt>
                <c:pt idx="1800">
                  <c:v>15.780035913372274</c:v>
                </c:pt>
                <c:pt idx="1801">
                  <c:v>15.788853986362053</c:v>
                </c:pt>
                <c:pt idx="1802">
                  <c:v>15.77713539425824</c:v>
                </c:pt>
                <c:pt idx="1803">
                  <c:v>15.768439203311679</c:v>
                </c:pt>
                <c:pt idx="1804">
                  <c:v>15.767873319818252</c:v>
                </c:pt>
                <c:pt idx="1805">
                  <c:v>15.795334776944543</c:v>
                </c:pt>
                <c:pt idx="1806">
                  <c:v>15.83922929999844</c:v>
                </c:pt>
                <c:pt idx="1807">
                  <c:v>15.862207784224635</c:v>
                </c:pt>
                <c:pt idx="1808">
                  <c:v>15.862171559345631</c:v>
                </c:pt>
                <c:pt idx="1809">
                  <c:v>15.853881110945203</c:v>
                </c:pt>
                <c:pt idx="1810">
                  <c:v>15.857438983774273</c:v>
                </c:pt>
                <c:pt idx="1811">
                  <c:v>15.873152398527878</c:v>
                </c:pt>
                <c:pt idx="1812">
                  <c:v>15.907366027857709</c:v>
                </c:pt>
                <c:pt idx="1813">
                  <c:v>15.933075483916603</c:v>
                </c:pt>
                <c:pt idx="1814">
                  <c:v>15.932716663263786</c:v>
                </c:pt>
                <c:pt idx="1815">
                  <c:v>15.92212737063802</c:v>
                </c:pt>
                <c:pt idx="1816">
                  <c:v>15.913483523186894</c:v>
                </c:pt>
                <c:pt idx="1817">
                  <c:v>15.934340507223926</c:v>
                </c:pt>
                <c:pt idx="1818">
                  <c:v>15.95343462679965</c:v>
                </c:pt>
                <c:pt idx="1819">
                  <c:v>15.955120159481261</c:v>
                </c:pt>
                <c:pt idx="1820">
                  <c:v>15.956881992835182</c:v>
                </c:pt>
                <c:pt idx="1821">
                  <c:v>15.972405187141367</c:v>
                </c:pt>
                <c:pt idx="1822">
                  <c:v>15.978495200853216</c:v>
                </c:pt>
                <c:pt idx="1823">
                  <c:v>15.979579021305335</c:v>
                </c:pt>
                <c:pt idx="1824">
                  <c:v>15.985557550990023</c:v>
                </c:pt>
                <c:pt idx="1825">
                  <c:v>15.978536201975928</c:v>
                </c:pt>
                <c:pt idx="1826">
                  <c:v>15.96639948028022</c:v>
                </c:pt>
                <c:pt idx="1827">
                  <c:v>15.955707346908646</c:v>
                </c:pt>
                <c:pt idx="1828">
                  <c:v>15.955551303920107</c:v>
                </c:pt>
                <c:pt idx="1829">
                  <c:v>15.968301160613068</c:v>
                </c:pt>
                <c:pt idx="1830">
                  <c:v>15.984127619775705</c:v>
                </c:pt>
                <c:pt idx="1831">
                  <c:v>16.003060598609661</c:v>
                </c:pt>
                <c:pt idx="1832">
                  <c:v>16.023993948752018</c:v>
                </c:pt>
                <c:pt idx="1833">
                  <c:v>16.0686790483411</c:v>
                </c:pt>
                <c:pt idx="1834">
                  <c:v>16.12642373415834</c:v>
                </c:pt>
                <c:pt idx="1835">
                  <c:v>19.41</c:v>
                </c:pt>
                <c:pt idx="1836">
                  <c:v>25.035</c:v>
                </c:pt>
                <c:pt idx="1837">
                  <c:v>25.293333333333333</c:v>
                </c:pt>
                <c:pt idx="1838">
                  <c:v>24.854999999999997</c:v>
                </c:pt>
                <c:pt idx="1839">
                  <c:v>25.353999999999996</c:v>
                </c:pt>
                <c:pt idx="1840">
                  <c:v>23.294999999999998</c:v>
                </c:pt>
                <c:pt idx="1841">
                  <c:v>21.604285714285712</c:v>
                </c:pt>
                <c:pt idx="1842">
                  <c:v>21.552499999999998</c:v>
                </c:pt>
                <c:pt idx="1843">
                  <c:v>21.439999999999998</c:v>
                </c:pt>
                <c:pt idx="1844">
                  <c:v>22.201000000000001</c:v>
                </c:pt>
                <c:pt idx="1845">
                  <c:v>21.815454545454546</c:v>
                </c:pt>
                <c:pt idx="1846">
                  <c:v>21.301666666666666</c:v>
                </c:pt>
                <c:pt idx="1847">
                  <c:v>22.141538461538463</c:v>
                </c:pt>
                <c:pt idx="1848">
                  <c:v>21.937142857142856</c:v>
                </c:pt>
                <c:pt idx="1849">
                  <c:v>22.048000000000002</c:v>
                </c:pt>
                <c:pt idx="1850">
                  <c:v>22.460625</c:v>
                </c:pt>
                <c:pt idx="1851">
                  <c:v>22.63</c:v>
                </c:pt>
                <c:pt idx="1852">
                  <c:v>23.092777777777776</c:v>
                </c:pt>
                <c:pt idx="1853">
                  <c:v>23.619473684210526</c:v>
                </c:pt>
                <c:pt idx="1854">
                  <c:v>23.462</c:v>
                </c:pt>
                <c:pt idx="1855">
                  <c:v>22.948095238095238</c:v>
                </c:pt>
                <c:pt idx="1856">
                  <c:v>22.638636363636365</c:v>
                </c:pt>
                <c:pt idx="1857">
                  <c:v>22.867826086956523</c:v>
                </c:pt>
                <c:pt idx="1858">
                  <c:v>23.121250000000003</c:v>
                </c:pt>
                <c:pt idx="1859">
                  <c:v>23.041200000000003</c:v>
                </c:pt>
                <c:pt idx="1860">
                  <c:v>23.218846153846155</c:v>
                </c:pt>
                <c:pt idx="1861">
                  <c:v>23.782222222222224</c:v>
                </c:pt>
                <c:pt idx="1862">
                  <c:v>23.926071428571426</c:v>
                </c:pt>
                <c:pt idx="1863">
                  <c:v>23.816206896551723</c:v>
                </c:pt>
                <c:pt idx="1864">
                  <c:v>23.870666666666668</c:v>
                </c:pt>
                <c:pt idx="1865">
                  <c:v>23.887419354838709</c:v>
                </c:pt>
                <c:pt idx="1866">
                  <c:v>23.655625000000001</c:v>
                </c:pt>
                <c:pt idx="1867">
                  <c:v>23.482424242424244</c:v>
                </c:pt>
                <c:pt idx="1868">
                  <c:v>23.210294117647063</c:v>
                </c:pt>
                <c:pt idx="1869">
                  <c:v>23.167428571428577</c:v>
                </c:pt>
                <c:pt idx="1870">
                  <c:v>23.145833333333336</c:v>
                </c:pt>
                <c:pt idx="1871">
                  <c:v>22.831351351351355</c:v>
                </c:pt>
                <c:pt idx="1872">
                  <c:v>22.542631578947372</c:v>
                </c:pt>
                <c:pt idx="1873">
                  <c:v>22.40589743589744</c:v>
                </c:pt>
                <c:pt idx="1874">
                  <c:v>22.128750000000004</c:v>
                </c:pt>
                <c:pt idx="1875">
                  <c:v>22.223902439024396</c:v>
                </c:pt>
                <c:pt idx="1876">
                  <c:v>22.311666666666671</c:v>
                </c:pt>
                <c:pt idx="1877">
                  <c:v>22.319302325581397</c:v>
                </c:pt>
                <c:pt idx="1878">
                  <c:v>22.616818181818186</c:v>
                </c:pt>
                <c:pt idx="1879">
                  <c:v>22.634</c:v>
                </c:pt>
                <c:pt idx="1880">
                  <c:v>22.501521739130439</c:v>
                </c:pt>
                <c:pt idx="1881">
                  <c:v>22.312127659574468</c:v>
                </c:pt>
                <c:pt idx="1882">
                  <c:v>22.168958333333336</c:v>
                </c:pt>
                <c:pt idx="1883">
                  <c:v>22.09367346938776</c:v>
                </c:pt>
                <c:pt idx="1884">
                  <c:v>22.293200000000002</c:v>
                </c:pt>
                <c:pt idx="1885">
                  <c:v>22.073529411764707</c:v>
                </c:pt>
                <c:pt idx="1886">
                  <c:v>21.977115384615384</c:v>
                </c:pt>
                <c:pt idx="1887">
                  <c:v>21.897169811320754</c:v>
                </c:pt>
                <c:pt idx="1888">
                  <c:v>21.764814814814812</c:v>
                </c:pt>
                <c:pt idx="1889">
                  <c:v>21.851818181818182</c:v>
                </c:pt>
                <c:pt idx="1890">
                  <c:v>21.837321428571425</c:v>
                </c:pt>
                <c:pt idx="1891">
                  <c:v>21.699122807017542</c:v>
                </c:pt>
                <c:pt idx="1892">
                  <c:v>21.568620689655173</c:v>
                </c:pt>
                <c:pt idx="1893">
                  <c:v>21.377288135593218</c:v>
                </c:pt>
                <c:pt idx="1894">
                  <c:v>21.209333333333333</c:v>
                </c:pt>
                <c:pt idx="1895">
                  <c:v>21.072295081967212</c:v>
                </c:pt>
                <c:pt idx="1896">
                  <c:v>20.960161290322578</c:v>
                </c:pt>
                <c:pt idx="1897">
                  <c:v>20.922222222222217</c:v>
                </c:pt>
                <c:pt idx="1898">
                  <c:v>20.944374999999994</c:v>
                </c:pt>
                <c:pt idx="1899">
                  <c:v>21.369846153846147</c:v>
                </c:pt>
                <c:pt idx="1900">
                  <c:v>21.474848484848476</c:v>
                </c:pt>
                <c:pt idx="1901">
                  <c:v>21.521791044776108</c:v>
                </c:pt>
                <c:pt idx="1902">
                  <c:v>21.564117647058815</c:v>
                </c:pt>
                <c:pt idx="1903">
                  <c:v>21.478115942028978</c:v>
                </c:pt>
                <c:pt idx="1904">
                  <c:v>21.640999999999995</c:v>
                </c:pt>
                <c:pt idx="1905">
                  <c:v>21.7669014084507</c:v>
                </c:pt>
                <c:pt idx="1906">
                  <c:v>21.842222222222219</c:v>
                </c:pt>
                <c:pt idx="1907">
                  <c:v>21.942337396181639</c:v>
                </c:pt>
                <c:pt idx="1908">
                  <c:v>21.85514364758459</c:v>
                </c:pt>
                <c:pt idx="1909">
                  <c:v>21.754141732283461</c:v>
                </c:pt>
                <c:pt idx="1910">
                  <c:v>21.533429341069205</c:v>
                </c:pt>
                <c:pt idx="1911">
                  <c:v>21.359228960016356</c:v>
                </c:pt>
                <c:pt idx="1912">
                  <c:v>21.264751665657172</c:v>
                </c:pt>
                <c:pt idx="1913">
                  <c:v>21.142666201534929</c:v>
                </c:pt>
                <c:pt idx="1914">
                  <c:v>20.987757874015742</c:v>
                </c:pt>
                <c:pt idx="1915">
                  <c:v>20.826136492765915</c:v>
                </c:pt>
                <c:pt idx="1916">
                  <c:v>20.7542323891956</c:v>
                </c:pt>
                <c:pt idx="1917">
                  <c:v>20.783940432699268</c:v>
                </c:pt>
                <c:pt idx="1918">
                  <c:v>20.722384433673358</c:v>
                </c:pt>
                <c:pt idx="1919">
                  <c:v>20.839650499159553</c:v>
                </c:pt>
                <c:pt idx="1920">
                  <c:v>20.847377248511144</c:v>
                </c:pt>
                <c:pt idx="1921">
                  <c:v>20.775338429562741</c:v>
                </c:pt>
                <c:pt idx="1922">
                  <c:v>20.712664129226798</c:v>
                </c:pt>
                <c:pt idx="1923">
                  <c:v>20.593982509797286</c:v>
                </c:pt>
                <c:pt idx="1924">
                  <c:v>20.619049370799537</c:v>
                </c:pt>
                <c:pt idx="1925">
                  <c:v>20.504554322768772</c:v>
                </c:pt>
                <c:pt idx="1926">
                  <c:v>20.385809167086503</c:v>
                </c:pt>
                <c:pt idx="1927">
                  <c:v>20.283703692171596</c:v>
                </c:pt>
                <c:pt idx="1928">
                  <c:v>20.19717492948892</c:v>
                </c:pt>
                <c:pt idx="1929">
                  <c:v>20.118994140757458</c:v>
                </c:pt>
                <c:pt idx="1930">
                  <c:v>20.065150451791236</c:v>
                </c:pt>
                <c:pt idx="1931">
                  <c:v>20.161592199710913</c:v>
                </c:pt>
                <c:pt idx="1932">
                  <c:v>20.159126973183252</c:v>
                </c:pt>
                <c:pt idx="1933">
                  <c:v>20.201155993656148</c:v>
                </c:pt>
                <c:pt idx="1934">
                  <c:v>20.170244433719585</c:v>
                </c:pt>
                <c:pt idx="1935">
                  <c:v>20.090539043286718</c:v>
                </c:pt>
                <c:pt idx="1936">
                  <c:v>19.983180817372144</c:v>
                </c:pt>
                <c:pt idx="1937">
                  <c:v>19.933052848271441</c:v>
                </c:pt>
                <c:pt idx="1938">
                  <c:v>19.912446570884217</c:v>
                </c:pt>
                <c:pt idx="1939">
                  <c:v>19.871851841637699</c:v>
                </c:pt>
                <c:pt idx="1940">
                  <c:v>19.784664560112816</c:v>
                </c:pt>
                <c:pt idx="1941">
                  <c:v>19.68349947076597</c:v>
                </c:pt>
                <c:pt idx="1942">
                  <c:v>19.609763364555171</c:v>
                </c:pt>
                <c:pt idx="1943">
                  <c:v>19.610682966715217</c:v>
                </c:pt>
                <c:pt idx="1944">
                  <c:v>19.553767667017805</c:v>
                </c:pt>
                <c:pt idx="1945">
                  <c:v>19.505964433041537</c:v>
                </c:pt>
                <c:pt idx="1946">
                  <c:v>19.459393322032238</c:v>
                </c:pt>
                <c:pt idx="1947">
                  <c:v>19.371876566970005</c:v>
                </c:pt>
                <c:pt idx="1948">
                  <c:v>19.275368877786057</c:v>
                </c:pt>
                <c:pt idx="1949">
                  <c:v>19.244539583196616</c:v>
                </c:pt>
                <c:pt idx="1950">
                  <c:v>19.229586655755266</c:v>
                </c:pt>
                <c:pt idx="1951">
                  <c:v>19.289248308270178</c:v>
                </c:pt>
                <c:pt idx="1952">
                  <c:v>19.268152983623821</c:v>
                </c:pt>
                <c:pt idx="1953">
                  <c:v>19.287496235862278</c:v>
                </c:pt>
                <c:pt idx="1954">
                  <c:v>19.244100433896758</c:v>
                </c:pt>
                <c:pt idx="1955">
                  <c:v>19.195554149319101</c:v>
                </c:pt>
                <c:pt idx="1956">
                  <c:v>19.166410262849269</c:v>
                </c:pt>
                <c:pt idx="1957">
                  <c:v>19.109528878598464</c:v>
                </c:pt>
                <c:pt idx="1958">
                  <c:v>19.014484466183397</c:v>
                </c:pt>
                <c:pt idx="1959">
                  <c:v>18.92484859045393</c:v>
                </c:pt>
                <c:pt idx="1960">
                  <c:v>18.842349792116995</c:v>
                </c:pt>
                <c:pt idx="1961">
                  <c:v>18.771015245083323</c:v>
                </c:pt>
                <c:pt idx="1962">
                  <c:v>18.73256981348111</c:v>
                </c:pt>
                <c:pt idx="1963">
                  <c:v>18.709681675392112</c:v>
                </c:pt>
                <c:pt idx="1964">
                  <c:v>18.673145662504478</c:v>
                </c:pt>
                <c:pt idx="1965">
                  <c:v>18.591060581111314</c:v>
                </c:pt>
                <c:pt idx="1966">
                  <c:v>18.530143455496837</c:v>
                </c:pt>
                <c:pt idx="1967">
                  <c:v>18.49014237688408</c:v>
                </c:pt>
                <c:pt idx="1968">
                  <c:v>18.445465779003374</c:v>
                </c:pt>
                <c:pt idx="1969">
                  <c:v>18.393499365825569</c:v>
                </c:pt>
                <c:pt idx="1970">
                  <c:v>18.358400105782735</c:v>
                </c:pt>
                <c:pt idx="1971">
                  <c:v>18.357389886032493</c:v>
                </c:pt>
                <c:pt idx="1972">
                  <c:v>18.354147930336605</c:v>
                </c:pt>
                <c:pt idx="1973">
                  <c:v>18.324333916449291</c:v>
                </c:pt>
                <c:pt idx="1974">
                  <c:v>18.309445817046083</c:v>
                </c:pt>
                <c:pt idx="1975">
                  <c:v>18.292621193613439</c:v>
                </c:pt>
                <c:pt idx="1976">
                  <c:v>18.309383965366923</c:v>
                </c:pt>
                <c:pt idx="1977">
                  <c:v>18.289773755587728</c:v>
                </c:pt>
                <c:pt idx="1978">
                  <c:v>18.271789215618369</c:v>
                </c:pt>
                <c:pt idx="1979">
                  <c:v>18.231294117579623</c:v>
                </c:pt>
                <c:pt idx="1980">
                  <c:v>18.188956486637295</c:v>
                </c:pt>
                <c:pt idx="1981">
                  <c:v>18.164881952714595</c:v>
                </c:pt>
                <c:pt idx="1982">
                  <c:v>18.130930047628684</c:v>
                </c:pt>
                <c:pt idx="1983">
                  <c:v>18.109514409725136</c:v>
                </c:pt>
                <c:pt idx="1984">
                  <c:v>18.072517646993635</c:v>
                </c:pt>
                <c:pt idx="1985">
                  <c:v>18.124421503636061</c:v>
                </c:pt>
                <c:pt idx="1986">
                  <c:v>18.100181888480559</c:v>
                </c:pt>
                <c:pt idx="1987">
                  <c:v>18.085017300974151</c:v>
                </c:pt>
                <c:pt idx="1988">
                  <c:v>18.022136989119531</c:v>
                </c:pt>
                <c:pt idx="1989">
                  <c:v>17.959929653705856</c:v>
                </c:pt>
                <c:pt idx="1990">
                  <c:v>17.886917284130821</c:v>
                </c:pt>
                <c:pt idx="1991">
                  <c:v>17.832188927017828</c:v>
                </c:pt>
                <c:pt idx="1992">
                  <c:v>17.806732035074678</c:v>
                </c:pt>
                <c:pt idx="1993">
                  <c:v>17.763230575734585</c:v>
                </c:pt>
                <c:pt idx="1994">
                  <c:v>17.726217631013053</c:v>
                </c:pt>
                <c:pt idx="1995">
                  <c:v>17.689719384857693</c:v>
                </c:pt>
                <c:pt idx="1996">
                  <c:v>17.638671734333879</c:v>
                </c:pt>
                <c:pt idx="1997">
                  <c:v>17.624508104061892</c:v>
                </c:pt>
                <c:pt idx="1998">
                  <c:v>17.593738966629914</c:v>
                </c:pt>
                <c:pt idx="1999">
                  <c:v>17.543062595202823</c:v>
                </c:pt>
                <c:pt idx="2000">
                  <c:v>17.50714991674386</c:v>
                </c:pt>
                <c:pt idx="2001">
                  <c:v>17.464053210655571</c:v>
                </c:pt>
                <c:pt idx="2002">
                  <c:v>17.402005274877858</c:v>
                </c:pt>
                <c:pt idx="2003">
                  <c:v>17.344537788044263</c:v>
                </c:pt>
                <c:pt idx="2004">
                  <c:v>17.27889369321263</c:v>
                </c:pt>
                <c:pt idx="2005">
                  <c:v>17.236560981556416</c:v>
                </c:pt>
                <c:pt idx="2006">
                  <c:v>17.190185627012486</c:v>
                </c:pt>
                <c:pt idx="2007">
                  <c:v>17.139779929746513</c:v>
                </c:pt>
                <c:pt idx="2008">
                  <c:v>17.084149010610041</c:v>
                </c:pt>
                <c:pt idx="2009">
                  <c:v>17.025455914222881</c:v>
                </c:pt>
                <c:pt idx="2010">
                  <c:v>16.964345369255707</c:v>
                </c:pt>
                <c:pt idx="2011">
                  <c:v>16.909857542310757</c:v>
                </c:pt>
                <c:pt idx="2012">
                  <c:v>16.856993174095528</c:v>
                </c:pt>
                <c:pt idx="2013">
                  <c:v>16.816507178709521</c:v>
                </c:pt>
                <c:pt idx="2014">
                  <c:v>16.778804361050025</c:v>
                </c:pt>
                <c:pt idx="2015">
                  <c:v>16.739971187784555</c:v>
                </c:pt>
                <c:pt idx="2016">
                  <c:v>16.704476840598929</c:v>
                </c:pt>
                <c:pt idx="2017">
                  <c:v>16.706310300486365</c:v>
                </c:pt>
                <c:pt idx="2018">
                  <c:v>16.707689048853286</c:v>
                </c:pt>
                <c:pt idx="2019">
                  <c:v>16.674998837778404</c:v>
                </c:pt>
                <c:pt idx="2020">
                  <c:v>16.62556336015594</c:v>
                </c:pt>
                <c:pt idx="2021">
                  <c:v>16.568581737909113</c:v>
                </c:pt>
                <c:pt idx="2022">
                  <c:v>16.516833962707473</c:v>
                </c:pt>
                <c:pt idx="2023">
                  <c:v>16.472141719518543</c:v>
                </c:pt>
                <c:pt idx="2024">
                  <c:v>16.426604131521078</c:v>
                </c:pt>
                <c:pt idx="2025">
                  <c:v>16.37400410989008</c:v>
                </c:pt>
                <c:pt idx="2026">
                  <c:v>16.34757700515107</c:v>
                </c:pt>
                <c:pt idx="2027">
                  <c:v>16.333029974036297</c:v>
                </c:pt>
                <c:pt idx="2028">
                  <c:v>16.304199922623738</c:v>
                </c:pt>
                <c:pt idx="2029">
                  <c:v>16.253255307635921</c:v>
                </c:pt>
                <c:pt idx="2030">
                  <c:v>16.214973392801046</c:v>
                </c:pt>
                <c:pt idx="2031">
                  <c:v>16.181191801974645</c:v>
                </c:pt>
                <c:pt idx="2032">
                  <c:v>16.136741338328306</c:v>
                </c:pt>
                <c:pt idx="2033">
                  <c:v>16.101833090397008</c:v>
                </c:pt>
                <c:pt idx="2034">
                  <c:v>16.077523924945023</c:v>
                </c:pt>
                <c:pt idx="2035">
                  <c:v>16.071367089497535</c:v>
                </c:pt>
                <c:pt idx="2036">
                  <c:v>16.081063292024776</c:v>
                </c:pt>
                <c:pt idx="2037">
                  <c:v>16.080023571374408</c:v>
                </c:pt>
                <c:pt idx="2038">
                  <c:v>16.069533259750024</c:v>
                </c:pt>
                <c:pt idx="2039">
                  <c:v>16.067194073117097</c:v>
                </c:pt>
                <c:pt idx="2040">
                  <c:v>16.048324198975752</c:v>
                </c:pt>
                <c:pt idx="2041">
                  <c:v>16.055385434729494</c:v>
                </c:pt>
                <c:pt idx="2042">
                  <c:v>16.044253773985602</c:v>
                </c:pt>
                <c:pt idx="2043">
                  <c:v>16.028539641095719</c:v>
                </c:pt>
                <c:pt idx="2044">
                  <c:v>16.02249897613812</c:v>
                </c:pt>
                <c:pt idx="2045">
                  <c:v>15.996136421748842</c:v>
                </c:pt>
                <c:pt idx="2046">
                  <c:v>15.955965966929272</c:v>
                </c:pt>
                <c:pt idx="2047">
                  <c:v>15.916689131403782</c:v>
                </c:pt>
                <c:pt idx="2048">
                  <c:v>15.896050397144887</c:v>
                </c:pt>
                <c:pt idx="2049">
                  <c:v>15.880487372041888</c:v>
                </c:pt>
                <c:pt idx="2050">
                  <c:v>15.869651782356508</c:v>
                </c:pt>
                <c:pt idx="2051">
                  <c:v>15.87670407829035</c:v>
                </c:pt>
                <c:pt idx="2052">
                  <c:v>15.869379747655991</c:v>
                </c:pt>
                <c:pt idx="2053">
                  <c:v>15.855090342415552</c:v>
                </c:pt>
                <c:pt idx="2054">
                  <c:v>15.866930840859117</c:v>
                </c:pt>
                <c:pt idx="2055">
                  <c:v>15.955089524837131</c:v>
                </c:pt>
                <c:pt idx="2056">
                  <c:v>15.932679211662188</c:v>
                </c:pt>
                <c:pt idx="2057">
                  <c:v>15.893429529098681</c:v>
                </c:pt>
                <c:pt idx="2058">
                  <c:v>15.870244575843774</c:v>
                </c:pt>
                <c:pt idx="2059">
                  <c:v>15.839576822173356</c:v>
                </c:pt>
                <c:pt idx="2060">
                  <c:v>15.837012322960202</c:v>
                </c:pt>
                <c:pt idx="2061">
                  <c:v>15.826350326517359</c:v>
                </c:pt>
                <c:pt idx="2062">
                  <c:v>15.816659601749148</c:v>
                </c:pt>
                <c:pt idx="2063">
                  <c:v>15.807416546719674</c:v>
                </c:pt>
                <c:pt idx="2064">
                  <c:v>15.807601692168719</c:v>
                </c:pt>
                <c:pt idx="2065">
                  <c:v>15.81397571081734</c:v>
                </c:pt>
                <c:pt idx="2066">
                  <c:v>15.77878616033968</c:v>
                </c:pt>
                <c:pt idx="2067">
                  <c:v>15.753684073814616</c:v>
                </c:pt>
                <c:pt idx="2068">
                  <c:v>15.770164056405152</c:v>
                </c:pt>
                <c:pt idx="2069">
                  <c:v>15.795780379569386</c:v>
                </c:pt>
                <c:pt idx="2070">
                  <c:v>15.824654191520363</c:v>
                </c:pt>
                <c:pt idx="2071">
                  <c:v>15.856744258222808</c:v>
                </c:pt>
                <c:pt idx="2072">
                  <c:v>15.830623484028594</c:v>
                </c:pt>
                <c:pt idx="2073">
                  <c:v>15.800369829283705</c:v>
                </c:pt>
                <c:pt idx="2074">
                  <c:v>15.771076621661688</c:v>
                </c:pt>
                <c:pt idx="2075">
                  <c:v>15.736881282982596</c:v>
                </c:pt>
                <c:pt idx="2076">
                  <c:v>15.705489211565311</c:v>
                </c:pt>
                <c:pt idx="2077">
                  <c:v>15.669129173657636</c:v>
                </c:pt>
                <c:pt idx="2078">
                  <c:v>15.642083562290185</c:v>
                </c:pt>
                <c:pt idx="2079">
                  <c:v>15.630483221219615</c:v>
                </c:pt>
                <c:pt idx="2080">
                  <c:v>15.610969061783763</c:v>
                </c:pt>
                <c:pt idx="2081">
                  <c:v>15.61031736517735</c:v>
                </c:pt>
                <c:pt idx="2082">
                  <c:v>15.611485440317765</c:v>
                </c:pt>
                <c:pt idx="2083">
                  <c:v>15.68159995662171</c:v>
                </c:pt>
                <c:pt idx="2084">
                  <c:v>15.669873556795222</c:v>
                </c:pt>
                <c:pt idx="2085">
                  <c:v>15.631109120313967</c:v>
                </c:pt>
                <c:pt idx="2086">
                  <c:v>15.601739639677801</c:v>
                </c:pt>
                <c:pt idx="2087">
                  <c:v>15.591614186556544</c:v>
                </c:pt>
                <c:pt idx="2088">
                  <c:v>15.589284996845691</c:v>
                </c:pt>
                <c:pt idx="2089">
                  <c:v>15.574189761563943</c:v>
                </c:pt>
                <c:pt idx="2090">
                  <c:v>15.610892145307833</c:v>
                </c:pt>
                <c:pt idx="2091">
                  <c:v>15.625402292602356</c:v>
                </c:pt>
                <c:pt idx="2092">
                  <c:v>15.646699182941106</c:v>
                </c:pt>
                <c:pt idx="2093">
                  <c:v>15.674102399344441</c:v>
                </c:pt>
                <c:pt idx="2094">
                  <c:v>15.670432774731577</c:v>
                </c:pt>
                <c:pt idx="2095">
                  <c:v>15.713726135747931</c:v>
                </c:pt>
                <c:pt idx="2096">
                  <c:v>15.715124127596221</c:v>
                </c:pt>
                <c:pt idx="2097">
                  <c:v>15.719705404677605</c:v>
                </c:pt>
                <c:pt idx="2098">
                  <c:v>15.736183793296249</c:v>
                </c:pt>
                <c:pt idx="2099">
                  <c:v>15.753292533698907</c:v>
                </c:pt>
                <c:pt idx="2100">
                  <c:v>15.733167373797782</c:v>
                </c:pt>
                <c:pt idx="2101">
                  <c:v>15.714316559663708</c:v>
                </c:pt>
                <c:pt idx="2102">
                  <c:v>15.697509408321679</c:v>
                </c:pt>
                <c:pt idx="2103">
                  <c:v>15.69421011684093</c:v>
                </c:pt>
                <c:pt idx="2104">
                  <c:v>15.712545704706628</c:v>
                </c:pt>
                <c:pt idx="2105">
                  <c:v>15.716004945648669</c:v>
                </c:pt>
                <c:pt idx="2106">
                  <c:v>15.726975515701429</c:v>
                </c:pt>
                <c:pt idx="2107">
                  <c:v>15.723909671321573</c:v>
                </c:pt>
                <c:pt idx="2108">
                  <c:v>15.714296862302151</c:v>
                </c:pt>
                <c:pt idx="2109">
                  <c:v>15.714790328257418</c:v>
                </c:pt>
                <c:pt idx="2110">
                  <c:v>15.731874421270978</c:v>
                </c:pt>
                <c:pt idx="2111">
                  <c:v>15.772048159822345</c:v>
                </c:pt>
                <c:pt idx="2112">
                  <c:v>15.760709857089171</c:v>
                </c:pt>
                <c:pt idx="2113">
                  <c:v>15.757194767995662</c:v>
                </c:pt>
                <c:pt idx="2114">
                  <c:v>15.814383358109964</c:v>
                </c:pt>
                <c:pt idx="2115">
                  <c:v>15.816930036550852</c:v>
                </c:pt>
                <c:pt idx="2116">
                  <c:v>15.798926738548898</c:v>
                </c:pt>
                <c:pt idx="2117">
                  <c:v>15.790025937352612</c:v>
                </c:pt>
                <c:pt idx="2118">
                  <c:v>15.762208944615455</c:v>
                </c:pt>
                <c:pt idx="2119">
                  <c:v>15.730552071125576</c:v>
                </c:pt>
                <c:pt idx="2120">
                  <c:v>15.706738951995767</c:v>
                </c:pt>
                <c:pt idx="2121">
                  <c:v>15.695914077598569</c:v>
                </c:pt>
                <c:pt idx="2122">
                  <c:v>15.699504653718018</c:v>
                </c:pt>
                <c:pt idx="2123">
                  <c:v>15.712793564950827</c:v>
                </c:pt>
                <c:pt idx="2124">
                  <c:v>15.72704929928458</c:v>
                </c:pt>
                <c:pt idx="2125">
                  <c:v>15.737609267328278</c:v>
                </c:pt>
                <c:pt idx="2126">
                  <c:v>15.75422704381003</c:v>
                </c:pt>
                <c:pt idx="2127">
                  <c:v>15.756635825230473</c:v>
                </c:pt>
                <c:pt idx="2128">
                  <c:v>15.755626859838534</c:v>
                </c:pt>
                <c:pt idx="2129">
                  <c:v>15.754285751839079</c:v>
                </c:pt>
                <c:pt idx="2130">
                  <c:v>15.762345597272057</c:v>
                </c:pt>
                <c:pt idx="2131">
                  <c:v>15.800889888190333</c:v>
                </c:pt>
                <c:pt idx="2132">
                  <c:v>15.864041264404459</c:v>
                </c:pt>
                <c:pt idx="2133">
                  <c:v>15.994596310342905</c:v>
                </c:pt>
                <c:pt idx="2134">
                  <c:v>16.054814322641764</c:v>
                </c:pt>
                <c:pt idx="2135">
                  <c:v>16.071608959443616</c:v>
                </c:pt>
                <c:pt idx="2136">
                  <c:v>16.126173168187179</c:v>
                </c:pt>
                <c:pt idx="2137">
                  <c:v>16.427043883803726</c:v>
                </c:pt>
                <c:pt idx="2138">
                  <c:v>16.657481239449105</c:v>
                </c:pt>
                <c:pt idx="2139">
                  <c:v>16.755587858336156</c:v>
                </c:pt>
                <c:pt idx="2140">
                  <c:v>16.859197048341596</c:v>
                </c:pt>
                <c:pt idx="2141">
                  <c:v>16.934541683363282</c:v>
                </c:pt>
                <c:pt idx="2142">
                  <c:v>16.908108819771194</c:v>
                </c:pt>
                <c:pt idx="2143">
                  <c:v>16.895462508218536</c:v>
                </c:pt>
                <c:pt idx="2144">
                  <c:v>16.889638435611378</c:v>
                </c:pt>
                <c:pt idx="2145">
                  <c:v>17.043134402249283</c:v>
                </c:pt>
                <c:pt idx="2146">
                  <c:v>17.100302914229253</c:v>
                </c:pt>
                <c:pt idx="2147">
                  <c:v>17.085567955621492</c:v>
                </c:pt>
                <c:pt idx="2148">
                  <c:v>17.084790853756456</c:v>
                </c:pt>
                <c:pt idx="2149">
                  <c:v>17.167474057395324</c:v>
                </c:pt>
                <c:pt idx="2150">
                  <c:v>17.385776859175721</c:v>
                </c:pt>
                <c:pt idx="2151">
                  <c:v>17.40777839952532</c:v>
                </c:pt>
                <c:pt idx="2152">
                  <c:v>17.40777839952532</c:v>
                </c:pt>
                <c:pt idx="2153">
                  <c:v>17.40777839952532</c:v>
                </c:pt>
                <c:pt idx="2154">
                  <c:v>17.433445763048827</c:v>
                </c:pt>
                <c:pt idx="2155">
                  <c:v>17.454876967553375</c:v>
                </c:pt>
                <c:pt idx="2156">
                  <c:v>17.483736727029772</c:v>
                </c:pt>
                <c:pt idx="2157">
                  <c:v>17.6350958026465</c:v>
                </c:pt>
                <c:pt idx="2158">
                  <c:v>17.650235256675547</c:v>
                </c:pt>
                <c:pt idx="2159">
                  <c:v>17.748160224921133</c:v>
                </c:pt>
                <c:pt idx="2160">
                  <c:v>17.880881952621994</c:v>
                </c:pt>
                <c:pt idx="2161">
                  <c:v>17.924263854306233</c:v>
                </c:pt>
                <c:pt idx="2162">
                  <c:v>17.945784517329834</c:v>
                </c:pt>
                <c:pt idx="2163">
                  <c:v>17.999834105961853</c:v>
                </c:pt>
                <c:pt idx="2164">
                  <c:v>18.267944367833916</c:v>
                </c:pt>
                <c:pt idx="2165">
                  <c:v>18.34026064635114</c:v>
                </c:pt>
                <c:pt idx="2166">
                  <c:v>18.44332046257432</c:v>
                </c:pt>
                <c:pt idx="2167">
                  <c:v>18.607721307098263</c:v>
                </c:pt>
                <c:pt idx="2168">
                  <c:v>18.702969134486519</c:v>
                </c:pt>
                <c:pt idx="2169">
                  <c:v>18.729416674623199</c:v>
                </c:pt>
                <c:pt idx="2170">
                  <c:v>18.829568121705165</c:v>
                </c:pt>
                <c:pt idx="2171">
                  <c:v>18.977599261640375</c:v>
                </c:pt>
                <c:pt idx="2172">
                  <c:v>19.211296882885492</c:v>
                </c:pt>
                <c:pt idx="2173">
                  <c:v>19.791560096882865</c:v>
                </c:pt>
                <c:pt idx="2174">
                  <c:v>19.940697493045935</c:v>
                </c:pt>
                <c:pt idx="2175">
                  <c:v>19.99624115825819</c:v>
                </c:pt>
                <c:pt idx="2176">
                  <c:v>20.010811037204487</c:v>
                </c:pt>
                <c:pt idx="2177">
                  <c:v>20.034327720379839</c:v>
                </c:pt>
                <c:pt idx="2178">
                  <c:v>20.301741966811477</c:v>
                </c:pt>
                <c:pt idx="2179">
                  <c:v>20.33453572201028</c:v>
                </c:pt>
                <c:pt idx="2180">
                  <c:v>20.336383001888155</c:v>
                </c:pt>
                <c:pt idx="2181">
                  <c:v>20.322625369998626</c:v>
                </c:pt>
                <c:pt idx="2182">
                  <c:v>20.326230498987069</c:v>
                </c:pt>
                <c:pt idx="2183">
                  <c:v>20.337999287174426</c:v>
                </c:pt>
                <c:pt idx="2184">
                  <c:v>20.406625726004386</c:v>
                </c:pt>
                <c:pt idx="2185">
                  <c:v>20.393999291259387</c:v>
                </c:pt>
                <c:pt idx="2186">
                  <c:v>20.409587864712933</c:v>
                </c:pt>
                <c:pt idx="2187">
                  <c:v>20.578705848004351</c:v>
                </c:pt>
                <c:pt idx="2188">
                  <c:v>20.613056115481609</c:v>
                </c:pt>
                <c:pt idx="2189">
                  <c:v>20.693585701556731</c:v>
                </c:pt>
                <c:pt idx="2190">
                  <c:v>20.744649018783974</c:v>
                </c:pt>
                <c:pt idx="2191">
                  <c:v>20.777650007463457</c:v>
                </c:pt>
                <c:pt idx="2192">
                  <c:v>20.785184698453726</c:v>
                </c:pt>
                <c:pt idx="2193">
                  <c:v>20.788111351959458</c:v>
                </c:pt>
                <c:pt idx="2194">
                  <c:v>20.784178080026614</c:v>
                </c:pt>
                <c:pt idx="2195">
                  <c:v>20.761018809608711</c:v>
                </c:pt>
                <c:pt idx="2196">
                  <c:v>20.764682646248687</c:v>
                </c:pt>
                <c:pt idx="2197">
                  <c:v>20.79705194639758</c:v>
                </c:pt>
                <c:pt idx="2198">
                  <c:v>20.829463405109191</c:v>
                </c:pt>
                <c:pt idx="2199">
                  <c:v>20.920980034847183</c:v>
                </c:pt>
                <c:pt idx="2200">
                  <c:v>49.31</c:v>
                </c:pt>
                <c:pt idx="2201">
                  <c:v>43.945</c:v>
                </c:pt>
                <c:pt idx="2202">
                  <c:v>39.265243741765467</c:v>
                </c:pt>
                <c:pt idx="2203">
                  <c:v>42.606432806324101</c:v>
                </c:pt>
                <c:pt idx="2204">
                  <c:v>48.591146245059278</c:v>
                </c:pt>
                <c:pt idx="2205">
                  <c:v>47.07762187088273</c:v>
                </c:pt>
                <c:pt idx="2206">
                  <c:v>44.415753811405978</c:v>
                </c:pt>
                <c:pt idx="2207">
                  <c:v>50.382534584980235</c:v>
                </c:pt>
                <c:pt idx="2208">
                  <c:v>47.682252964426873</c:v>
                </c:pt>
                <c:pt idx="2209">
                  <c:v>45.233027667984189</c:v>
                </c:pt>
                <c:pt idx="2210">
                  <c:v>44.783661516349262</c:v>
                </c:pt>
                <c:pt idx="2211">
                  <c:v>44.81668972332016</c:v>
                </c:pt>
                <c:pt idx="2212">
                  <c:v>43.303098206141684</c:v>
                </c:pt>
                <c:pt idx="2213">
                  <c:v>41.325345223675342</c:v>
                </c:pt>
                <c:pt idx="2214">
                  <c:v>39.428322208763653</c:v>
                </c:pt>
                <c:pt idx="2215">
                  <c:v>38.272177070715919</c:v>
                </c:pt>
                <c:pt idx="2216">
                  <c:v>38.246166654791459</c:v>
                </c:pt>
                <c:pt idx="2217">
                  <c:v>37.123601840636375</c:v>
                </c:pt>
                <c:pt idx="2218">
                  <c:v>35.912885954287091</c:v>
                </c:pt>
                <c:pt idx="2219">
                  <c:v>34.914741656572737</c:v>
                </c:pt>
                <c:pt idx="2220">
                  <c:v>34.588801577688322</c:v>
                </c:pt>
                <c:pt idx="2221">
                  <c:v>34.451583324157042</c:v>
                </c:pt>
                <c:pt idx="2222">
                  <c:v>34.922818831802381</c:v>
                </c:pt>
                <c:pt idx="2223">
                  <c:v>36.545201380477288</c:v>
                </c:pt>
                <c:pt idx="2224">
                  <c:v>36.807393325258197</c:v>
                </c:pt>
                <c:pt idx="2225">
                  <c:v>36.12787819736365</c:v>
                </c:pt>
                <c:pt idx="2226">
                  <c:v>36.207956782646477</c:v>
                </c:pt>
                <c:pt idx="2227">
                  <c:v>35.738744040409102</c:v>
                </c:pt>
                <c:pt idx="2228">
                  <c:v>35.642580452808787</c:v>
                </c:pt>
                <c:pt idx="2229">
                  <c:v>35.32516110438182</c:v>
                </c:pt>
                <c:pt idx="2230">
                  <c:v>34.735962359079181</c:v>
                </c:pt>
                <c:pt idx="2231">
                  <c:v>34.472963535357955</c:v>
                </c:pt>
                <c:pt idx="2232">
                  <c:v>34.47226767065014</c:v>
                </c:pt>
                <c:pt idx="2233">
                  <c:v>33.957200974454551</c:v>
                </c:pt>
                <c:pt idx="2234">
                  <c:v>34.16128094661299</c:v>
                </c:pt>
                <c:pt idx="2235">
                  <c:v>33.601800920318183</c:v>
                </c:pt>
                <c:pt idx="2236">
                  <c:v>32.978509003552823</c:v>
                </c:pt>
                <c:pt idx="2237">
                  <c:v>32.403021924511961</c:v>
                </c:pt>
                <c:pt idx="2238">
                  <c:v>32.121149567473189</c:v>
                </c:pt>
                <c:pt idx="2239">
                  <c:v>31.80087082828636</c:v>
                </c:pt>
                <c:pt idx="2240">
                  <c:v>31.353044710523282</c:v>
                </c:pt>
                <c:pt idx="2241">
                  <c:v>30.993448407891773</c:v>
                </c:pt>
                <c:pt idx="2242">
                  <c:v>30.60499611933615</c:v>
                </c:pt>
                <c:pt idx="2243">
                  <c:v>30.276700752987605</c:v>
                </c:pt>
                <c:pt idx="2244">
                  <c:v>30.014551847365656</c:v>
                </c:pt>
                <c:pt idx="2245">
                  <c:v>29.757713763727274</c:v>
                </c:pt>
                <c:pt idx="2246">
                  <c:v>29.472443258116055</c:v>
                </c:pt>
                <c:pt idx="2247">
                  <c:v>29.088376153201597</c:v>
                </c:pt>
                <c:pt idx="2248">
                  <c:v>28.781470517421972</c:v>
                </c:pt>
                <c:pt idx="2249">
                  <c:v>28.997441107073531</c:v>
                </c:pt>
                <c:pt idx="2250">
                  <c:v>28.741216771640719</c:v>
                </c:pt>
                <c:pt idx="2251">
                  <c:v>28.554462602955319</c:v>
                </c:pt>
                <c:pt idx="2252">
                  <c:v>28.272114251956161</c:v>
                </c:pt>
                <c:pt idx="2253">
                  <c:v>28.004482506549564</c:v>
                </c:pt>
                <c:pt idx="2254">
                  <c:v>27.749128279157755</c:v>
                </c:pt>
                <c:pt idx="2255">
                  <c:v>27.525215274172798</c:v>
                </c:pt>
                <c:pt idx="2256">
                  <c:v>27.314422023748712</c:v>
                </c:pt>
                <c:pt idx="2257">
                  <c:v>27.433656126787529</c:v>
                </c:pt>
                <c:pt idx="2258">
                  <c:v>27.367492463621637</c:v>
                </c:pt>
                <c:pt idx="2259">
                  <c:v>27.210200922561278</c:v>
                </c:pt>
                <c:pt idx="2260">
                  <c:v>27.137246809076665</c:v>
                </c:pt>
                <c:pt idx="2261">
                  <c:v>27.078904118607689</c:v>
                </c:pt>
                <c:pt idx="2262">
                  <c:v>27.034159608788517</c:v>
                </c:pt>
                <c:pt idx="2263">
                  <c:v>26.887375864901198</c:v>
                </c:pt>
                <c:pt idx="2264">
                  <c:v>26.779723928518106</c:v>
                </c:pt>
                <c:pt idx="2265">
                  <c:v>26.618061444752676</c:v>
                </c:pt>
                <c:pt idx="2266">
                  <c:v>26.486747094830996</c:v>
                </c:pt>
                <c:pt idx="2267">
                  <c:v>26.264736108142305</c:v>
                </c:pt>
                <c:pt idx="2268">
                  <c:v>26.04046457034314</c:v>
                </c:pt>
                <c:pt idx="2269">
                  <c:v>25.838886505052525</c:v>
                </c:pt>
                <c:pt idx="2270">
                  <c:v>25.601578244417983</c:v>
                </c:pt>
                <c:pt idx="2271">
                  <c:v>25.388778546578845</c:v>
                </c:pt>
                <c:pt idx="2272">
                  <c:v>25.193452813064066</c:v>
                </c:pt>
                <c:pt idx="2273">
                  <c:v>25.014757504779418</c:v>
                </c:pt>
                <c:pt idx="2274">
                  <c:v>24.87562740471569</c:v>
                </c:pt>
                <c:pt idx="2275">
                  <c:v>24.68831651781154</c:v>
                </c:pt>
                <c:pt idx="2276">
                  <c:v>24.524182537060739</c:v>
                </c:pt>
                <c:pt idx="2277">
                  <c:v>24.396436607098419</c:v>
                </c:pt>
                <c:pt idx="2278">
                  <c:v>24.327367789287049</c:v>
                </c:pt>
                <c:pt idx="2279">
                  <c:v>24.32365069192096</c:v>
                </c:pt>
                <c:pt idx="2280">
                  <c:v>24.364963646341689</c:v>
                </c:pt>
                <c:pt idx="2281">
                  <c:v>24.36319579699606</c:v>
                </c:pt>
                <c:pt idx="2282">
                  <c:v>24.284723558478035</c:v>
                </c:pt>
                <c:pt idx="2283">
                  <c:v>24.185976849448533</c:v>
                </c:pt>
                <c:pt idx="2284">
                  <c:v>24.085200651219726</c:v>
                </c:pt>
                <c:pt idx="2285">
                  <c:v>23.9813029692288</c:v>
                </c:pt>
                <c:pt idx="2286">
                  <c:v>23.888414429352608</c:v>
                </c:pt>
                <c:pt idx="2287">
                  <c:v>23.7644551744736</c:v>
                </c:pt>
                <c:pt idx="2288">
                  <c:v>23.640472532063786</c:v>
                </c:pt>
                <c:pt idx="2289">
                  <c:v>23.485356170596408</c:v>
                </c:pt>
                <c:pt idx="2290">
                  <c:v>23.387714893996446</c:v>
                </c:pt>
                <c:pt idx="2291">
                  <c:v>23.28382668862692</c:v>
                </c:pt>
                <c:pt idx="2292">
                  <c:v>23.18367801455566</c:v>
                </c:pt>
                <c:pt idx="2293">
                  <c:v>23.040553780358259</c:v>
                </c:pt>
                <c:pt idx="2294">
                  <c:v>22.909495319512384</c:v>
                </c:pt>
                <c:pt idx="2295">
                  <c:v>22.8879380766008</c:v>
                </c:pt>
                <c:pt idx="2296">
                  <c:v>22.764041807769861</c:v>
                </c:pt>
                <c:pt idx="2297">
                  <c:v>22.645225054629353</c:v>
                </c:pt>
                <c:pt idx="2298">
                  <c:v>22.524263185390673</c:v>
                </c:pt>
                <c:pt idx="2299">
                  <c:v>22.421020553536763</c:v>
                </c:pt>
                <c:pt idx="2300">
                  <c:v>22.274178765877984</c:v>
                </c:pt>
                <c:pt idx="2301">
                  <c:v>22.141196621114478</c:v>
                </c:pt>
                <c:pt idx="2302">
                  <c:v>22.08332092576385</c:v>
                </c:pt>
                <c:pt idx="2303">
                  <c:v>22.049250532246887</c:v>
                </c:pt>
                <c:pt idx="2304">
                  <c:v>22.03354338432073</c:v>
                </c:pt>
                <c:pt idx="2305">
                  <c:v>22.057566559940344</c:v>
                </c:pt>
                <c:pt idx="2306">
                  <c:v>22.062262199567069</c:v>
                </c:pt>
                <c:pt idx="2307">
                  <c:v>22.02427829031182</c:v>
                </c:pt>
                <c:pt idx="2308">
                  <c:v>21.988550966547489</c:v>
                </c:pt>
                <c:pt idx="2309">
                  <c:v>22.000018685033421</c:v>
                </c:pt>
                <c:pt idx="2310">
                  <c:v>21.947495994177267</c:v>
                </c:pt>
                <c:pt idx="2311">
                  <c:v>21.939214779943541</c:v>
                </c:pt>
                <c:pt idx="2312">
                  <c:v>21.90577040135997</c:v>
                </c:pt>
                <c:pt idx="2313">
                  <c:v>21.937561889067339</c:v>
                </c:pt>
                <c:pt idx="2314">
                  <c:v>21.998017872640666</c:v>
                </c:pt>
                <c:pt idx="2315">
                  <c:v>22.059155649600662</c:v>
                </c:pt>
                <c:pt idx="2316">
                  <c:v>22.054803891911767</c:v>
                </c:pt>
                <c:pt idx="2317">
                  <c:v>21.991119113166754</c:v>
                </c:pt>
                <c:pt idx="2318">
                  <c:v>21.94682399456871</c:v>
                </c:pt>
                <c:pt idx="2319">
                  <c:v>21.851433794613971</c:v>
                </c:pt>
                <c:pt idx="2320">
                  <c:v>21.731734814020939</c:v>
                </c:pt>
                <c:pt idx="2321">
                  <c:v>21.60221239751257</c:v>
                </c:pt>
                <c:pt idx="2322">
                  <c:v>21.507722865825478</c:v>
                </c:pt>
                <c:pt idx="2323">
                  <c:v>21.430079939488177</c:v>
                </c:pt>
                <c:pt idx="2324">
                  <c:v>21.378639299972271</c:v>
                </c:pt>
                <c:pt idx="2325">
                  <c:v>21.286086982068479</c:v>
                </c:pt>
                <c:pt idx="2326">
                  <c:v>21.186826454650614</c:v>
                </c:pt>
                <c:pt idx="2327">
                  <c:v>21.123179372973656</c:v>
                </c:pt>
                <c:pt idx="2328">
                  <c:v>21.065557827446728</c:v>
                </c:pt>
                <c:pt idx="2329">
                  <c:v>21.032899690312526</c:v>
                </c:pt>
                <c:pt idx="2330">
                  <c:v>20.948755417867392</c:v>
                </c:pt>
                <c:pt idx="2331">
                  <c:v>20.864976967732034</c:v>
                </c:pt>
                <c:pt idx="2332">
                  <c:v>20.786142554440815</c:v>
                </c:pt>
                <c:pt idx="2333">
                  <c:v>20.720350445825584</c:v>
                </c:pt>
                <c:pt idx="2334">
                  <c:v>20.662644146226874</c:v>
                </c:pt>
                <c:pt idx="2335">
                  <c:v>20.576154115739911</c:v>
                </c:pt>
                <c:pt idx="2336">
                  <c:v>20.506912114895098</c:v>
                </c:pt>
                <c:pt idx="2337">
                  <c:v>20.446064925656728</c:v>
                </c:pt>
                <c:pt idx="2338">
                  <c:v>20.361704746335455</c:v>
                </c:pt>
                <c:pt idx="2339">
                  <c:v>20.274121141004485</c:v>
                </c:pt>
                <c:pt idx="2340">
                  <c:v>20.20749616837325</c:v>
                </c:pt>
                <c:pt idx="2341">
                  <c:v>20.137795491131183</c:v>
                </c:pt>
                <c:pt idx="2342">
                  <c:v>20.026342375808586</c:v>
                </c:pt>
                <c:pt idx="2343">
                  <c:v>19.926992775976583</c:v>
                </c:pt>
                <c:pt idx="2344">
                  <c:v>19.865979032693986</c:v>
                </c:pt>
                <c:pt idx="2345">
                  <c:v>19.782170957127587</c:v>
                </c:pt>
                <c:pt idx="2346">
                  <c:v>19.744809249936242</c:v>
                </c:pt>
                <c:pt idx="2347">
                  <c:v>19.685992971220458</c:v>
                </c:pt>
                <c:pt idx="2348">
                  <c:v>19.634744696245825</c:v>
                </c:pt>
                <c:pt idx="2349">
                  <c:v>19.583846398270854</c:v>
                </c:pt>
                <c:pt idx="2350">
                  <c:v>19.544615627421376</c:v>
                </c:pt>
                <c:pt idx="2351">
                  <c:v>19.484848419346235</c:v>
                </c:pt>
                <c:pt idx="2352">
                  <c:v>19.459195815298219</c:v>
                </c:pt>
                <c:pt idx="2353">
                  <c:v>19.369330907406674</c:v>
                </c:pt>
                <c:pt idx="2354">
                  <c:v>19.313012643487919</c:v>
                </c:pt>
                <c:pt idx="2355">
                  <c:v>19.277929229106586</c:v>
                </c:pt>
                <c:pt idx="2356">
                  <c:v>19.235394648029477</c:v>
                </c:pt>
                <c:pt idx="2357">
                  <c:v>19.213271897092579</c:v>
                </c:pt>
                <c:pt idx="2358">
                  <c:v>19.226081507802686</c:v>
                </c:pt>
                <c:pt idx="2359">
                  <c:v>19.172668498378918</c:v>
                </c:pt>
                <c:pt idx="2360">
                  <c:v>19.109422110190231</c:v>
                </c:pt>
                <c:pt idx="2361">
                  <c:v>19.024178763831031</c:v>
                </c:pt>
                <c:pt idx="2362">
                  <c:v>18.970226746875014</c:v>
                </c:pt>
                <c:pt idx="2363">
                  <c:v>18.927542437442849</c:v>
                </c:pt>
                <c:pt idx="2364">
                  <c:v>18.888042180246224</c:v>
                </c:pt>
                <c:pt idx="2365">
                  <c:v>18.823234697232692</c:v>
                </c:pt>
                <c:pt idx="2366">
                  <c:v>18.768844070303153</c:v>
                </c:pt>
                <c:pt idx="2367">
                  <c:v>18.715577141313254</c:v>
                </c:pt>
                <c:pt idx="2368">
                  <c:v>18.699035264737436</c:v>
                </c:pt>
                <c:pt idx="2369">
                  <c:v>18.655864469062511</c:v>
                </c:pt>
                <c:pt idx="2370">
                  <c:v>18.597935437079691</c:v>
                </c:pt>
                <c:pt idx="2371">
                  <c:v>18.547947440352484</c:v>
                </c:pt>
                <c:pt idx="2372">
                  <c:v>18.484780114107672</c:v>
                </c:pt>
                <c:pt idx="2373">
                  <c:v>18.41848827437142</c:v>
                </c:pt>
                <c:pt idx="2374">
                  <c:v>18.347411198517868</c:v>
                </c:pt>
                <c:pt idx="2375">
                  <c:v>18.28452818034447</c:v>
                </c:pt>
                <c:pt idx="2376">
                  <c:v>18.223316156726707</c:v>
                </c:pt>
                <c:pt idx="2377">
                  <c:v>18.177230110902396</c:v>
                </c:pt>
                <c:pt idx="2378">
                  <c:v>18.140988601902944</c:v>
                </c:pt>
                <c:pt idx="2379">
                  <c:v>18.091760887447929</c:v>
                </c:pt>
                <c:pt idx="2380">
                  <c:v>18.033961103539376</c:v>
                </c:pt>
                <c:pt idx="2381">
                  <c:v>17.987730548025425</c:v>
                </c:pt>
                <c:pt idx="2382">
                  <c:v>17.956376829183753</c:v>
                </c:pt>
                <c:pt idx="2383">
                  <c:v>17.944494346416452</c:v>
                </c:pt>
                <c:pt idx="2384">
                  <c:v>17.914956539138526</c:v>
                </c:pt>
                <c:pt idx="2385">
                  <c:v>17.861865374949609</c:v>
                </c:pt>
                <c:pt idx="2386">
                  <c:v>17.812924918399077</c:v>
                </c:pt>
                <c:pt idx="2387">
                  <c:v>17.778760424152271</c:v>
                </c:pt>
                <c:pt idx="2388">
                  <c:v>17.744481268468927</c:v>
                </c:pt>
                <c:pt idx="2389">
                  <c:v>17.700668209161197</c:v>
                </c:pt>
                <c:pt idx="2390">
                  <c:v>17.675638532673442</c:v>
                </c:pt>
                <c:pt idx="2391">
                  <c:v>17.640609165315766</c:v>
                </c:pt>
                <c:pt idx="2392">
                  <c:v>17.587549014200139</c:v>
                </c:pt>
                <c:pt idx="2393">
                  <c:v>17.546066802786736</c:v>
                </c:pt>
                <c:pt idx="2394">
                  <c:v>17.488907485849371</c:v>
                </c:pt>
                <c:pt idx="2395">
                  <c:v>17.456004896635854</c:v>
                </c:pt>
                <c:pt idx="2396">
                  <c:v>17.403334821018412</c:v>
                </c:pt>
                <c:pt idx="2397">
                  <c:v>17.35806545323549</c:v>
                </c:pt>
                <c:pt idx="2398">
                  <c:v>17.326366631862449</c:v>
                </c:pt>
                <c:pt idx="2399">
                  <c:v>17.293134798703136</c:v>
                </c:pt>
                <c:pt idx="2400">
                  <c:v>17.254959998709587</c:v>
                </c:pt>
                <c:pt idx="2401">
                  <c:v>17.215727523468452</c:v>
                </c:pt>
                <c:pt idx="2402">
                  <c:v>17.190871722860233</c:v>
                </c:pt>
                <c:pt idx="2403">
                  <c:v>17.168024312454055</c:v>
                </c:pt>
                <c:pt idx="2404">
                  <c:v>17.146131510929887</c:v>
                </c:pt>
                <c:pt idx="2405">
                  <c:v>17.128092037575858</c:v>
                </c:pt>
                <c:pt idx="2406">
                  <c:v>17.120178549471628</c:v>
                </c:pt>
                <c:pt idx="2407">
                  <c:v>17.064408460291475</c:v>
                </c:pt>
                <c:pt idx="2408">
                  <c:v>16.996253395888168</c:v>
                </c:pt>
                <c:pt idx="2409">
                  <c:v>16.951080760669655</c:v>
                </c:pt>
                <c:pt idx="2410">
                  <c:v>16.909360548259034</c:v>
                </c:pt>
                <c:pt idx="2411">
                  <c:v>16.890920168314416</c:v>
                </c:pt>
                <c:pt idx="2412">
                  <c:v>16.898239791937353</c:v>
                </c:pt>
                <c:pt idx="2413">
                  <c:v>16.877593811601198</c:v>
                </c:pt>
                <c:pt idx="2414">
                  <c:v>16.875511979919331</c:v>
                </c:pt>
                <c:pt idx="2415">
                  <c:v>16.867384609641924</c:v>
                </c:pt>
                <c:pt idx="2416">
                  <c:v>16.832926616049104</c:v>
                </c:pt>
                <c:pt idx="2417">
                  <c:v>16.783830622397502</c:v>
                </c:pt>
                <c:pt idx="2418">
                  <c:v>16.76381313097103</c:v>
                </c:pt>
                <c:pt idx="2419">
                  <c:v>16.736932162193888</c:v>
                </c:pt>
                <c:pt idx="2420">
                  <c:v>16.6890727406455</c:v>
                </c:pt>
                <c:pt idx="2421">
                  <c:v>16.635473313885836</c:v>
                </c:pt>
                <c:pt idx="2422">
                  <c:v>16.626345630863927</c:v>
                </c:pt>
                <c:pt idx="2423">
                  <c:v>16.599174445011855</c:v>
                </c:pt>
                <c:pt idx="2424">
                  <c:v>16.573133669700688</c:v>
                </c:pt>
                <c:pt idx="2425">
                  <c:v>16.540199449923254</c:v>
                </c:pt>
                <c:pt idx="2426">
                  <c:v>16.518172139571167</c:v>
                </c:pt>
                <c:pt idx="2427">
                  <c:v>16.463662612643226</c:v>
                </c:pt>
                <c:pt idx="2428">
                  <c:v>16.414825658002862</c:v>
                </c:pt>
                <c:pt idx="2429">
                  <c:v>16.365543807315895</c:v>
                </c:pt>
                <c:pt idx="2430">
                  <c:v>16.330714613344831</c:v>
                </c:pt>
                <c:pt idx="2431">
                  <c:v>16.37691842966662</c:v>
                </c:pt>
                <c:pt idx="2432">
                  <c:v>16.350365131685219</c:v>
                </c:pt>
                <c:pt idx="2433">
                  <c:v>16.316517417447248</c:v>
                </c:pt>
                <c:pt idx="2434">
                  <c:v>16.276404577373004</c:v>
                </c:pt>
                <c:pt idx="2435">
                  <c:v>16.237097778316336</c:v>
                </c:pt>
                <c:pt idx="2436">
                  <c:v>16.214831542964792</c:v>
                </c:pt>
                <c:pt idx="2437">
                  <c:v>16.191912082700235</c:v>
                </c:pt>
                <c:pt idx="2438">
                  <c:v>16.171067262270526</c:v>
                </c:pt>
                <c:pt idx="2439">
                  <c:v>16.1585628153444</c:v>
                </c:pt>
                <c:pt idx="2440">
                  <c:v>16.141399741026628</c:v>
                </c:pt>
                <c:pt idx="2441">
                  <c:v>16.156393956972799</c:v>
                </c:pt>
                <c:pt idx="2442">
                  <c:v>16.188507562088137</c:v>
                </c:pt>
                <c:pt idx="2443">
                  <c:v>16.20408744912876</c:v>
                </c:pt>
                <c:pt idx="2444">
                  <c:v>16.204764643213949</c:v>
                </c:pt>
                <c:pt idx="2445">
                  <c:v>16.217224949542349</c:v>
                </c:pt>
                <c:pt idx="2446">
                  <c:v>16.267114727074564</c:v>
                </c:pt>
                <c:pt idx="2447">
                  <c:v>16.292207006400876</c:v>
                </c:pt>
                <c:pt idx="2448">
                  <c:v>16.279306576656293</c:v>
                </c:pt>
                <c:pt idx="2449">
                  <c:v>16.277189350349669</c:v>
                </c:pt>
                <c:pt idx="2450">
                  <c:v>16.261104930627159</c:v>
                </c:pt>
                <c:pt idx="2451">
                  <c:v>16.25133864121991</c:v>
                </c:pt>
                <c:pt idx="2452">
                  <c:v>16.250463784930503</c:v>
                </c:pt>
                <c:pt idx="2453">
                  <c:v>16.235934399950462</c:v>
                </c:pt>
                <c:pt idx="2454">
                  <c:v>16.217518970931049</c:v>
                </c:pt>
                <c:pt idx="2455">
                  <c:v>16.195067724950849</c:v>
                </c:pt>
                <c:pt idx="2456">
                  <c:v>16.172363181273997</c:v>
                </c:pt>
                <c:pt idx="2457">
                  <c:v>16.164447044912471</c:v>
                </c:pt>
                <c:pt idx="2458">
                  <c:v>16.153966554391573</c:v>
                </c:pt>
                <c:pt idx="2459">
                  <c:v>16.15218206764391</c:v>
                </c:pt>
                <c:pt idx="2460">
                  <c:v>16.165621983093551</c:v>
                </c:pt>
                <c:pt idx="2461">
                  <c:v>16.152966937356553</c:v>
                </c:pt>
                <c:pt idx="2462">
                  <c:v>16.141396720864702</c:v>
                </c:pt>
                <c:pt idx="2463">
                  <c:v>16.115974763588699</c:v>
                </c:pt>
                <c:pt idx="2464">
                  <c:v>16.09157485882044</c:v>
                </c:pt>
                <c:pt idx="2465">
                  <c:v>16.081042622509084</c:v>
                </c:pt>
                <c:pt idx="2466">
                  <c:v>16.077031226919164</c:v>
                </c:pt>
                <c:pt idx="2467">
                  <c:v>16.049094543236631</c:v>
                </c:pt>
                <c:pt idx="2468">
                  <c:v>16.053893448280359</c:v>
                </c:pt>
                <c:pt idx="2469">
                  <c:v>16.019397546620063</c:v>
                </c:pt>
                <c:pt idx="2470">
                  <c:v>16.001687592573493</c:v>
                </c:pt>
                <c:pt idx="2471">
                  <c:v>15.998262270541973</c:v>
                </c:pt>
                <c:pt idx="2472">
                  <c:v>15.991052518635225</c:v>
                </c:pt>
                <c:pt idx="2473">
                  <c:v>15.986012180975971</c:v>
                </c:pt>
                <c:pt idx="2474">
                  <c:v>15.983909161474902</c:v>
                </c:pt>
                <c:pt idx="2475">
                  <c:v>15.987192099295646</c:v>
                </c:pt>
                <c:pt idx="2476">
                  <c:v>15.997418842619489</c:v>
                </c:pt>
                <c:pt idx="2477">
                  <c:v>16.008974889948195</c:v>
                </c:pt>
                <c:pt idx="2478">
                  <c:v>16.025358492493183</c:v>
                </c:pt>
                <c:pt idx="2479">
                  <c:v>16.018160783591423</c:v>
                </c:pt>
                <c:pt idx="2480">
                  <c:v>16.0033274711943</c:v>
                </c:pt>
                <c:pt idx="2481">
                  <c:v>15.996968153920562</c:v>
                </c:pt>
                <c:pt idx="2482">
                  <c:v>15.966307489065718</c:v>
                </c:pt>
                <c:pt idx="2483">
                  <c:v>15.943750068329573</c:v>
                </c:pt>
                <c:pt idx="2484">
                  <c:v>15.931982524230172</c:v>
                </c:pt>
                <c:pt idx="2485">
                  <c:v>15.930192375544053</c:v>
                </c:pt>
                <c:pt idx="2486">
                  <c:v>15.923257907336581</c:v>
                </c:pt>
                <c:pt idx="2487">
                  <c:v>15.946684095158329</c:v>
                </c:pt>
                <c:pt idx="2488">
                  <c:v>15.95309695296055</c:v>
                </c:pt>
                <c:pt idx="2489">
                  <c:v>15.964120756571029</c:v>
                </c:pt>
                <c:pt idx="2490">
                  <c:v>15.979914156032986</c:v>
                </c:pt>
                <c:pt idx="2491">
                  <c:v>15.963750066457532</c:v>
                </c:pt>
                <c:pt idx="2492">
                  <c:v>15.955000066230713</c:v>
                </c:pt>
                <c:pt idx="2493">
                  <c:v>15.92566333131156</c:v>
                </c:pt>
                <c:pt idx="2494">
                  <c:v>15.909000065781692</c:v>
                </c:pt>
                <c:pt idx="2495">
                  <c:v>15.906604795289185</c:v>
                </c:pt>
                <c:pt idx="2496">
                  <c:v>15.89644787678653</c:v>
                </c:pt>
                <c:pt idx="2497">
                  <c:v>15.874681273173151</c:v>
                </c:pt>
                <c:pt idx="2498">
                  <c:v>15.841689028112372</c:v>
                </c:pt>
                <c:pt idx="2499">
                  <c:v>15.842716731351997</c:v>
                </c:pt>
                <c:pt idx="2500">
                  <c:v>15.822475147526907</c:v>
                </c:pt>
                <c:pt idx="2501">
                  <c:v>15.798990130482114</c:v>
                </c:pt>
                <c:pt idx="2502">
                  <c:v>15.771765740612537</c:v>
                </c:pt>
                <c:pt idx="2503">
                  <c:v>15.752582300676309</c:v>
                </c:pt>
                <c:pt idx="2504">
                  <c:v>15.741786948870814</c:v>
                </c:pt>
                <c:pt idx="2505">
                  <c:v>15.72256542289411</c:v>
                </c:pt>
                <c:pt idx="2506">
                  <c:v>15.729071724448202</c:v>
                </c:pt>
                <c:pt idx="2507">
                  <c:v>15.716185127940255</c:v>
                </c:pt>
                <c:pt idx="2508">
                  <c:v>15.712993590309379</c:v>
                </c:pt>
                <c:pt idx="2509">
                  <c:v>15.702790385179348</c:v>
                </c:pt>
                <c:pt idx="2510">
                  <c:v>15.700723535066233</c:v>
                </c:pt>
                <c:pt idx="2511">
                  <c:v>15.703509677582046</c:v>
                </c:pt>
                <c:pt idx="2512">
                  <c:v>15.702827538037054</c:v>
                </c:pt>
                <c:pt idx="2513">
                  <c:v>15.684761208298083</c:v>
                </c:pt>
                <c:pt idx="2514">
                  <c:v>15.666968315573326</c:v>
                </c:pt>
                <c:pt idx="2515">
                  <c:v>15.662104491789867</c:v>
                </c:pt>
                <c:pt idx="2516">
                  <c:v>15.677839177935638</c:v>
                </c:pt>
                <c:pt idx="2517">
                  <c:v>15.677374274860368</c:v>
                </c:pt>
                <c:pt idx="2518">
                  <c:v>15.674655233246387</c:v>
                </c:pt>
                <c:pt idx="2519">
                  <c:v>15.687296935642493</c:v>
                </c:pt>
                <c:pt idx="2520">
                  <c:v>15.687296935642493</c:v>
                </c:pt>
                <c:pt idx="2521">
                  <c:v>15.687296935642493</c:v>
                </c:pt>
                <c:pt idx="2522">
                  <c:v>15.714314702198124</c:v>
                </c:pt>
                <c:pt idx="2523">
                  <c:v>15.726847886352788</c:v>
                </c:pt>
                <c:pt idx="2524">
                  <c:v>15.756455168438382</c:v>
                </c:pt>
                <c:pt idx="2525">
                  <c:v>15.814706850017277</c:v>
                </c:pt>
                <c:pt idx="2526">
                  <c:v>15.831830828940301</c:v>
                </c:pt>
                <c:pt idx="2527">
                  <c:v>15.825076746642939</c:v>
                </c:pt>
                <c:pt idx="2528">
                  <c:v>15.831911374329046</c:v>
                </c:pt>
                <c:pt idx="2529">
                  <c:v>15.821143351846336</c:v>
                </c:pt>
                <c:pt idx="2530">
                  <c:v>15.827887596977503</c:v>
                </c:pt>
                <c:pt idx="2531">
                  <c:v>15.884045513350298</c:v>
                </c:pt>
                <c:pt idx="2532">
                  <c:v>15.898081629624162</c:v>
                </c:pt>
                <c:pt idx="2533">
                  <c:v>15.969021142787945</c:v>
                </c:pt>
                <c:pt idx="2534">
                  <c:v>16.008303361578371</c:v>
                </c:pt>
                <c:pt idx="2535">
                  <c:v>16.055804495251397</c:v>
                </c:pt>
                <c:pt idx="2536">
                  <c:v>16.139620698424199</c:v>
                </c:pt>
                <c:pt idx="2537">
                  <c:v>16.172449208250317</c:v>
                </c:pt>
                <c:pt idx="2538">
                  <c:v>16.184014640866785</c:v>
                </c:pt>
                <c:pt idx="2539">
                  <c:v>16.200422881574276</c:v>
                </c:pt>
                <c:pt idx="2540">
                  <c:v>16.196232843575533</c:v>
                </c:pt>
                <c:pt idx="2541">
                  <c:v>16.199626276388546</c:v>
                </c:pt>
                <c:pt idx="2542">
                  <c:v>16.188337049771572</c:v>
                </c:pt>
                <c:pt idx="2543">
                  <c:v>16.191031970678672</c:v>
                </c:pt>
                <c:pt idx="2544">
                  <c:v>16.201312212197731</c:v>
                </c:pt>
                <c:pt idx="2545">
                  <c:v>16.203604909255294</c:v>
                </c:pt>
                <c:pt idx="2546">
                  <c:v>16.18840605444586</c:v>
                </c:pt>
                <c:pt idx="2547">
                  <c:v>16.167312395328963</c:v>
                </c:pt>
                <c:pt idx="2548">
                  <c:v>16.166109765947613</c:v>
                </c:pt>
                <c:pt idx="2549">
                  <c:v>16.166109765947613</c:v>
                </c:pt>
                <c:pt idx="2550">
                  <c:v>16.161954278114433</c:v>
                </c:pt>
                <c:pt idx="2551">
                  <c:v>16.150716586773129</c:v>
                </c:pt>
                <c:pt idx="2552">
                  <c:v>16.137114539382349</c:v>
                </c:pt>
                <c:pt idx="2553">
                  <c:v>16.15737917032428</c:v>
                </c:pt>
                <c:pt idx="2554">
                  <c:v>16.139915024954039</c:v>
                </c:pt>
                <c:pt idx="2555">
                  <c:v>16.122464840747369</c:v>
                </c:pt>
                <c:pt idx="2556">
                  <c:v>16.122464840747369</c:v>
                </c:pt>
                <c:pt idx="2557">
                  <c:v>16.122464840747369</c:v>
                </c:pt>
                <c:pt idx="2558">
                  <c:v>16.122464840747369</c:v>
                </c:pt>
                <c:pt idx="2559">
                  <c:v>16.122464840747369</c:v>
                </c:pt>
                <c:pt idx="2560">
                  <c:v>16.122464840747369</c:v>
                </c:pt>
                <c:pt idx="2561">
                  <c:v>16.122464840747369</c:v>
                </c:pt>
                <c:pt idx="2562">
                  <c:v>16.122464840747369</c:v>
                </c:pt>
                <c:pt idx="2563">
                  <c:v>16.122464840747369</c:v>
                </c:pt>
                <c:pt idx="2564">
                  <c:v>16.122464840747369</c:v>
                </c:pt>
                <c:pt idx="2565">
                  <c:v>16.122464840747369</c:v>
                </c:pt>
                <c:pt idx="2566">
                  <c:v>15.15</c:v>
                </c:pt>
                <c:pt idx="2567">
                  <c:v>14.594999999999999</c:v>
                </c:pt>
                <c:pt idx="2568">
                  <c:v>14.286666666666667</c:v>
                </c:pt>
                <c:pt idx="2569">
                  <c:v>14.362500000000001</c:v>
                </c:pt>
                <c:pt idx="2570">
                  <c:v>14.618</c:v>
                </c:pt>
                <c:pt idx="2571">
                  <c:v>14.955</c:v>
                </c:pt>
                <c:pt idx="2572">
                  <c:v>14.888571428571428</c:v>
                </c:pt>
                <c:pt idx="2573">
                  <c:v>14.904999999999999</c:v>
                </c:pt>
                <c:pt idx="2574">
                  <c:v>14.356666666666667</c:v>
                </c:pt>
                <c:pt idx="2575">
                  <c:v>13.790000000000001</c:v>
                </c:pt>
                <c:pt idx="2576">
                  <c:v>13.790000000000001</c:v>
                </c:pt>
                <c:pt idx="2577">
                  <c:v>13.790000000000001</c:v>
                </c:pt>
                <c:pt idx="2578">
                  <c:v>13.790000000000001</c:v>
                </c:pt>
                <c:pt idx="2579">
                  <c:v>13.790000000000001</c:v>
                </c:pt>
                <c:pt idx="2580">
                  <c:v>15.494545454545454</c:v>
                </c:pt>
                <c:pt idx="2581">
                  <c:v>15.342499999999999</c:v>
                </c:pt>
                <c:pt idx="2582">
                  <c:v>15.356923076923076</c:v>
                </c:pt>
                <c:pt idx="2583">
                  <c:v>16.027142857142856</c:v>
                </c:pt>
                <c:pt idx="2584">
                  <c:v>16.727333333333334</c:v>
                </c:pt>
                <c:pt idx="2585">
                  <c:v>16.536874999999998</c:v>
                </c:pt>
                <c:pt idx="2586">
                  <c:v>16.482352941176469</c:v>
                </c:pt>
                <c:pt idx="2587">
                  <c:v>16.722222222222221</c:v>
                </c:pt>
                <c:pt idx="2588">
                  <c:v>17.103157894736842</c:v>
                </c:pt>
                <c:pt idx="2589">
                  <c:v>17.253999999999998</c:v>
                </c:pt>
                <c:pt idx="2590">
                  <c:v>17.295714285714286</c:v>
                </c:pt>
                <c:pt idx="2591">
                  <c:v>17.504090909090909</c:v>
                </c:pt>
                <c:pt idx="2592">
                  <c:v>17.525652173913041</c:v>
                </c:pt>
                <c:pt idx="2593">
                  <c:v>17.147499999999997</c:v>
                </c:pt>
                <c:pt idx="2594">
                  <c:v>16.866</c:v>
                </c:pt>
                <c:pt idx="2595">
                  <c:v>16.802692307692308</c:v>
                </c:pt>
                <c:pt idx="2596">
                  <c:v>16.993703703703702</c:v>
                </c:pt>
                <c:pt idx="2597">
                  <c:v>16.976071428571426</c:v>
                </c:pt>
                <c:pt idx="2598">
                  <c:v>16.883103448275861</c:v>
                </c:pt>
                <c:pt idx="2599">
                  <c:v>16.989999999999998</c:v>
                </c:pt>
                <c:pt idx="2600">
                  <c:v>17.161612903225802</c:v>
                </c:pt>
                <c:pt idx="2601">
                  <c:v>17.121562499999996</c:v>
                </c:pt>
                <c:pt idx="2602">
                  <c:v>16.984242424242421</c:v>
                </c:pt>
                <c:pt idx="2603">
                  <c:v>16.950588235294116</c:v>
                </c:pt>
                <c:pt idx="2604">
                  <c:v>16.94285714285714</c:v>
                </c:pt>
                <c:pt idx="2605">
                  <c:v>16.871111111111109</c:v>
                </c:pt>
                <c:pt idx="2606">
                  <c:v>16.752432432432432</c:v>
                </c:pt>
                <c:pt idx="2607">
                  <c:v>16.658684210526314</c:v>
                </c:pt>
                <c:pt idx="2608">
                  <c:v>16.703589743589742</c:v>
                </c:pt>
                <c:pt idx="2609">
                  <c:v>16.733499999999999</c:v>
                </c:pt>
                <c:pt idx="2610">
                  <c:v>16.831463414634143</c:v>
                </c:pt>
                <c:pt idx="2611">
                  <c:v>16.819761904761904</c:v>
                </c:pt>
                <c:pt idx="2612">
                  <c:v>16.766046511627906</c:v>
                </c:pt>
                <c:pt idx="2613">
                  <c:v>16.806363636363635</c:v>
                </c:pt>
                <c:pt idx="2614">
                  <c:v>16.926888888888886</c:v>
                </c:pt>
                <c:pt idx="2615">
                  <c:v>16.918478260869563</c:v>
                </c:pt>
                <c:pt idx="2616">
                  <c:v>16.794468085106381</c:v>
                </c:pt>
                <c:pt idx="2617">
                  <c:v>16.664999999999999</c:v>
                </c:pt>
                <c:pt idx="2618">
                  <c:v>16.623061224489796</c:v>
                </c:pt>
                <c:pt idx="2619">
                  <c:v>16.615400000000001</c:v>
                </c:pt>
                <c:pt idx="2620">
                  <c:v>16.517450980392155</c:v>
                </c:pt>
                <c:pt idx="2621">
                  <c:v>16.510576923076922</c:v>
                </c:pt>
                <c:pt idx="2622">
                  <c:v>16.59264150943396</c:v>
                </c:pt>
                <c:pt idx="2623">
                  <c:v>16.641666666666666</c:v>
                </c:pt>
                <c:pt idx="2624">
                  <c:v>16.700363636363637</c:v>
                </c:pt>
                <c:pt idx="2625">
                  <c:v>16.745734754376059</c:v>
                </c:pt>
                <c:pt idx="2626">
                  <c:v>16.97265168850981</c:v>
                </c:pt>
                <c:pt idx="2627">
                  <c:v>16.942433555949297</c:v>
                </c:pt>
                <c:pt idx="2628">
                  <c:v>16.861544851611175</c:v>
                </c:pt>
                <c:pt idx="2629">
                  <c:v>16.927185770750988</c:v>
                </c:pt>
                <c:pt idx="2630">
                  <c:v>16.944445020410807</c:v>
                </c:pt>
                <c:pt idx="2631">
                  <c:v>16.960018487823536</c:v>
                </c:pt>
                <c:pt idx="2632">
                  <c:v>16.898907083254908</c:v>
                </c:pt>
                <c:pt idx="2633">
                  <c:v>16.933611660079048</c:v>
                </c:pt>
                <c:pt idx="2634">
                  <c:v>16.930022557616294</c:v>
                </c:pt>
                <c:pt idx="2635">
                  <c:v>16.894416155228164</c:v>
                </c:pt>
                <c:pt idx="2636">
                  <c:v>16.850021884254613</c:v>
                </c:pt>
                <c:pt idx="2637">
                  <c:v>16.784286268309693</c:v>
                </c:pt>
                <c:pt idx="2638">
                  <c:v>16.670890815145786</c:v>
                </c:pt>
                <c:pt idx="2639">
                  <c:v>16.659020946357987</c:v>
                </c:pt>
                <c:pt idx="2640">
                  <c:v>16.591851637254354</c:v>
                </c:pt>
                <c:pt idx="2641">
                  <c:v>16.593909253403599</c:v>
                </c:pt>
                <c:pt idx="2642">
                  <c:v>16.545088578699442</c:v>
                </c:pt>
                <c:pt idx="2643">
                  <c:v>16.602181976284584</c:v>
                </c:pt>
                <c:pt idx="2644">
                  <c:v>16.584152883267453</c:v>
                </c:pt>
                <c:pt idx="2645">
                  <c:v>16.657256134803411</c:v>
                </c:pt>
                <c:pt idx="2646">
                  <c:v>16.589109951234537</c:v>
                </c:pt>
                <c:pt idx="2647">
                  <c:v>16.45976238775717</c:v>
                </c:pt>
                <c:pt idx="2648">
                  <c:v>16.351537547405815</c:v>
                </c:pt>
                <c:pt idx="2649">
                  <c:v>16.295893328063244</c:v>
                </c:pt>
                <c:pt idx="2650">
                  <c:v>16.22940081784024</c:v>
                </c:pt>
                <c:pt idx="2651">
                  <c:v>16.169895929817798</c:v>
                </c:pt>
                <c:pt idx="2652">
                  <c:v>16.123873087289873</c:v>
                </c:pt>
                <c:pt idx="2653">
                  <c:v>16.059898407679277</c:v>
                </c:pt>
                <c:pt idx="2654">
                  <c:v>16.05578195582423</c:v>
                </c:pt>
                <c:pt idx="2655">
                  <c:v>16.021412398198365</c:v>
                </c:pt>
                <c:pt idx="2656">
                  <c:v>15.945304209713326</c:v>
                </c:pt>
                <c:pt idx="2657">
                  <c:v>15.867062116421129</c:v>
                </c:pt>
                <c:pt idx="2658">
                  <c:v>15.799229957809654</c:v>
                </c:pt>
                <c:pt idx="2659">
                  <c:v>15.751460736056215</c:v>
                </c:pt>
                <c:pt idx="2660">
                  <c:v>15.734301826868784</c:v>
                </c:pt>
                <c:pt idx="2661">
                  <c:v>15.670342024402817</c:v>
                </c:pt>
                <c:pt idx="2662">
                  <c:v>15.587865228441498</c:v>
                </c:pt>
                <c:pt idx="2663">
                  <c:v>15.500547513245312</c:v>
                </c:pt>
                <c:pt idx="2664">
                  <c:v>15.504857539421678</c:v>
                </c:pt>
                <c:pt idx="2665">
                  <c:v>15.488244440052704</c:v>
                </c:pt>
                <c:pt idx="2666">
                  <c:v>15.450221301495459</c:v>
                </c:pt>
                <c:pt idx="2667">
                  <c:v>15.426341492296524</c:v>
                </c:pt>
                <c:pt idx="2668">
                  <c:v>15.416729686589212</c:v>
                </c:pt>
                <c:pt idx="2669">
                  <c:v>15.401762389723322</c:v>
                </c:pt>
                <c:pt idx="2670">
                  <c:v>15.450259791805269</c:v>
                </c:pt>
                <c:pt idx="2671">
                  <c:v>15.507610186003255</c:v>
                </c:pt>
                <c:pt idx="2672">
                  <c:v>15.471711057983805</c:v>
                </c:pt>
                <c:pt idx="2673">
                  <c:v>15.423136913195501</c:v>
                </c:pt>
                <c:pt idx="2674">
                  <c:v>15.41634513306983</c:v>
                </c:pt>
                <c:pt idx="2675">
                  <c:v>15.420436216720114</c:v>
                </c:pt>
                <c:pt idx="2676">
                  <c:v>15.411460177311515</c:v>
                </c:pt>
                <c:pt idx="2677">
                  <c:v>15.381909620114186</c:v>
                </c:pt>
                <c:pt idx="2678">
                  <c:v>15.386387513507632</c:v>
                </c:pt>
                <c:pt idx="2679">
                  <c:v>15.413693081566656</c:v>
                </c:pt>
                <c:pt idx="2680">
                  <c:v>15.428614765516505</c:v>
                </c:pt>
                <c:pt idx="2681">
                  <c:v>15.402377133681536</c:v>
                </c:pt>
                <c:pt idx="2682">
                  <c:v>15.417311849312672</c:v>
                </c:pt>
                <c:pt idx="2683">
                  <c:v>15.408563499757298</c:v>
                </c:pt>
                <c:pt idx="2684">
                  <c:v>15.419706425846366</c:v>
                </c:pt>
                <c:pt idx="2685">
                  <c:v>15.390743439416655</c:v>
                </c:pt>
                <c:pt idx="2686">
                  <c:v>15.353130247626769</c:v>
                </c:pt>
                <c:pt idx="2687">
                  <c:v>15.30996812688417</c:v>
                </c:pt>
                <c:pt idx="2688">
                  <c:v>15.272069235061613</c:v>
                </c:pt>
                <c:pt idx="2689">
                  <c:v>15.266746766568376</c:v>
                </c:pt>
                <c:pt idx="2690">
                  <c:v>15.208674479241363</c:v>
                </c:pt>
                <c:pt idx="2691">
                  <c:v>15.196964032690206</c:v>
                </c:pt>
                <c:pt idx="2692">
                  <c:v>15.216988715351262</c:v>
                </c:pt>
                <c:pt idx="2693">
                  <c:v>15.196045257969395</c:v>
                </c:pt>
                <c:pt idx="2694">
                  <c:v>15.19263689590564</c:v>
                </c:pt>
                <c:pt idx="2695">
                  <c:v>15.165711206255596</c:v>
                </c:pt>
                <c:pt idx="2696">
                  <c:v>15.137319779434684</c:v>
                </c:pt>
                <c:pt idx="2697">
                  <c:v>15.116481343657851</c:v>
                </c:pt>
                <c:pt idx="2698">
                  <c:v>15.070384589055852</c:v>
                </c:pt>
                <c:pt idx="2699">
                  <c:v>15.029304707601577</c:v>
                </c:pt>
                <c:pt idx="2700">
                  <c:v>14.986943602963397</c:v>
                </c:pt>
                <c:pt idx="2701">
                  <c:v>14.944087969607613</c:v>
                </c:pt>
                <c:pt idx="2702">
                  <c:v>14.917967007430113</c:v>
                </c:pt>
                <c:pt idx="2703">
                  <c:v>14.897832925285112</c:v>
                </c:pt>
                <c:pt idx="2704">
                  <c:v>14.89755268139411</c:v>
                </c:pt>
                <c:pt idx="2705">
                  <c:v>14.891467735207389</c:v>
                </c:pt>
                <c:pt idx="2706">
                  <c:v>14.890800087505145</c:v>
                </c:pt>
                <c:pt idx="2707">
                  <c:v>14.885576898465253</c:v>
                </c:pt>
                <c:pt idx="2708">
                  <c:v>14.867910877612983</c:v>
                </c:pt>
                <c:pt idx="2709">
                  <c:v>14.821497228487175</c:v>
                </c:pt>
                <c:pt idx="2710">
                  <c:v>14.784465333249678</c:v>
                </c:pt>
                <c:pt idx="2711">
                  <c:v>14.739997267522565</c:v>
                </c:pt>
                <c:pt idx="2712">
                  <c:v>14.707130153763666</c:v>
                </c:pt>
                <c:pt idx="2713">
                  <c:v>14.675830638806973</c:v>
                </c:pt>
                <c:pt idx="2714">
                  <c:v>14.663031806815201</c:v>
                </c:pt>
                <c:pt idx="2715">
                  <c:v>14.633969945124687</c:v>
                </c:pt>
                <c:pt idx="2716">
                  <c:v>14.620813686994586</c:v>
                </c:pt>
                <c:pt idx="2717">
                  <c:v>14.621821702623</c:v>
                </c:pt>
                <c:pt idx="2718">
                  <c:v>14.61966182542419</c:v>
                </c:pt>
                <c:pt idx="2719">
                  <c:v>14.604397413254695</c:v>
                </c:pt>
                <c:pt idx="2720">
                  <c:v>14.559798754888769</c:v>
                </c:pt>
                <c:pt idx="2721">
                  <c:v>14.524931657817135</c:v>
                </c:pt>
                <c:pt idx="2722">
                  <c:v>14.48607589534774</c:v>
                </c:pt>
                <c:pt idx="2723">
                  <c:v>14.45402345446886</c:v>
                </c:pt>
                <c:pt idx="2724">
                  <c:v>14.426255561214223</c:v>
                </c:pt>
                <c:pt idx="2725">
                  <c:v>14.368266743514132</c:v>
                </c:pt>
                <c:pt idx="2726">
                  <c:v>14.313755490370729</c:v>
                </c:pt>
                <c:pt idx="2727">
                  <c:v>14.26740260752028</c:v>
                </c:pt>
                <c:pt idx="2728">
                  <c:v>14.220500704328328</c:v>
                </c:pt>
                <c:pt idx="2729">
                  <c:v>14.183747574926278</c:v>
                </c:pt>
                <c:pt idx="2730">
                  <c:v>14.16310318005096</c:v>
                </c:pt>
                <c:pt idx="2731">
                  <c:v>14.143269209803732</c:v>
                </c:pt>
                <c:pt idx="2732">
                  <c:v>14.125641791338678</c:v>
                </c:pt>
                <c:pt idx="2733">
                  <c:v>14.074814707245148</c:v>
                </c:pt>
                <c:pt idx="2734">
                  <c:v>14.023755224170936</c:v>
                </c:pt>
                <c:pt idx="2735">
                  <c:v>13.992768746916894</c:v>
                </c:pt>
                <c:pt idx="2736">
                  <c:v>13.959578514899427</c:v>
                </c:pt>
                <c:pt idx="2737">
                  <c:v>13.93362864278693</c:v>
                </c:pt>
                <c:pt idx="2738">
                  <c:v>13.894198887504167</c:v>
                </c:pt>
                <c:pt idx="2739">
                  <c:v>13.859174188165907</c:v>
                </c:pt>
                <c:pt idx="2740">
                  <c:v>13.836547438527509</c:v>
                </c:pt>
                <c:pt idx="2741">
                  <c:v>13.796218674350024</c:v>
                </c:pt>
                <c:pt idx="2742">
                  <c:v>13.756760762937596</c:v>
                </c:pt>
                <c:pt idx="2743">
                  <c:v>13.730055241311518</c:v>
                </c:pt>
                <c:pt idx="2744">
                  <c:v>13.712397782789736</c:v>
                </c:pt>
                <c:pt idx="2745">
                  <c:v>13.683520522660251</c:v>
                </c:pt>
                <c:pt idx="2746">
                  <c:v>13.652257694848611</c:v>
                </c:pt>
                <c:pt idx="2747">
                  <c:v>13.622694449371933</c:v>
                </c:pt>
                <c:pt idx="2748">
                  <c:v>13.58770732954304</c:v>
                </c:pt>
                <c:pt idx="2749">
                  <c:v>13.569553399934469</c:v>
                </c:pt>
                <c:pt idx="2750">
                  <c:v>13.530992331426544</c:v>
                </c:pt>
                <c:pt idx="2751">
                  <c:v>13.494723142792331</c:v>
                </c:pt>
                <c:pt idx="2752">
                  <c:v>13.477921376984723</c:v>
                </c:pt>
                <c:pt idx="2753">
                  <c:v>13.476737021675024</c:v>
                </c:pt>
                <c:pt idx="2754">
                  <c:v>13.492430335071377</c:v>
                </c:pt>
                <c:pt idx="2755">
                  <c:v>13.479137698861315</c:v>
                </c:pt>
                <c:pt idx="2756">
                  <c:v>13.452404342182913</c:v>
                </c:pt>
                <c:pt idx="2757">
                  <c:v>13.437976659511726</c:v>
                </c:pt>
                <c:pt idx="2758">
                  <c:v>13.422167259196849</c:v>
                </c:pt>
                <c:pt idx="2759">
                  <c:v>13.393629536780022</c:v>
                </c:pt>
                <c:pt idx="2760">
                  <c:v>13.385076502556045</c:v>
                </c:pt>
                <c:pt idx="2761">
                  <c:v>13.363852145771899</c:v>
                </c:pt>
                <c:pt idx="2762">
                  <c:v>13.366163792684997</c:v>
                </c:pt>
                <c:pt idx="2763">
                  <c:v>13.380152639114456</c:v>
                </c:pt>
                <c:pt idx="2764">
                  <c:v>13.35128006147797</c:v>
                </c:pt>
                <c:pt idx="2765">
                  <c:v>13.321630673409206</c:v>
                </c:pt>
                <c:pt idx="2766">
                  <c:v>13.286038639534032</c:v>
                </c:pt>
                <c:pt idx="2767">
                  <c:v>13.27873541408184</c:v>
                </c:pt>
                <c:pt idx="2768">
                  <c:v>13.27175684416183</c:v>
                </c:pt>
                <c:pt idx="2769">
                  <c:v>13.254998059941022</c:v>
                </c:pt>
                <c:pt idx="2770">
                  <c:v>13.228804039742309</c:v>
                </c:pt>
                <c:pt idx="2771">
                  <c:v>13.210889168258436</c:v>
                </c:pt>
                <c:pt idx="2772">
                  <c:v>13.196943901419726</c:v>
                </c:pt>
                <c:pt idx="2773">
                  <c:v>13.190635352883355</c:v>
                </c:pt>
                <c:pt idx="2774">
                  <c:v>13.192144448722948</c:v>
                </c:pt>
                <c:pt idx="2775">
                  <c:v>13.181891320331088</c:v>
                </c:pt>
                <c:pt idx="2776">
                  <c:v>13.184780734242533</c:v>
                </c:pt>
                <c:pt idx="2777">
                  <c:v>13.196584673020213</c:v>
                </c:pt>
                <c:pt idx="2778">
                  <c:v>13.224065129130164</c:v>
                </c:pt>
                <c:pt idx="2779">
                  <c:v>13.234712438039068</c:v>
                </c:pt>
                <c:pt idx="2780">
                  <c:v>13.203884417005709</c:v>
                </c:pt>
                <c:pt idx="2781">
                  <c:v>13.176837792397189</c:v>
                </c:pt>
                <c:pt idx="2782">
                  <c:v>13.144364375531476</c:v>
                </c:pt>
                <c:pt idx="2783">
                  <c:v>13.12878323358974</c:v>
                </c:pt>
                <c:pt idx="2784">
                  <c:v>13.131951683666067</c:v>
                </c:pt>
                <c:pt idx="2785">
                  <c:v>13.148470425871315</c:v>
                </c:pt>
                <c:pt idx="2786">
                  <c:v>13.165712497641493</c:v>
                </c:pt>
                <c:pt idx="2787">
                  <c:v>13.168667944900019</c:v>
                </c:pt>
                <c:pt idx="2788">
                  <c:v>13.172053022777186</c:v>
                </c:pt>
                <c:pt idx="2789">
                  <c:v>13.166361872673654</c:v>
                </c:pt>
                <c:pt idx="2790">
                  <c:v>13.163244358789827</c:v>
                </c:pt>
                <c:pt idx="2791">
                  <c:v>13.168680195011493</c:v>
                </c:pt>
                <c:pt idx="2792">
                  <c:v>13.200973108935209</c:v>
                </c:pt>
                <c:pt idx="2793">
                  <c:v>13.181459836127461</c:v>
                </c:pt>
                <c:pt idx="2794">
                  <c:v>13.172031125744672</c:v>
                </c:pt>
                <c:pt idx="2795">
                  <c:v>13.181889395099784</c:v>
                </c:pt>
                <c:pt idx="2796">
                  <c:v>13.205361247984808</c:v>
                </c:pt>
                <c:pt idx="2797">
                  <c:v>13.218100891633998</c:v>
                </c:pt>
                <c:pt idx="2798">
                  <c:v>13.221820975076646</c:v>
                </c:pt>
                <c:pt idx="2799">
                  <c:v>13.244769579532834</c:v>
                </c:pt>
                <c:pt idx="2800">
                  <c:v>13.27531170256516</c:v>
                </c:pt>
                <c:pt idx="2801">
                  <c:v>13.228176738329966</c:v>
                </c:pt>
                <c:pt idx="2802">
                  <c:v>13.192347653616103</c:v>
                </c:pt>
                <c:pt idx="2803">
                  <c:v>13.174730783301506</c:v>
                </c:pt>
                <c:pt idx="2804">
                  <c:v>13.14878142011632</c:v>
                </c:pt>
                <c:pt idx="2805">
                  <c:v>13.143489973420911</c:v>
                </c:pt>
                <c:pt idx="2806">
                  <c:v>13.151347197895561</c:v>
                </c:pt>
                <c:pt idx="2807">
                  <c:v>13.137770108828773</c:v>
                </c:pt>
                <c:pt idx="2808">
                  <c:v>13.135394501678864</c:v>
                </c:pt>
                <c:pt idx="2809">
                  <c:v>13.155955357921869</c:v>
                </c:pt>
                <c:pt idx="2810">
                  <c:v>13.174021933200201</c:v>
                </c:pt>
                <c:pt idx="2811">
                  <c:v>13.173550768186978</c:v>
                </c:pt>
                <c:pt idx="2812">
                  <c:v>13.184400353503081</c:v>
                </c:pt>
                <c:pt idx="2813">
                  <c:v>13.148666888048595</c:v>
                </c:pt>
                <c:pt idx="2814">
                  <c:v>13.151651921158601</c:v>
                </c:pt>
                <c:pt idx="2815">
                  <c:v>13.160263092210801</c:v>
                </c:pt>
                <c:pt idx="2816">
                  <c:v>13.192407776048004</c:v>
                </c:pt>
                <c:pt idx="2817">
                  <c:v>13.192949304480511</c:v>
                </c:pt>
                <c:pt idx="2818">
                  <c:v>13.244426883281765</c:v>
                </c:pt>
                <c:pt idx="2819">
                  <c:v>13.252234682995015</c:v>
                </c:pt>
                <c:pt idx="2820">
                  <c:v>13.288799485054795</c:v>
                </c:pt>
                <c:pt idx="2821">
                  <c:v>13.28114551884426</c:v>
                </c:pt>
                <c:pt idx="2822">
                  <c:v>13.257188421931831</c:v>
                </c:pt>
                <c:pt idx="2823">
                  <c:v>13.233705668971316</c:v>
                </c:pt>
                <c:pt idx="2824">
                  <c:v>13.208004862426328</c:v>
                </c:pt>
                <c:pt idx="2825">
                  <c:v>13.191293905932476</c:v>
                </c:pt>
                <c:pt idx="2826">
                  <c:v>13.19381805415842</c:v>
                </c:pt>
                <c:pt idx="2827">
                  <c:v>13.193493177979512</c:v>
                </c:pt>
                <c:pt idx="2828">
                  <c:v>13.189695907022061</c:v>
                </c:pt>
                <c:pt idx="2829">
                  <c:v>13.188504768918131</c:v>
                </c:pt>
                <c:pt idx="2830">
                  <c:v>13.182954942217295</c:v>
                </c:pt>
                <c:pt idx="2831">
                  <c:v>13.177294808850053</c:v>
                </c:pt>
                <c:pt idx="2832">
                  <c:v>13.166164410337315</c:v>
                </c:pt>
                <c:pt idx="2833">
                  <c:v>13.189891060298157</c:v>
                </c:pt>
                <c:pt idx="2834">
                  <c:v>13.178646188372504</c:v>
                </c:pt>
                <c:pt idx="2835">
                  <c:v>13.169215187664337</c:v>
                </c:pt>
                <c:pt idx="2836">
                  <c:v>13.173525243141251</c:v>
                </c:pt>
                <c:pt idx="2837">
                  <c:v>13.179780745965351</c:v>
                </c:pt>
                <c:pt idx="2838">
                  <c:v>13.16439122646362</c:v>
                </c:pt>
                <c:pt idx="2839">
                  <c:v>13.162374962661902</c:v>
                </c:pt>
                <c:pt idx="2840">
                  <c:v>13.141665091950973</c:v>
                </c:pt>
                <c:pt idx="2841">
                  <c:v>13.125151617348212</c:v>
                </c:pt>
                <c:pt idx="2842">
                  <c:v>13.118246300068549</c:v>
                </c:pt>
                <c:pt idx="2843">
                  <c:v>13.11515051065224</c:v>
                </c:pt>
                <c:pt idx="2844">
                  <c:v>13.131531781522595</c:v>
                </c:pt>
                <c:pt idx="2845">
                  <c:v>13.173047970719978</c:v>
                </c:pt>
                <c:pt idx="2846">
                  <c:v>13.222531552053118</c:v>
                </c:pt>
                <c:pt idx="2847">
                  <c:v>13.254285035678828</c:v>
                </c:pt>
                <c:pt idx="2848">
                  <c:v>13.295309103651304</c:v>
                </c:pt>
                <c:pt idx="2849">
                  <c:v>13.271111571138263</c:v>
                </c:pt>
                <c:pt idx="2850">
                  <c:v>13.27772683245094</c:v>
                </c:pt>
                <c:pt idx="2851">
                  <c:v>13.26713205644934</c:v>
                </c:pt>
                <c:pt idx="2852">
                  <c:v>13.278131589818777</c:v>
                </c:pt>
                <c:pt idx="2853">
                  <c:v>13.275391689854628</c:v>
                </c:pt>
                <c:pt idx="2854">
                  <c:v>13.261267508486716</c:v>
                </c:pt>
                <c:pt idx="2855">
                  <c:v>13.255598740974524</c:v>
                </c:pt>
                <c:pt idx="2856">
                  <c:v>13.262861463131408</c:v>
                </c:pt>
                <c:pt idx="2857">
                  <c:v>13.275316805273313</c:v>
                </c:pt>
                <c:pt idx="2858">
                  <c:v>13.261768996258526</c:v>
                </c:pt>
                <c:pt idx="2859">
                  <c:v>13.250487034202461</c:v>
                </c:pt>
                <c:pt idx="2860">
                  <c:v>13.237530034084926</c:v>
                </c:pt>
                <c:pt idx="2861">
                  <c:v>13.242743972324364</c:v>
                </c:pt>
                <c:pt idx="2862">
                  <c:v>13.251710716446123</c:v>
                </c:pt>
                <c:pt idx="2863">
                  <c:v>13.253304954372043</c:v>
                </c:pt>
                <c:pt idx="2864">
                  <c:v>13.260446293509764</c:v>
                </c:pt>
                <c:pt idx="2865">
                  <c:v>13.278721812788449</c:v>
                </c:pt>
                <c:pt idx="2866">
                  <c:v>13.303002210725188</c:v>
                </c:pt>
                <c:pt idx="2867">
                  <c:v>13.347589451628794</c:v>
                </c:pt>
                <c:pt idx="2868">
                  <c:v>13.377162731054785</c:v>
                </c:pt>
                <c:pt idx="2869">
                  <c:v>13.369372188617936</c:v>
                </c:pt>
                <c:pt idx="2870">
                  <c:v>13.366749689652428</c:v>
                </c:pt>
                <c:pt idx="2871">
                  <c:v>13.358714094653578</c:v>
                </c:pt>
                <c:pt idx="2872">
                  <c:v>13.352942761007858</c:v>
                </c:pt>
                <c:pt idx="2873">
                  <c:v>13.347933080872963</c:v>
                </c:pt>
                <c:pt idx="2874">
                  <c:v>13.336071005197969</c:v>
                </c:pt>
                <c:pt idx="2875">
                  <c:v>13.331508681651572</c:v>
                </c:pt>
                <c:pt idx="2876">
                  <c:v>13.322871845554985</c:v>
                </c:pt>
                <c:pt idx="2877">
                  <c:v>13.308869014887598</c:v>
                </c:pt>
                <c:pt idx="2878">
                  <c:v>13.300976234904143</c:v>
                </c:pt>
                <c:pt idx="2879">
                  <c:v>13.300976234904143</c:v>
                </c:pt>
                <c:pt idx="2880">
                  <c:v>13.300976234904143</c:v>
                </c:pt>
                <c:pt idx="2881">
                  <c:v>13.288618247049614</c:v>
                </c:pt>
                <c:pt idx="2882">
                  <c:v>13.26875130734849</c:v>
                </c:pt>
                <c:pt idx="2883">
                  <c:v>13.253306591619808</c:v>
                </c:pt>
                <c:pt idx="2884">
                  <c:v>13.245915835736037</c:v>
                </c:pt>
                <c:pt idx="2885">
                  <c:v>13.239081708870637</c:v>
                </c:pt>
                <c:pt idx="2886">
                  <c:v>13.240259227255173</c:v>
                </c:pt>
                <c:pt idx="2887">
                  <c:v>13.25155587527019</c:v>
                </c:pt>
                <c:pt idx="2888">
                  <c:v>13.266692922982273</c:v>
                </c:pt>
                <c:pt idx="2889">
                  <c:v>13.280319674796795</c:v>
                </c:pt>
                <c:pt idx="2890">
                  <c:v>13.260663500267652</c:v>
                </c:pt>
                <c:pt idx="2891">
                  <c:v>13.272848926829315</c:v>
                </c:pt>
                <c:pt idx="2892">
                  <c:v>13.259288649798695</c:v>
                </c:pt>
                <c:pt idx="2893">
                  <c:v>13.265688374488759</c:v>
                </c:pt>
                <c:pt idx="2894">
                  <c:v>13.254184695310776</c:v>
                </c:pt>
                <c:pt idx="2895">
                  <c:v>13.240128569707965</c:v>
                </c:pt>
                <c:pt idx="2896">
                  <c:v>13.243420481801172</c:v>
                </c:pt>
                <c:pt idx="2897">
                  <c:v>13.25273514289994</c:v>
                </c:pt>
                <c:pt idx="2898">
                  <c:v>13.272910264787098</c:v>
                </c:pt>
                <c:pt idx="2899">
                  <c:v>13.26524895300421</c:v>
                </c:pt>
                <c:pt idx="2900">
                  <c:v>13.2448986522352</c:v>
                </c:pt>
                <c:pt idx="2901">
                  <c:v>13.227277747228428</c:v>
                </c:pt>
                <c:pt idx="2902">
                  <c:v>13.23997479330931</c:v>
                </c:pt>
                <c:pt idx="2903">
                  <c:v>13.255848363208981</c:v>
                </c:pt>
                <c:pt idx="2904">
                  <c:v>13.265260229986133</c:v>
                </c:pt>
                <c:pt idx="2905">
                  <c:v>13.271531905944256</c:v>
                </c:pt>
                <c:pt idx="2906">
                  <c:v>13.26845270622502</c:v>
                </c:pt>
                <c:pt idx="2907">
                  <c:v>13.275540644599349</c:v>
                </c:pt>
                <c:pt idx="2908">
                  <c:v>13.267245271766708</c:v>
                </c:pt>
                <c:pt idx="2909">
                  <c:v>13.250862889305859</c:v>
                </c:pt>
                <c:pt idx="2910">
                  <c:v>13.242453264263657</c:v>
                </c:pt>
                <c:pt idx="2911">
                  <c:v>13.245122519368763</c:v>
                </c:pt>
                <c:pt idx="2912">
                  <c:v>13.255811309634545</c:v>
                </c:pt>
                <c:pt idx="2913">
                  <c:v>13.260268001711637</c:v>
                </c:pt>
                <c:pt idx="2914">
                  <c:v>13.272074800540466</c:v>
                </c:pt>
                <c:pt idx="2915">
                  <c:v>13.290818769143547</c:v>
                </c:pt>
                <c:pt idx="2916">
                  <c:v>13.302381613290956</c:v>
                </c:pt>
                <c:pt idx="2917">
                  <c:v>13.327374730015549</c:v>
                </c:pt>
                <c:pt idx="2918">
                  <c:v>13.324817454136539</c:v>
                </c:pt>
                <c:pt idx="2919">
                  <c:v>13.330838093636148</c:v>
                </c:pt>
                <c:pt idx="2920">
                  <c:v>13.350721079041204</c:v>
                </c:pt>
                <c:pt idx="2921">
                  <c:v>13.375033304529657</c:v>
                </c:pt>
                <c:pt idx="2922">
                  <c:v>13.390033209644956</c:v>
                </c:pt>
                <c:pt idx="2923">
                  <c:v>13.386766069844828</c:v>
                </c:pt>
                <c:pt idx="2924">
                  <c:v>13.377483446417505</c:v>
                </c:pt>
                <c:pt idx="2925">
                  <c:v>13.377631798263785</c:v>
                </c:pt>
                <c:pt idx="2926">
                  <c:v>13.374089173479943</c:v>
                </c:pt>
                <c:pt idx="2927">
                  <c:v>13.362279934228594</c:v>
                </c:pt>
                <c:pt idx="2928">
                  <c:v>13.348379990435236</c:v>
                </c:pt>
                <c:pt idx="2929">
                  <c:v>13.335339822864189</c:v>
                </c:pt>
                <c:pt idx="2930">
                  <c:v>13.326940547591585</c:v>
                </c:pt>
                <c:pt idx="2931">
                  <c:v>12.91</c:v>
                </c:pt>
                <c:pt idx="2932">
                  <c:v>13.07</c:v>
                </c:pt>
                <c:pt idx="2933">
                  <c:v>13.606666666666667</c:v>
                </c:pt>
                <c:pt idx="2934">
                  <c:v>14.68</c:v>
                </c:pt>
                <c:pt idx="2935">
                  <c:v>15.518000000000001</c:v>
                </c:pt>
                <c:pt idx="2936">
                  <c:v>17.068333333333332</c:v>
                </c:pt>
                <c:pt idx="2937">
                  <c:v>18.064285714285713</c:v>
                </c:pt>
                <c:pt idx="2938">
                  <c:v>17.5075</c:v>
                </c:pt>
                <c:pt idx="2939">
                  <c:v>17.306666666666665</c:v>
                </c:pt>
                <c:pt idx="2940">
                  <c:v>17.382999999999999</c:v>
                </c:pt>
                <c:pt idx="2941">
                  <c:v>17.314545454545453</c:v>
                </c:pt>
                <c:pt idx="2942">
                  <c:v>17.0975</c:v>
                </c:pt>
                <c:pt idx="2943">
                  <c:v>16.579999999999998</c:v>
                </c:pt>
                <c:pt idx="2944">
                  <c:v>16.722142857142856</c:v>
                </c:pt>
                <c:pt idx="2945">
                  <c:v>16.745333333333331</c:v>
                </c:pt>
                <c:pt idx="2946">
                  <c:v>17.371874999999999</c:v>
                </c:pt>
                <c:pt idx="2947">
                  <c:v>17.648235294117647</c:v>
                </c:pt>
                <c:pt idx="2948">
                  <c:v>17.613888888888887</c:v>
                </c:pt>
                <c:pt idx="2949">
                  <c:v>17.517894736842106</c:v>
                </c:pt>
                <c:pt idx="2950">
                  <c:v>17.790499999999998</c:v>
                </c:pt>
                <c:pt idx="2951">
                  <c:v>17.824285714285711</c:v>
                </c:pt>
                <c:pt idx="2952">
                  <c:v>17.549545454545452</c:v>
                </c:pt>
                <c:pt idx="2953">
                  <c:v>17.549545454545452</c:v>
                </c:pt>
                <c:pt idx="2954">
                  <c:v>17.549545454545452</c:v>
                </c:pt>
                <c:pt idx="2955">
                  <c:v>17.376086956521736</c:v>
                </c:pt>
                <c:pt idx="2956">
                  <c:v>17.142083333333328</c:v>
                </c:pt>
                <c:pt idx="2957">
                  <c:v>17.007199999999997</c:v>
                </c:pt>
                <c:pt idx="2958">
                  <c:v>16.933076923076918</c:v>
                </c:pt>
                <c:pt idx="2959">
                  <c:v>16.911481481481477</c:v>
                </c:pt>
                <c:pt idx="2960">
                  <c:v>16.79785714285714</c:v>
                </c:pt>
                <c:pt idx="2961">
                  <c:v>16.546896551724135</c:v>
                </c:pt>
                <c:pt idx="2962">
                  <c:v>16.693449275362315</c:v>
                </c:pt>
                <c:pt idx="2963">
                  <c:v>16.445918653576435</c:v>
                </c:pt>
                <c:pt idx="2964">
                  <c:v>16.42135869565217</c:v>
                </c:pt>
                <c:pt idx="2965">
                  <c:v>16.384953886693015</c:v>
                </c:pt>
                <c:pt idx="2966">
                  <c:v>16.423043478260865</c:v>
                </c:pt>
                <c:pt idx="2967">
                  <c:v>16.434385093167698</c:v>
                </c:pt>
                <c:pt idx="2968">
                  <c:v>16.407874396135263</c:v>
                </c:pt>
                <c:pt idx="2969">
                  <c:v>16.207661574618093</c:v>
                </c:pt>
                <c:pt idx="2970">
                  <c:v>16.260217391304348</c:v>
                </c:pt>
                <c:pt idx="2971">
                  <c:v>16.450651377607898</c:v>
                </c:pt>
                <c:pt idx="2972">
                  <c:v>16.401635093167702</c:v>
                </c:pt>
                <c:pt idx="2973">
                  <c:v>16.429156188456293</c:v>
                </c:pt>
                <c:pt idx="2974">
                  <c:v>16.422033422064477</c:v>
                </c:pt>
                <c:pt idx="2975">
                  <c:v>16.495939621551351</c:v>
                </c:pt>
                <c:pt idx="2976">
                  <c:v>16.649213721061546</c:v>
                </c:pt>
                <c:pt idx="2977">
                  <c:v>16.665008971704623</c:v>
                </c:pt>
                <c:pt idx="2978">
                  <c:v>16.671421820145827</c:v>
                </c:pt>
                <c:pt idx="2979">
                  <c:v>16.665859653759746</c:v>
                </c:pt>
                <c:pt idx="2980">
                  <c:v>16.849070910973087</c:v>
                </c:pt>
                <c:pt idx="2981">
                  <c:v>16.906232729116493</c:v>
                </c:pt>
                <c:pt idx="2982">
                  <c:v>16.856308074534162</c:v>
                </c:pt>
                <c:pt idx="2983">
                  <c:v>16.846968700523686</c:v>
                </c:pt>
                <c:pt idx="2984">
                  <c:v>16.744719302436692</c:v>
                </c:pt>
                <c:pt idx="2985">
                  <c:v>16.731800070315245</c:v>
                </c:pt>
                <c:pt idx="2986">
                  <c:v>16.794914883827925</c:v>
                </c:pt>
                <c:pt idx="2987">
                  <c:v>16.664280067758327</c:v>
                </c:pt>
                <c:pt idx="2988">
                  <c:v>16.550453637976926</c:v>
                </c:pt>
                <c:pt idx="2989">
                  <c:v>16.473954451345755</c:v>
                </c:pt>
                <c:pt idx="2990">
                  <c:v>16.397851788391517</c:v>
                </c:pt>
                <c:pt idx="2991">
                  <c:v>16.305345825876405</c:v>
                </c:pt>
                <c:pt idx="2992">
                  <c:v>16.366090062111802</c:v>
                </c:pt>
                <c:pt idx="2993">
                  <c:v>16.317793503716523</c:v>
                </c:pt>
                <c:pt idx="2994">
                  <c:v>16.246054898817871</c:v>
                </c:pt>
                <c:pt idx="2995">
                  <c:v>16.191514344868381</c:v>
                </c:pt>
                <c:pt idx="2996">
                  <c:v>16.185240683229811</c:v>
                </c:pt>
                <c:pt idx="2997">
                  <c:v>16.028698518872428</c:v>
                </c:pt>
                <c:pt idx="2998">
                  <c:v>15.939930359495575</c:v>
                </c:pt>
                <c:pt idx="2999">
                  <c:v>15.981423936219523</c:v>
                </c:pt>
                <c:pt idx="3000">
                  <c:v>15.974785348922175</c:v>
                </c:pt>
                <c:pt idx="3001">
                  <c:v>15.910078314879826</c:v>
                </c:pt>
                <c:pt idx="3002">
                  <c:v>15.827648624667258</c:v>
                </c:pt>
                <c:pt idx="3003">
                  <c:v>15.773315545446593</c:v>
                </c:pt>
                <c:pt idx="3004">
                  <c:v>15.73076949620428</c:v>
                </c:pt>
                <c:pt idx="3005">
                  <c:v>15.655553475708331</c:v>
                </c:pt>
                <c:pt idx="3006">
                  <c:v>15.649127077387949</c:v>
                </c:pt>
                <c:pt idx="3007">
                  <c:v>15.641005383022776</c:v>
                </c:pt>
                <c:pt idx="3008">
                  <c:v>15.669676364825106</c:v>
                </c:pt>
                <c:pt idx="3009">
                  <c:v>15.69474550294426</c:v>
                </c:pt>
                <c:pt idx="3010">
                  <c:v>15.652505175983437</c:v>
                </c:pt>
                <c:pt idx="3011">
                  <c:v>15.654119034515292</c:v>
                </c:pt>
                <c:pt idx="3012">
                  <c:v>15.717192546583851</c:v>
                </c:pt>
                <c:pt idx="3013">
                  <c:v>15.685375354650718</c:v>
                </c:pt>
                <c:pt idx="3014">
                  <c:v>15.651041508862294</c:v>
                </c:pt>
                <c:pt idx="3015">
                  <c:v>15.600065105141063</c:v>
                </c:pt>
                <c:pt idx="3016">
                  <c:v>15.529230996746527</c:v>
                </c:pt>
                <c:pt idx="3017">
                  <c:v>15.484181220314216</c:v>
                </c:pt>
                <c:pt idx="3018">
                  <c:v>15.419016322403586</c:v>
                </c:pt>
                <c:pt idx="3019">
                  <c:v>15.425119583065614</c:v>
                </c:pt>
                <c:pt idx="3020">
                  <c:v>15.444379587803503</c:v>
                </c:pt>
                <c:pt idx="3021">
                  <c:v>15.353319142996723</c:v>
                </c:pt>
                <c:pt idx="3022">
                  <c:v>15.26717115251898</c:v>
                </c:pt>
                <c:pt idx="3023">
                  <c:v>15.226433007985804</c:v>
                </c:pt>
                <c:pt idx="3024">
                  <c:v>15.218319605725089</c:v>
                </c:pt>
                <c:pt idx="3025">
                  <c:v>15.254574233620517</c:v>
                </c:pt>
                <c:pt idx="3026">
                  <c:v>15.196653231135192</c:v>
                </c:pt>
                <c:pt idx="3027">
                  <c:v>15.147846355017979</c:v>
                </c:pt>
                <c:pt idx="3028">
                  <c:v>15.138077122153208</c:v>
                </c:pt>
                <c:pt idx="3029">
                  <c:v>15.112633028110393</c:v>
                </c:pt>
                <c:pt idx="3030">
                  <c:v>15.07801432374192</c:v>
                </c:pt>
                <c:pt idx="3031">
                  <c:v>15.087832360875838</c:v>
                </c:pt>
                <c:pt idx="3032">
                  <c:v>15.107454037267081</c:v>
                </c:pt>
                <c:pt idx="3033">
                  <c:v>15.030053502244634</c:v>
                </c:pt>
                <c:pt idx="3034">
                  <c:v>14.971621605163802</c:v>
                </c:pt>
                <c:pt idx="3035">
                  <c:v>14.932965084725319</c:v>
                </c:pt>
                <c:pt idx="3036">
                  <c:v>14.894859651218345</c:v>
                </c:pt>
                <c:pt idx="3037">
                  <c:v>14.854241940254362</c:v>
                </c:pt>
                <c:pt idx="3038">
                  <c:v>14.813069846478378</c:v>
                </c:pt>
                <c:pt idx="3039">
                  <c:v>14.786218726417832</c:v>
                </c:pt>
                <c:pt idx="3040">
                  <c:v>14.717179664136186</c:v>
                </c:pt>
                <c:pt idx="3041">
                  <c:v>14.697022052538605</c:v>
                </c:pt>
                <c:pt idx="3042">
                  <c:v>14.651230942970074</c:v>
                </c:pt>
                <c:pt idx="3043">
                  <c:v>14.589778411952324</c:v>
                </c:pt>
                <c:pt idx="3044">
                  <c:v>14.524333961845608</c:v>
                </c:pt>
                <c:pt idx="3045">
                  <c:v>14.468543395811576</c:v>
                </c:pt>
                <c:pt idx="3046">
                  <c:v>14.417064944971122</c:v>
                </c:pt>
                <c:pt idx="3047">
                  <c:v>14.379960032406157</c:v>
                </c:pt>
                <c:pt idx="3048">
                  <c:v>14.337029342471622</c:v>
                </c:pt>
                <c:pt idx="3049">
                  <c:v>14.325516271168446</c:v>
                </c:pt>
                <c:pt idx="3050">
                  <c:v>14.268605116328034</c:v>
                </c:pt>
                <c:pt idx="3051">
                  <c:v>14.245843728795865</c:v>
                </c:pt>
                <c:pt idx="3052">
                  <c:v>14.225128364389233</c:v>
                </c:pt>
                <c:pt idx="3053">
                  <c:v>14.214011601047174</c:v>
                </c:pt>
                <c:pt idx="3054">
                  <c:v>14.197011505956624</c:v>
                </c:pt>
                <c:pt idx="3055">
                  <c:v>14.164271575013888</c:v>
                </c:pt>
                <c:pt idx="3056">
                  <c:v>14.110850030054099</c:v>
                </c:pt>
                <c:pt idx="3057">
                  <c:v>14.057323229813667</c:v>
                </c:pt>
                <c:pt idx="3058">
                  <c:v>14.035439712116732</c:v>
                </c:pt>
                <c:pt idx="3059">
                  <c:v>14.001932312808727</c:v>
                </c:pt>
                <c:pt idx="3060">
                  <c:v>13.963714091614907</c:v>
                </c:pt>
                <c:pt idx="3061">
                  <c:v>13.937644038895696</c:v>
                </c:pt>
                <c:pt idx="3062">
                  <c:v>13.910892930904192</c:v>
                </c:pt>
                <c:pt idx="3063">
                  <c:v>13.874550236775153</c:v>
                </c:pt>
                <c:pt idx="3064">
                  <c:v>13.830349098617765</c:v>
                </c:pt>
                <c:pt idx="3065">
                  <c:v>13.812752488853722</c:v>
                </c:pt>
                <c:pt idx="3066">
                  <c:v>13.768254335951827</c:v>
                </c:pt>
                <c:pt idx="3067">
                  <c:v>13.737378377907739</c:v>
                </c:pt>
                <c:pt idx="3068">
                  <c:v>13.695559419246653</c:v>
                </c:pt>
                <c:pt idx="3069">
                  <c:v>13.656978693558722</c:v>
                </c:pt>
                <c:pt idx="3070">
                  <c:v>13.625623775489455</c:v>
                </c:pt>
                <c:pt idx="3071">
                  <c:v>13.59730993537802</c:v>
                </c:pt>
                <c:pt idx="3072">
                  <c:v>13.551543435839607</c:v>
                </c:pt>
                <c:pt idx="3073">
                  <c:v>13.498837454025139</c:v>
                </c:pt>
                <c:pt idx="3074">
                  <c:v>13.4424371902644</c:v>
                </c:pt>
                <c:pt idx="3075">
                  <c:v>13.392909657465347</c:v>
                </c:pt>
                <c:pt idx="3076">
                  <c:v>13.373514451510726</c:v>
                </c:pt>
                <c:pt idx="3077">
                  <c:v>13.352110903569272</c:v>
                </c:pt>
                <c:pt idx="3078">
                  <c:v>13.321895550060843</c:v>
                </c:pt>
                <c:pt idx="3079">
                  <c:v>13.264467689176076</c:v>
                </c:pt>
                <c:pt idx="3080">
                  <c:v>13.225180745330292</c:v>
                </c:pt>
                <c:pt idx="3081">
                  <c:v>13.199776847710625</c:v>
                </c:pt>
                <c:pt idx="3082">
                  <c:v>13.169845002059223</c:v>
                </c:pt>
                <c:pt idx="3083">
                  <c:v>13.129978478866777</c:v>
                </c:pt>
                <c:pt idx="3084">
                  <c:v>13.10043914676897</c:v>
                </c:pt>
                <c:pt idx="3085">
                  <c:v>13.054684642541721</c:v>
                </c:pt>
                <c:pt idx="3086">
                  <c:v>13.022641235771969</c:v>
                </c:pt>
                <c:pt idx="3087">
                  <c:v>12.997269356831504</c:v>
                </c:pt>
                <c:pt idx="3088">
                  <c:v>12.97055609172361</c:v>
                </c:pt>
                <c:pt idx="3089">
                  <c:v>12.932781849101167</c:v>
                </c:pt>
                <c:pt idx="3090">
                  <c:v>12.893650318410653</c:v>
                </c:pt>
                <c:pt idx="3091">
                  <c:v>12.864130505087315</c:v>
                </c:pt>
                <c:pt idx="3092">
                  <c:v>12.821354689430521</c:v>
                </c:pt>
                <c:pt idx="3093">
                  <c:v>12.804079194465114</c:v>
                </c:pt>
                <c:pt idx="3094">
                  <c:v>12.815412038943723</c:v>
                </c:pt>
                <c:pt idx="3095">
                  <c:v>12.808753069379652</c:v>
                </c:pt>
                <c:pt idx="3096">
                  <c:v>12.791321648224896</c:v>
                </c:pt>
                <c:pt idx="3097">
                  <c:v>12.779859092781109</c:v>
                </c:pt>
                <c:pt idx="3098">
                  <c:v>12.7601009054752</c:v>
                </c:pt>
                <c:pt idx="3099">
                  <c:v>12.751776947957383</c:v>
                </c:pt>
                <c:pt idx="3100">
                  <c:v>12.726825894695732</c:v>
                </c:pt>
                <c:pt idx="3101">
                  <c:v>12.696785504786289</c:v>
                </c:pt>
                <c:pt idx="3102">
                  <c:v>12.681451472405195</c:v>
                </c:pt>
                <c:pt idx="3103">
                  <c:v>12.648519007654288</c:v>
                </c:pt>
                <c:pt idx="3104">
                  <c:v>12.620911339005136</c:v>
                </c:pt>
                <c:pt idx="3105">
                  <c:v>12.593680637623603</c:v>
                </c:pt>
                <c:pt idx="3106">
                  <c:v>12.579464082234962</c:v>
                </c:pt>
                <c:pt idx="3107">
                  <c:v>12.57609571605076</c:v>
                </c:pt>
                <c:pt idx="3108">
                  <c:v>12.560947444936835</c:v>
                </c:pt>
                <c:pt idx="3109">
                  <c:v>12.53450141417448</c:v>
                </c:pt>
                <c:pt idx="3110">
                  <c:v>12.516835675892601</c:v>
                </c:pt>
                <c:pt idx="3111">
                  <c:v>12.512719275468621</c:v>
                </c:pt>
                <c:pt idx="3112">
                  <c:v>12.50375972393824</c:v>
                </c:pt>
                <c:pt idx="3113">
                  <c:v>12.473904697839133</c:v>
                </c:pt>
                <c:pt idx="3114">
                  <c:v>12.504267858840016</c:v>
                </c:pt>
                <c:pt idx="3115">
                  <c:v>12.531020493491164</c:v>
                </c:pt>
                <c:pt idx="3116">
                  <c:v>12.552047556026539</c:v>
                </c:pt>
                <c:pt idx="3117">
                  <c:v>12.540955407075044</c:v>
                </c:pt>
                <c:pt idx="3118">
                  <c:v>12.516111560800448</c:v>
                </c:pt>
                <c:pt idx="3119">
                  <c:v>12.484153744967291</c:v>
                </c:pt>
                <c:pt idx="3120">
                  <c:v>12.457589097387675</c:v>
                </c:pt>
                <c:pt idx="3121">
                  <c:v>12.451993387877689</c:v>
                </c:pt>
                <c:pt idx="3122">
                  <c:v>12.427825001625701</c:v>
                </c:pt>
                <c:pt idx="3123">
                  <c:v>12.410506546119807</c:v>
                </c:pt>
                <c:pt idx="3124">
                  <c:v>12.384983074525435</c:v>
                </c:pt>
                <c:pt idx="3125">
                  <c:v>12.37029404305121</c:v>
                </c:pt>
                <c:pt idx="3126">
                  <c:v>12.349055413963317</c:v>
                </c:pt>
                <c:pt idx="3127">
                  <c:v>12.341111540045558</c:v>
                </c:pt>
                <c:pt idx="3128">
                  <c:v>12.356718113820836</c:v>
                </c:pt>
                <c:pt idx="3129">
                  <c:v>12.340288072633928</c:v>
                </c:pt>
                <c:pt idx="3130">
                  <c:v>12.324579547014565</c:v>
                </c:pt>
                <c:pt idx="3131">
                  <c:v>12.308576634718008</c:v>
                </c:pt>
                <c:pt idx="3132">
                  <c:v>12.301533751544419</c:v>
                </c:pt>
                <c:pt idx="3133">
                  <c:v>12.318441543825291</c:v>
                </c:pt>
                <c:pt idx="3134">
                  <c:v>12.295627476776652</c:v>
                </c:pt>
                <c:pt idx="3135">
                  <c:v>12.271412563097948</c:v>
                </c:pt>
                <c:pt idx="3136">
                  <c:v>12.268121325043547</c:v>
                </c:pt>
                <c:pt idx="3137">
                  <c:v>12.242520733214066</c:v>
                </c:pt>
                <c:pt idx="3138">
                  <c:v>12.226197817033416</c:v>
                </c:pt>
                <c:pt idx="3139">
                  <c:v>12.21095048458398</c:v>
                </c:pt>
                <c:pt idx="3140">
                  <c:v>12.202724761100402</c:v>
                </c:pt>
                <c:pt idx="3141">
                  <c:v>12.210845695257818</c:v>
                </c:pt>
                <c:pt idx="3142">
                  <c:v>12.21650833480421</c:v>
                </c:pt>
                <c:pt idx="3143">
                  <c:v>12.06590876923641</c:v>
                </c:pt>
                <c:pt idx="3144">
                  <c:v>12.05031485994756</c:v>
                </c:pt>
                <c:pt idx="3145">
                  <c:v>12.054914320698982</c:v>
                </c:pt>
                <c:pt idx="3146">
                  <c:v>12.064283879948052</c:v>
                </c:pt>
                <c:pt idx="3147">
                  <c:v>12.050356978180853</c:v>
                </c:pt>
                <c:pt idx="3148">
                  <c:v>12.033271992170755</c:v>
                </c:pt>
                <c:pt idx="3149">
                  <c:v>12.013855992206837</c:v>
                </c:pt>
                <c:pt idx="3150">
                  <c:v>12.001544726187539</c:v>
                </c:pt>
                <c:pt idx="3151">
                  <c:v>11.989026257118191</c:v>
                </c:pt>
                <c:pt idx="3152">
                  <c:v>11.977757955949473</c:v>
                </c:pt>
                <c:pt idx="3153">
                  <c:v>11.967013953132206</c:v>
                </c:pt>
                <c:pt idx="3154">
                  <c:v>11.95522560199197</c:v>
                </c:pt>
                <c:pt idx="3155">
                  <c:v>11.92959678763326</c:v>
                </c:pt>
                <c:pt idx="3156">
                  <c:v>11.914062873402754</c:v>
                </c:pt>
                <c:pt idx="3157">
                  <c:v>11.895511482854296</c:v>
                </c:pt>
                <c:pt idx="3158">
                  <c:v>11.878451697531931</c:v>
                </c:pt>
                <c:pt idx="3159">
                  <c:v>11.868854994018575</c:v>
                </c:pt>
                <c:pt idx="3160">
                  <c:v>11.871316156325509</c:v>
                </c:pt>
                <c:pt idx="3161">
                  <c:v>11.855589884900507</c:v>
                </c:pt>
                <c:pt idx="3162">
                  <c:v>11.84804384192268</c:v>
                </c:pt>
                <c:pt idx="3163">
                  <c:v>11.85480555689271</c:v>
                </c:pt>
                <c:pt idx="3164">
                  <c:v>11.861638291561276</c:v>
                </c:pt>
                <c:pt idx="3165">
                  <c:v>11.86193168945157</c:v>
                </c:pt>
                <c:pt idx="3166">
                  <c:v>11.845171297616307</c:v>
                </c:pt>
                <c:pt idx="3167">
                  <c:v>11.829106738903047</c:v>
                </c:pt>
                <c:pt idx="3168">
                  <c:v>11.816822388314474</c:v>
                </c:pt>
                <c:pt idx="3169">
                  <c:v>11.797426513258294</c:v>
                </c:pt>
                <c:pt idx="3170">
                  <c:v>11.793067578328639</c:v>
                </c:pt>
                <c:pt idx="3171">
                  <c:v>11.790293236996719</c:v>
                </c:pt>
                <c:pt idx="3172">
                  <c:v>11.812625348509235</c:v>
                </c:pt>
                <c:pt idx="3173">
                  <c:v>11.821120679013346</c:v>
                </c:pt>
                <c:pt idx="3174">
                  <c:v>11.829876378686844</c:v>
                </c:pt>
                <c:pt idx="3175">
                  <c:v>11.841893348321879</c:v>
                </c:pt>
                <c:pt idx="3176">
                  <c:v>11.86311509689433</c:v>
                </c:pt>
                <c:pt idx="3177">
                  <c:v>11.873388096498843</c:v>
                </c:pt>
                <c:pt idx="3178">
                  <c:v>11.866707657082181</c:v>
                </c:pt>
                <c:pt idx="3179">
                  <c:v>11.857935561304519</c:v>
                </c:pt>
                <c:pt idx="3180">
                  <c:v>11.851774530815387</c:v>
                </c:pt>
                <c:pt idx="3181">
                  <c:v>11.856426038723761</c:v>
                </c:pt>
                <c:pt idx="3182">
                  <c:v>11.836440334568866</c:v>
                </c:pt>
                <c:pt idx="3183">
                  <c:v>11.812231408933135</c:v>
                </c:pt>
                <c:pt idx="3184">
                  <c:v>11.798730490643717</c:v>
                </c:pt>
                <c:pt idx="3185">
                  <c:v>11.799802702143149</c:v>
                </c:pt>
                <c:pt idx="3186">
                  <c:v>11.794252297804002</c:v>
                </c:pt>
                <c:pt idx="3187">
                  <c:v>11.778314053498889</c:v>
                </c:pt>
                <c:pt idx="3188">
                  <c:v>11.767031576727408</c:v>
                </c:pt>
                <c:pt idx="3189">
                  <c:v>11.752334955806289</c:v>
                </c:pt>
                <c:pt idx="3190">
                  <c:v>11.747364665279907</c:v>
                </c:pt>
                <c:pt idx="3191">
                  <c:v>11.735212678155275</c:v>
                </c:pt>
                <c:pt idx="3192">
                  <c:v>11.733615706316217</c:v>
                </c:pt>
                <c:pt idx="3193">
                  <c:v>11.737126757249872</c:v>
                </c:pt>
                <c:pt idx="3194">
                  <c:v>11.761603372680215</c:v>
                </c:pt>
                <c:pt idx="3195">
                  <c:v>11.765893854152914</c:v>
                </c:pt>
                <c:pt idx="3196">
                  <c:v>11.769697286523547</c:v>
                </c:pt>
                <c:pt idx="3197">
                  <c:v>11.76871729676308</c:v>
                </c:pt>
                <c:pt idx="3198">
                  <c:v>11.758872494895551</c:v>
                </c:pt>
                <c:pt idx="3199">
                  <c:v>11.764569601656243</c:v>
                </c:pt>
                <c:pt idx="3200">
                  <c:v>11.775373446426181</c:v>
                </c:pt>
                <c:pt idx="3201">
                  <c:v>11.770855329524968</c:v>
                </c:pt>
                <c:pt idx="3202">
                  <c:v>11.764852161637839</c:v>
                </c:pt>
                <c:pt idx="3203">
                  <c:v>11.782251231152092</c:v>
                </c:pt>
                <c:pt idx="3204">
                  <c:v>11.897463542802271</c:v>
                </c:pt>
                <c:pt idx="3205">
                  <c:v>11.881135837517283</c:v>
                </c:pt>
                <c:pt idx="3206">
                  <c:v>11.865547750519044</c:v>
                </c:pt>
                <c:pt idx="3207">
                  <c:v>11.86040030415352</c:v>
                </c:pt>
                <c:pt idx="3208">
                  <c:v>11.865688708848616</c:v>
                </c:pt>
                <c:pt idx="3209">
                  <c:v>11.861083334448441</c:v>
                </c:pt>
                <c:pt idx="3210">
                  <c:v>11.861439149792153</c:v>
                </c:pt>
                <c:pt idx="3211">
                  <c:v>11.845089905527665</c:v>
                </c:pt>
                <c:pt idx="3212">
                  <c:v>11.832821727293636</c:v>
                </c:pt>
                <c:pt idx="3213">
                  <c:v>11.831530546769459</c:v>
                </c:pt>
                <c:pt idx="3214">
                  <c:v>11.825851360433397</c:v>
                </c:pt>
                <c:pt idx="3215">
                  <c:v>11.821943758453067</c:v>
                </c:pt>
                <c:pt idx="3216">
                  <c:v>11.833803111416261</c:v>
                </c:pt>
                <c:pt idx="3217">
                  <c:v>11.818929355266365</c:v>
                </c:pt>
                <c:pt idx="3218">
                  <c:v>11.816975056821377</c:v>
                </c:pt>
                <c:pt idx="3219">
                  <c:v>11.8286232273551</c:v>
                </c:pt>
                <c:pt idx="3220">
                  <c:v>11.828523841149007</c:v>
                </c:pt>
                <c:pt idx="3221">
                  <c:v>11.826245211940879</c:v>
                </c:pt>
                <c:pt idx="3222">
                  <c:v>11.834120228451429</c:v>
                </c:pt>
                <c:pt idx="3223">
                  <c:v>11.823521877150908</c:v>
                </c:pt>
                <c:pt idx="3224">
                  <c:v>11.821455021407239</c:v>
                </c:pt>
                <c:pt idx="3225">
                  <c:v>11.826228212460457</c:v>
                </c:pt>
                <c:pt idx="3226">
                  <c:v>11.831683218540523</c:v>
                </c:pt>
                <c:pt idx="3227">
                  <c:v>11.817711411020046</c:v>
                </c:pt>
                <c:pt idx="3228">
                  <c:v>11.813834007604438</c:v>
                </c:pt>
                <c:pt idx="3229">
                  <c:v>11.7985685732354</c:v>
                </c:pt>
                <c:pt idx="3230">
                  <c:v>11.791727739097027</c:v>
                </c:pt>
                <c:pt idx="3231">
                  <c:v>11.78058483695958</c:v>
                </c:pt>
                <c:pt idx="3232">
                  <c:v>11.771116220836381</c:v>
                </c:pt>
                <c:pt idx="3233">
                  <c:v>11.768089256647556</c:v>
                </c:pt>
                <c:pt idx="3234">
                  <c:v>11.797781733914633</c:v>
                </c:pt>
                <c:pt idx="3235">
                  <c:v>11.775259280208212</c:v>
                </c:pt>
                <c:pt idx="3236">
                  <c:v>11.775259280208212</c:v>
                </c:pt>
                <c:pt idx="3237">
                  <c:v>11.775259280208212</c:v>
                </c:pt>
                <c:pt idx="3238">
                  <c:v>11.779222243102264</c:v>
                </c:pt>
                <c:pt idx="3239">
                  <c:v>11.778339547223242</c:v>
                </c:pt>
                <c:pt idx="3240">
                  <c:v>11.775828633670224</c:v>
                </c:pt>
                <c:pt idx="3241">
                  <c:v>11.770076748869997</c:v>
                </c:pt>
                <c:pt idx="3242">
                  <c:v>11.767544032152886</c:v>
                </c:pt>
                <c:pt idx="3243">
                  <c:v>11.761467837874074</c:v>
                </c:pt>
                <c:pt idx="3244">
                  <c:v>11.751721167429318</c:v>
                </c:pt>
                <c:pt idx="3245">
                  <c:v>11.754223671714112</c:v>
                </c:pt>
                <c:pt idx="3246">
                  <c:v>11.761261416356053</c:v>
                </c:pt>
                <c:pt idx="3247">
                  <c:v>11.770522561990697</c:v>
                </c:pt>
                <c:pt idx="3248">
                  <c:v>11.760584592048053</c:v>
                </c:pt>
                <c:pt idx="3249">
                  <c:v>11.757344640962184</c:v>
                </c:pt>
                <c:pt idx="3250">
                  <c:v>11.746498613617367</c:v>
                </c:pt>
                <c:pt idx="3251">
                  <c:v>11.745531741019205</c:v>
                </c:pt>
                <c:pt idx="3252">
                  <c:v>11.748879125481409</c:v>
                </c:pt>
                <c:pt idx="3253">
                  <c:v>11.76549705925733</c:v>
                </c:pt>
                <c:pt idx="3254">
                  <c:v>11.776479880947152</c:v>
                </c:pt>
                <c:pt idx="3255">
                  <c:v>11.786241625866319</c:v>
                </c:pt>
                <c:pt idx="3256">
                  <c:v>11.780942738829467</c:v>
                </c:pt>
                <c:pt idx="3257">
                  <c:v>11.866853132826899</c:v>
                </c:pt>
                <c:pt idx="3258">
                  <c:v>11.876615931799657</c:v>
                </c:pt>
                <c:pt idx="3259">
                  <c:v>11.891980190471042</c:v>
                </c:pt>
                <c:pt idx="3260">
                  <c:v>11.893139760438922</c:v>
                </c:pt>
                <c:pt idx="3261">
                  <c:v>11.910469608266325</c:v>
                </c:pt>
                <c:pt idx="3262">
                  <c:v>11.933364517997221</c:v>
                </c:pt>
                <c:pt idx="3263">
                  <c:v>11.944509306696318</c:v>
                </c:pt>
                <c:pt idx="3264">
                  <c:v>11.980950187585115</c:v>
                </c:pt>
                <c:pt idx="3265">
                  <c:v>11.991883872818997</c:v>
                </c:pt>
                <c:pt idx="3266">
                  <c:v>11.99696855994906</c:v>
                </c:pt>
                <c:pt idx="3267">
                  <c:v>11.993193879588851</c:v>
                </c:pt>
                <c:pt idx="3268">
                  <c:v>11.990100484739784</c:v>
                </c:pt>
                <c:pt idx="3269">
                  <c:v>12.004607647471904</c:v>
                </c:pt>
                <c:pt idx="3270">
                  <c:v>12.022510600902047</c:v>
                </c:pt>
                <c:pt idx="3271">
                  <c:v>12.023601073896403</c:v>
                </c:pt>
                <c:pt idx="3272">
                  <c:v>12.034270893204402</c:v>
                </c:pt>
                <c:pt idx="3273">
                  <c:v>12.043815816823267</c:v>
                </c:pt>
                <c:pt idx="3274">
                  <c:v>12.047216358538494</c:v>
                </c:pt>
                <c:pt idx="3275">
                  <c:v>12.068485518777385</c:v>
                </c:pt>
                <c:pt idx="3276">
                  <c:v>12.070701257365586</c:v>
                </c:pt>
                <c:pt idx="3277">
                  <c:v>12.077521370317871</c:v>
                </c:pt>
                <c:pt idx="3278">
                  <c:v>12.073371598892528</c:v>
                </c:pt>
                <c:pt idx="3279">
                  <c:v>12.079071971069652</c:v>
                </c:pt>
                <c:pt idx="3280">
                  <c:v>12.086155578089681</c:v>
                </c:pt>
                <c:pt idx="3281">
                  <c:v>12.089192593714783</c:v>
                </c:pt>
                <c:pt idx="3282">
                  <c:v>12.076091465571924</c:v>
                </c:pt>
                <c:pt idx="3283">
                  <c:v>12.096016704925585</c:v>
                </c:pt>
                <c:pt idx="3284">
                  <c:v>12.105142371482941</c:v>
                </c:pt>
                <c:pt idx="3285">
                  <c:v>12.093760199484413</c:v>
                </c:pt>
                <c:pt idx="3286">
                  <c:v>12.090766562554059</c:v>
                </c:pt>
                <c:pt idx="3287">
                  <c:v>12.099036345662972</c:v>
                </c:pt>
                <c:pt idx="3288">
                  <c:v>12.102767881409687</c:v>
                </c:pt>
                <c:pt idx="3289">
                  <c:v>12.127746000053603</c:v>
                </c:pt>
                <c:pt idx="3290">
                  <c:v>12.120954578705138</c:v>
                </c:pt>
                <c:pt idx="3291">
                  <c:v>12.108851064479074</c:v>
                </c:pt>
                <c:pt idx="3292">
                  <c:v>12.113211815695614</c:v>
                </c:pt>
                <c:pt idx="3293">
                  <c:v>12.131782256320417</c:v>
                </c:pt>
                <c:pt idx="3294">
                  <c:v>12.13997175005286</c:v>
                </c:pt>
                <c:pt idx="3295">
                  <c:v>12.139999529138585</c:v>
                </c:pt>
                <c:pt idx="3296">
                  <c:v>15.53</c:v>
                </c:pt>
                <c:pt idx="3297">
                  <c:v>14.989999999999998</c:v>
                </c:pt>
                <c:pt idx="3298">
                  <c:v>15.799999999999999</c:v>
                </c:pt>
                <c:pt idx="3299">
                  <c:v>16.012499999999999</c:v>
                </c:pt>
                <c:pt idx="3300">
                  <c:v>15.307999999999998</c:v>
                </c:pt>
                <c:pt idx="3301">
                  <c:v>14.786666666666667</c:v>
                </c:pt>
                <c:pt idx="3302">
                  <c:v>14.295714285714284</c:v>
                </c:pt>
                <c:pt idx="3303">
                  <c:v>14.067499999999999</c:v>
                </c:pt>
                <c:pt idx="3304">
                  <c:v>13.954444444444443</c:v>
                </c:pt>
                <c:pt idx="3305">
                  <c:v>13.484999999999999</c:v>
                </c:pt>
                <c:pt idx="3306">
                  <c:v>13.40090909090909</c:v>
                </c:pt>
                <c:pt idx="3307">
                  <c:v>13.405833333333334</c:v>
                </c:pt>
                <c:pt idx="3308">
                  <c:v>13.304615384615385</c:v>
                </c:pt>
                <c:pt idx="3309">
                  <c:v>13.164285714285715</c:v>
                </c:pt>
                <c:pt idx="3310">
                  <c:v>13.151333333333334</c:v>
                </c:pt>
                <c:pt idx="3311">
                  <c:v>12.945704887218044</c:v>
                </c:pt>
                <c:pt idx="3312">
                  <c:v>12.945704887218044</c:v>
                </c:pt>
                <c:pt idx="3313">
                  <c:v>12.945704887218044</c:v>
                </c:pt>
                <c:pt idx="3314">
                  <c:v>12.945704887218044</c:v>
                </c:pt>
                <c:pt idx="3315">
                  <c:v>12.745369305616983</c:v>
                </c:pt>
                <c:pt idx="3316">
                  <c:v>12.717848788638261</c:v>
                </c:pt>
                <c:pt idx="3317">
                  <c:v>12.529014641867827</c:v>
                </c:pt>
                <c:pt idx="3318">
                  <c:v>12.344063909774436</c:v>
                </c:pt>
                <c:pt idx="3319">
                  <c:v>12.383394199785176</c:v>
                </c:pt>
                <c:pt idx="3320">
                  <c:v>12.445512645249487</c:v>
                </c:pt>
                <c:pt idx="3321">
                  <c:v>12.616577312847335</c:v>
                </c:pt>
                <c:pt idx="3322">
                  <c:v>12.810469924812027</c:v>
                </c:pt>
                <c:pt idx="3323">
                  <c:v>12.954451127819548</c:v>
                </c:pt>
                <c:pt idx="3324">
                  <c:v>13.046203007518795</c:v>
                </c:pt>
                <c:pt idx="3325">
                  <c:v>12.955973266499582</c:v>
                </c:pt>
                <c:pt idx="3326">
                  <c:v>12.900045649838882</c:v>
                </c:pt>
                <c:pt idx="3327">
                  <c:v>12.873492351568574</c:v>
                </c:pt>
                <c:pt idx="3328">
                  <c:v>13.01704260651629</c:v>
                </c:pt>
                <c:pt idx="3329">
                  <c:v>13.114879941789958</c:v>
                </c:pt>
                <c:pt idx="3330">
                  <c:v>13.004102443609021</c:v>
                </c:pt>
                <c:pt idx="3331">
                  <c:v>13.070644793802687</c:v>
                </c:pt>
                <c:pt idx="3332">
                  <c:v>13.094523181048473</c:v>
                </c:pt>
                <c:pt idx="3333">
                  <c:v>13.060108233018516</c:v>
                </c:pt>
                <c:pt idx="3334">
                  <c:v>12.979271893212445</c:v>
                </c:pt>
                <c:pt idx="3335">
                  <c:v>12.902534815017514</c:v>
                </c:pt>
                <c:pt idx="3336">
                  <c:v>12.875889161990736</c:v>
                </c:pt>
                <c:pt idx="3337">
                  <c:v>12.966250978349947</c:v>
                </c:pt>
                <c:pt idx="3338">
                  <c:v>13.300094703891199</c:v>
                </c:pt>
                <c:pt idx="3339">
                  <c:v>13.682531418430438</c:v>
                </c:pt>
                <c:pt idx="3340">
                  <c:v>13.712233051324951</c:v>
                </c:pt>
                <c:pt idx="3341">
                  <c:v>13.683809026875533</c:v>
                </c:pt>
                <c:pt idx="3342">
                  <c:v>13.67554063990109</c:v>
                </c:pt>
                <c:pt idx="3343">
                  <c:v>13.6458619590144</c:v>
                </c:pt>
                <c:pt idx="3344">
                  <c:v>13.716647733291426</c:v>
                </c:pt>
                <c:pt idx="3345">
                  <c:v>13.935529502989286</c:v>
                </c:pt>
                <c:pt idx="3346">
                  <c:v>13.912289305010345</c:v>
                </c:pt>
                <c:pt idx="3347">
                  <c:v>13.936120135520339</c:v>
                </c:pt>
                <c:pt idx="3348">
                  <c:v>13.928797732809933</c:v>
                </c:pt>
                <c:pt idx="3349">
                  <c:v>14.011566404715619</c:v>
                </c:pt>
                <c:pt idx="3350">
                  <c:v>14.016920896932627</c:v>
                </c:pt>
                <c:pt idx="3351">
                  <c:v>13.963582766801823</c:v>
                </c:pt>
                <c:pt idx="3352">
                  <c:v>13.944257160009196</c:v>
                </c:pt>
                <c:pt idx="3353">
                  <c:v>14.11599793891812</c:v>
                </c:pt>
                <c:pt idx="3354">
                  <c:v>14.114462261437438</c:v>
                </c:pt>
                <c:pt idx="3355">
                  <c:v>14.163857660359588</c:v>
                </c:pt>
                <c:pt idx="3356">
                  <c:v>14.11689459724994</c:v>
                </c:pt>
                <c:pt idx="3357">
                  <c:v>14.075930282042314</c:v>
                </c:pt>
                <c:pt idx="3358">
                  <c:v>14.034664777341611</c:v>
                </c:pt>
                <c:pt idx="3359">
                  <c:v>14.030326010499945</c:v>
                </c:pt>
                <c:pt idx="3360">
                  <c:v>14.122901397427365</c:v>
                </c:pt>
                <c:pt idx="3361">
                  <c:v>14.340474391118994</c:v>
                </c:pt>
                <c:pt idx="3362">
                  <c:v>14.452810728757759</c:v>
                </c:pt>
                <c:pt idx="3363">
                  <c:v>14.494152102161486</c:v>
                </c:pt>
                <c:pt idx="3364">
                  <c:v>14.539998282431766</c:v>
                </c:pt>
                <c:pt idx="3365">
                  <c:v>14.607610248365621</c:v>
                </c:pt>
                <c:pt idx="3366">
                  <c:v>14.687792450595538</c:v>
                </c:pt>
                <c:pt idx="3367">
                  <c:v>14.780578067253574</c:v>
                </c:pt>
                <c:pt idx="3368">
                  <c:v>14.789712666292809</c:v>
                </c:pt>
                <c:pt idx="3369">
                  <c:v>14.779012487894319</c:v>
                </c:pt>
                <c:pt idx="3370">
                  <c:v>14.847424452132502</c:v>
                </c:pt>
                <c:pt idx="3371">
                  <c:v>14.931843295253975</c:v>
                </c:pt>
                <c:pt idx="3372">
                  <c:v>15.052899466939733</c:v>
                </c:pt>
                <c:pt idx="3373">
                  <c:v>15.117527474047204</c:v>
                </c:pt>
                <c:pt idx="3374">
                  <c:v>15.294928428336055</c:v>
                </c:pt>
                <c:pt idx="3375">
                  <c:v>15.317591695500521</c:v>
                </c:pt>
                <c:pt idx="3376">
                  <c:v>15.3392892378659</c:v>
                </c:pt>
                <c:pt idx="3377">
                  <c:v>15.362386440601373</c:v>
                </c:pt>
                <c:pt idx="3378">
                  <c:v>15.331606610093857</c:v>
                </c:pt>
                <c:pt idx="3379">
                  <c:v>15.256401590216155</c:v>
                </c:pt>
                <c:pt idx="3380">
                  <c:v>15.251567424481811</c:v>
                </c:pt>
                <c:pt idx="3381">
                  <c:v>15.2104642025001</c:v>
                </c:pt>
                <c:pt idx="3382">
                  <c:v>15.2285539143751</c:v>
                </c:pt>
                <c:pt idx="3383">
                  <c:v>15.181498413778176</c:v>
                </c:pt>
                <c:pt idx="3384">
                  <c:v>15.117643781059824</c:v>
                </c:pt>
                <c:pt idx="3385">
                  <c:v>15.086176611162587</c:v>
                </c:pt>
                <c:pt idx="3386">
                  <c:v>15.042810967853921</c:v>
                </c:pt>
                <c:pt idx="3387">
                  <c:v>14.986936687316236</c:v>
                </c:pt>
                <c:pt idx="3388">
                  <c:v>14.940192946346055</c:v>
                </c:pt>
                <c:pt idx="3389">
                  <c:v>14.93348752935324</c:v>
                </c:pt>
                <c:pt idx="3390">
                  <c:v>14.904210490990705</c:v>
                </c:pt>
                <c:pt idx="3391">
                  <c:v>14.868251238399406</c:v>
                </c:pt>
                <c:pt idx="3392">
                  <c:v>14.831886863522817</c:v>
                </c:pt>
                <c:pt idx="3393">
                  <c:v>14.750077528117313</c:v>
                </c:pt>
                <c:pt idx="3394">
                  <c:v>14.674555887199425</c:v>
                </c:pt>
                <c:pt idx="3395">
                  <c:v>14.607498610011802</c:v>
                </c:pt>
                <c:pt idx="3396">
                  <c:v>14.585585358889233</c:v>
                </c:pt>
                <c:pt idx="3397">
                  <c:v>14.568256213849947</c:v>
                </c:pt>
                <c:pt idx="3398">
                  <c:v>14.526373651711449</c:v>
                </c:pt>
                <c:pt idx="3399">
                  <c:v>14.472350150209355</c:v>
                </c:pt>
                <c:pt idx="3400">
                  <c:v>14.443209462462205</c:v>
                </c:pt>
                <c:pt idx="3401">
                  <c:v>14.398323933700434</c:v>
                </c:pt>
                <c:pt idx="3402">
                  <c:v>14.394397742030238</c:v>
                </c:pt>
                <c:pt idx="3403">
                  <c:v>14.388641573058521</c:v>
                </c:pt>
                <c:pt idx="3404">
                  <c:v>14.41006948274665</c:v>
                </c:pt>
                <c:pt idx="3405">
                  <c:v>14.420816496926587</c:v>
                </c:pt>
                <c:pt idx="3406">
                  <c:v>14.418586714547637</c:v>
                </c:pt>
                <c:pt idx="3407">
                  <c:v>14.382452891478392</c:v>
                </c:pt>
                <c:pt idx="3408">
                  <c:v>14.35170331973768</c:v>
                </c:pt>
                <c:pt idx="3409">
                  <c:v>14.330066352893198</c:v>
                </c:pt>
                <c:pt idx="3410">
                  <c:v>14.321315760456651</c:v>
                </c:pt>
                <c:pt idx="3411">
                  <c:v>14.316702346647299</c:v>
                </c:pt>
                <c:pt idx="3412">
                  <c:v>14.307871624308287</c:v>
                </c:pt>
                <c:pt idx="3413">
                  <c:v>14.286411871053431</c:v>
                </c:pt>
                <c:pt idx="3414">
                  <c:v>14.249373837682281</c:v>
                </c:pt>
                <c:pt idx="3415">
                  <c:v>14.179892010009782</c:v>
                </c:pt>
                <c:pt idx="3416">
                  <c:v>14.117325988308645</c:v>
                </c:pt>
                <c:pt idx="3417">
                  <c:v>14.085667786726217</c:v>
                </c:pt>
                <c:pt idx="3418">
                  <c:v>14.050453888503499</c:v>
                </c:pt>
                <c:pt idx="3419">
                  <c:v>14.041855096036528</c:v>
                </c:pt>
                <c:pt idx="3420">
                  <c:v>14.028643169019835</c:v>
                </c:pt>
                <c:pt idx="3421">
                  <c:v>14.014670460328617</c:v>
                </c:pt>
                <c:pt idx="3422">
                  <c:v>13.98421700523714</c:v>
                </c:pt>
                <c:pt idx="3423">
                  <c:v>13.922823269195241</c:v>
                </c:pt>
                <c:pt idx="3424">
                  <c:v>13.865993571573226</c:v>
                </c:pt>
                <c:pt idx="3425">
                  <c:v>13.808781023765562</c:v>
                </c:pt>
                <c:pt idx="3426">
                  <c:v>13.776290547017394</c:v>
                </c:pt>
                <c:pt idx="3427">
                  <c:v>13.759885193939741</c:v>
                </c:pt>
                <c:pt idx="3428">
                  <c:v>13.750732230909435</c:v>
                </c:pt>
                <c:pt idx="3429">
                  <c:v>13.7040090841086</c:v>
                </c:pt>
                <c:pt idx="3430">
                  <c:v>13.642615075895655</c:v>
                </c:pt>
                <c:pt idx="3431">
                  <c:v>13.617783383595688</c:v>
                </c:pt>
                <c:pt idx="3432">
                  <c:v>13.59130738819572</c:v>
                </c:pt>
                <c:pt idx="3433">
                  <c:v>13.546705111246121</c:v>
                </c:pt>
                <c:pt idx="3434">
                  <c:v>13.501508750134018</c:v>
                </c:pt>
                <c:pt idx="3435">
                  <c:v>13.458942992833769</c:v>
                </c:pt>
                <c:pt idx="3436">
                  <c:v>13.419023116074106</c:v>
                </c:pt>
                <c:pt idx="3437">
                  <c:v>13.383994172792995</c:v>
                </c:pt>
                <c:pt idx="3438">
                  <c:v>13.416751357273046</c:v>
                </c:pt>
                <c:pt idx="3439">
                  <c:v>13.442590000129266</c:v>
                </c:pt>
                <c:pt idx="3440">
                  <c:v>13.482360493086102</c:v>
                </c:pt>
                <c:pt idx="3441">
                  <c:v>13.533952377749834</c:v>
                </c:pt>
                <c:pt idx="3442">
                  <c:v>13.486286041793239</c:v>
                </c:pt>
                <c:pt idx="3443">
                  <c:v>13.43320820702225</c:v>
                </c:pt>
                <c:pt idx="3444">
                  <c:v>13.389624589165933</c:v>
                </c:pt>
                <c:pt idx="3445">
                  <c:v>13.367858435498139</c:v>
                </c:pt>
                <c:pt idx="3446">
                  <c:v>13.3411161487718</c:v>
                </c:pt>
                <c:pt idx="3447">
                  <c:v>13.332719396095479</c:v>
                </c:pt>
                <c:pt idx="3448">
                  <c:v>13.360567933454842</c:v>
                </c:pt>
                <c:pt idx="3449">
                  <c:v>13.367782715352492</c:v>
                </c:pt>
                <c:pt idx="3450">
                  <c:v>13.394573618540964</c:v>
                </c:pt>
                <c:pt idx="3451">
                  <c:v>13.377811699465532</c:v>
                </c:pt>
                <c:pt idx="3452">
                  <c:v>13.33756616894952</c:v>
                </c:pt>
                <c:pt idx="3453">
                  <c:v>13.313065742053071</c:v>
                </c:pt>
                <c:pt idx="3454">
                  <c:v>13.285481987296322</c:v>
                </c:pt>
                <c:pt idx="3455">
                  <c:v>13.252644522409085</c:v>
                </c:pt>
                <c:pt idx="3456">
                  <c:v>13.22965310138118</c:v>
                </c:pt>
                <c:pt idx="3457">
                  <c:v>13.229466603888214</c:v>
                </c:pt>
                <c:pt idx="3458">
                  <c:v>13.268094937613913</c:v>
                </c:pt>
                <c:pt idx="3459">
                  <c:v>13.249845900734323</c:v>
                </c:pt>
                <c:pt idx="3460">
                  <c:v>13.204846851964358</c:v>
                </c:pt>
                <c:pt idx="3461">
                  <c:v>13.173590122811204</c:v>
                </c:pt>
                <c:pt idx="3462">
                  <c:v>13.14875115864772</c:v>
                </c:pt>
                <c:pt idx="3463">
                  <c:v>13.1368799395044</c:v>
                </c:pt>
                <c:pt idx="3464">
                  <c:v>13.114368614567628</c:v>
                </c:pt>
                <c:pt idx="3465">
                  <c:v>13.082546048013331</c:v>
                </c:pt>
                <c:pt idx="3466">
                  <c:v>13.060388035822777</c:v>
                </c:pt>
                <c:pt idx="3467">
                  <c:v>13.038728935019092</c:v>
                </c:pt>
                <c:pt idx="3468">
                  <c:v>13.046971705989568</c:v>
                </c:pt>
                <c:pt idx="3469">
                  <c:v>13.0250011112177</c:v>
                </c:pt>
                <c:pt idx="3470">
                  <c:v>12.99235575591992</c:v>
                </c:pt>
                <c:pt idx="3471">
                  <c:v>12.96112826600131</c:v>
                </c:pt>
                <c:pt idx="3472">
                  <c:v>12.946639023093256</c:v>
                </c:pt>
                <c:pt idx="3473">
                  <c:v>12.930143942961294</c:v>
                </c:pt>
                <c:pt idx="3474">
                  <c:v>12.906790852376288</c:v>
                </c:pt>
                <c:pt idx="3475">
                  <c:v>12.858051921006933</c:v>
                </c:pt>
                <c:pt idx="3476">
                  <c:v>12.830984213585545</c:v>
                </c:pt>
                <c:pt idx="3477">
                  <c:v>12.80522452524149</c:v>
                </c:pt>
                <c:pt idx="3478">
                  <c:v>12.793584388990148</c:v>
                </c:pt>
                <c:pt idx="3479">
                  <c:v>12.794393315017828</c:v>
                </c:pt>
                <c:pt idx="3480">
                  <c:v>12.774149395704544</c:v>
                </c:pt>
                <c:pt idx="3481">
                  <c:v>12.738279726875557</c:v>
                </c:pt>
                <c:pt idx="3482">
                  <c:v>12.698941250099059</c:v>
                </c:pt>
                <c:pt idx="3483">
                  <c:v>12.661541567666093</c:v>
                </c:pt>
                <c:pt idx="3484">
                  <c:v>12.63217844095821</c:v>
                </c:pt>
                <c:pt idx="3485">
                  <c:v>12.626658770150947</c:v>
                </c:pt>
                <c:pt idx="3486">
                  <c:v>12.600878670309719</c:v>
                </c:pt>
                <c:pt idx="3487">
                  <c:v>12.573889894276334</c:v>
                </c:pt>
                <c:pt idx="3488">
                  <c:v>12.570501000095931</c:v>
                </c:pt>
                <c:pt idx="3489">
                  <c:v>12.577095235697522</c:v>
                </c:pt>
                <c:pt idx="3490">
                  <c:v>12.592318698011598</c:v>
                </c:pt>
                <c:pt idx="3491">
                  <c:v>12.603602020819828</c:v>
                </c:pt>
                <c:pt idx="3492">
                  <c:v>12.602913350609416</c:v>
                </c:pt>
                <c:pt idx="3493">
                  <c:v>12.583513794965265</c:v>
                </c:pt>
                <c:pt idx="3494">
                  <c:v>12.567271377644015</c:v>
                </c:pt>
                <c:pt idx="3495">
                  <c:v>12.550584720904705</c:v>
                </c:pt>
                <c:pt idx="3496">
                  <c:v>12.550733282920339</c:v>
                </c:pt>
                <c:pt idx="3497">
                  <c:v>12.538719547830286</c:v>
                </c:pt>
                <c:pt idx="3498">
                  <c:v>12.530475950091134</c:v>
                </c:pt>
                <c:pt idx="3499">
                  <c:v>12.529329303573268</c:v>
                </c:pt>
                <c:pt idx="3500">
                  <c:v>12.501807871377361</c:v>
                </c:pt>
                <c:pt idx="3501">
                  <c:v>12.489779261173531</c:v>
                </c:pt>
                <c:pt idx="3502">
                  <c:v>12.492035245187385</c:v>
                </c:pt>
                <c:pt idx="3503">
                  <c:v>12.506805804966959</c:v>
                </c:pt>
                <c:pt idx="3504">
                  <c:v>12.506141699117604</c:v>
                </c:pt>
                <c:pt idx="3505">
                  <c:v>12.510556473518003</c:v>
                </c:pt>
                <c:pt idx="3506">
                  <c:v>12.512332644318397</c:v>
                </c:pt>
                <c:pt idx="3507">
                  <c:v>12.493134880469983</c:v>
                </c:pt>
                <c:pt idx="3508">
                  <c:v>12.487786619134411</c:v>
                </c:pt>
                <c:pt idx="3509">
                  <c:v>12.495853981129036</c:v>
                </c:pt>
                <c:pt idx="3510">
                  <c:v>12.492477311406729</c:v>
                </c:pt>
                <c:pt idx="3511">
                  <c:v>12.511479765343788</c:v>
                </c:pt>
                <c:pt idx="3512">
                  <c:v>12.538108364571153</c:v>
                </c:pt>
                <c:pt idx="3513">
                  <c:v>12.528721814038263</c:v>
                </c:pt>
                <c:pt idx="3514">
                  <c:v>12.506690694528826</c:v>
                </c:pt>
                <c:pt idx="3515">
                  <c:v>12.485369539254501</c:v>
                </c:pt>
                <c:pt idx="3516">
                  <c:v>12.473280688157002</c:v>
                </c:pt>
                <c:pt idx="3517">
                  <c:v>12.457329634786424</c:v>
                </c:pt>
                <c:pt idx="3518">
                  <c:v>12.445523590991939</c:v>
                </c:pt>
                <c:pt idx="3519">
                  <c:v>12.448620769313244</c:v>
                </c:pt>
                <c:pt idx="3520">
                  <c:v>12.453897252334356</c:v>
                </c:pt>
                <c:pt idx="3521">
                  <c:v>12.430292331920301</c:v>
                </c:pt>
                <c:pt idx="3522">
                  <c:v>12.40319281258137</c:v>
                </c:pt>
                <c:pt idx="3523">
                  <c:v>12.40319281258137</c:v>
                </c:pt>
                <c:pt idx="3524">
                  <c:v>12.40319281258137</c:v>
                </c:pt>
                <c:pt idx="3525">
                  <c:v>12.40319281258137</c:v>
                </c:pt>
                <c:pt idx="3526">
                  <c:v>12.37646751119212</c:v>
                </c:pt>
                <c:pt idx="3527">
                  <c:v>12.351660132824012</c:v>
                </c:pt>
                <c:pt idx="3528">
                  <c:v>12.343899515498798</c:v>
                </c:pt>
                <c:pt idx="3529">
                  <c:v>12.357128026395733</c:v>
                </c:pt>
                <c:pt idx="3530">
                  <c:v>12.347053231520643</c:v>
                </c:pt>
                <c:pt idx="3531">
                  <c:v>12.345370391383597</c:v>
                </c:pt>
                <c:pt idx="3532">
                  <c:v>12.350801688390595</c:v>
                </c:pt>
                <c:pt idx="3533">
                  <c:v>12.352565474216497</c:v>
                </c:pt>
                <c:pt idx="3534">
                  <c:v>12.346202532267069</c:v>
                </c:pt>
                <c:pt idx="3535">
                  <c:v>12.337757222300116</c:v>
                </c:pt>
                <c:pt idx="3536">
                  <c:v>12.338830595822245</c:v>
                </c:pt>
                <c:pt idx="3537">
                  <c:v>12.358793178043337</c:v>
                </c:pt>
                <c:pt idx="3538">
                  <c:v>12.351245527503071</c:v>
                </c:pt>
                <c:pt idx="3539">
                  <c:v>12.348677268984149</c:v>
                </c:pt>
                <c:pt idx="3540">
                  <c:v>12.343871087942373</c:v>
                </c:pt>
                <c:pt idx="3541">
                  <c:v>12.332021625075948</c:v>
                </c:pt>
                <c:pt idx="3542">
                  <c:v>12.375249751112976</c:v>
                </c:pt>
                <c:pt idx="3543">
                  <c:v>12.366343760405897</c:v>
                </c:pt>
                <c:pt idx="3544">
                  <c:v>12.379650987729329</c:v>
                </c:pt>
                <c:pt idx="3545">
                  <c:v>12.422849139418963</c:v>
                </c:pt>
                <c:pt idx="3546">
                  <c:v>12.412102816400926</c:v>
                </c:pt>
                <c:pt idx="3547">
                  <c:v>12.39522434966759</c:v>
                </c:pt>
                <c:pt idx="3548">
                  <c:v>12.386660688332904</c:v>
                </c:pt>
                <c:pt idx="3549">
                  <c:v>12.402561250073498</c:v>
                </c:pt>
                <c:pt idx="3550">
                  <c:v>12.420382289229829</c:v>
                </c:pt>
                <c:pt idx="3551">
                  <c:v>12.446740760072911</c:v>
                </c:pt>
                <c:pt idx="3552">
                  <c:v>12.463725856646326</c:v>
                </c:pt>
                <c:pt idx="3553">
                  <c:v>12.505933293723126</c:v>
                </c:pt>
                <c:pt idx="3554">
                  <c:v>12.558558063313153</c:v>
                </c:pt>
                <c:pt idx="3555">
                  <c:v>12.583248779599321</c:v>
                </c:pt>
                <c:pt idx="3556">
                  <c:v>12.651745843208737</c:v>
                </c:pt>
                <c:pt idx="3557">
                  <c:v>12.725098398508703</c:v>
                </c:pt>
                <c:pt idx="3558">
                  <c:v>12.769086342483378</c:v>
                </c:pt>
                <c:pt idx="3559">
                  <c:v>12.823718590571451</c:v>
                </c:pt>
                <c:pt idx="3560">
                  <c:v>12.819379908754572</c:v>
                </c:pt>
                <c:pt idx="3561">
                  <c:v>12.80311306295167</c:v>
                </c:pt>
                <c:pt idx="3562">
                  <c:v>12.784940215967181</c:v>
                </c:pt>
                <c:pt idx="3563">
                  <c:v>12.780875558654328</c:v>
                </c:pt>
                <c:pt idx="3564">
                  <c:v>12.812469187708874</c:v>
                </c:pt>
                <c:pt idx="3565">
                  <c:v>12.819511876885866</c:v>
                </c:pt>
                <c:pt idx="3566">
                  <c:v>12.814230699991958</c:v>
                </c:pt>
                <c:pt idx="3567">
                  <c:v>12.815417802623568</c:v>
                </c:pt>
                <c:pt idx="3568">
                  <c:v>12.828318859542581</c:v>
                </c:pt>
                <c:pt idx="3569">
                  <c:v>12.882989311559212</c:v>
                </c:pt>
                <c:pt idx="3570">
                  <c:v>12.979706823412153</c:v>
                </c:pt>
                <c:pt idx="3571">
                  <c:v>13.054411612955072</c:v>
                </c:pt>
                <c:pt idx="3572">
                  <c:v>13.118904559032728</c:v>
                </c:pt>
                <c:pt idx="3573">
                  <c:v>13.118904559032728</c:v>
                </c:pt>
                <c:pt idx="3574">
                  <c:v>13.107768880506873</c:v>
                </c:pt>
                <c:pt idx="3575">
                  <c:v>13.101256906585602</c:v>
                </c:pt>
                <c:pt idx="3576">
                  <c:v>13.08654429013821</c:v>
                </c:pt>
                <c:pt idx="3577">
                  <c:v>13.082047765446799</c:v>
                </c:pt>
                <c:pt idx="3578">
                  <c:v>13.099395418470541</c:v>
                </c:pt>
                <c:pt idx="3579">
                  <c:v>13.112610597465233</c:v>
                </c:pt>
                <c:pt idx="3580">
                  <c:v>13.131378185244134</c:v>
                </c:pt>
                <c:pt idx="3581">
                  <c:v>13.115781847662616</c:v>
                </c:pt>
                <c:pt idx="3582">
                  <c:v>13.103618341063822</c:v>
                </c:pt>
                <c:pt idx="3583">
                  <c:v>13.098267386113415</c:v>
                </c:pt>
                <c:pt idx="3584">
                  <c:v>13.106798044472866</c:v>
                </c:pt>
                <c:pt idx="3585">
                  <c:v>13.106067309333387</c:v>
                </c:pt>
                <c:pt idx="3586">
                  <c:v>13.094320593455452</c:v>
                </c:pt>
                <c:pt idx="3587">
                  <c:v>13.09339315277666</c:v>
                </c:pt>
                <c:pt idx="3588">
                  <c:v>13.11516450538933</c:v>
                </c:pt>
                <c:pt idx="3589">
                  <c:v>13.147550691781701</c:v>
                </c:pt>
                <c:pt idx="3590">
                  <c:v>13.20293057313572</c:v>
                </c:pt>
                <c:pt idx="3591">
                  <c:v>13.209183408522794</c:v>
                </c:pt>
                <c:pt idx="3592">
                  <c:v>13.252910362286508</c:v>
                </c:pt>
                <c:pt idx="3593">
                  <c:v>13.309910670319889</c:v>
                </c:pt>
                <c:pt idx="3594">
                  <c:v>13.311246592681806</c:v>
                </c:pt>
                <c:pt idx="3595">
                  <c:v>13.306464181102687</c:v>
                </c:pt>
                <c:pt idx="3596">
                  <c:v>13.28480954103091</c:v>
                </c:pt>
                <c:pt idx="3597">
                  <c:v>13.281166118857923</c:v>
                </c:pt>
                <c:pt idx="3598">
                  <c:v>13.292344611699621</c:v>
                </c:pt>
                <c:pt idx="3599">
                  <c:v>13.340484865532282</c:v>
                </c:pt>
                <c:pt idx="3600">
                  <c:v>13.355852365983516</c:v>
                </c:pt>
                <c:pt idx="3601">
                  <c:v>13.353190652384908</c:v>
                </c:pt>
                <c:pt idx="3602">
                  <c:v>13.349346683543626</c:v>
                </c:pt>
                <c:pt idx="3603">
                  <c:v>13.348086395558429</c:v>
                </c:pt>
                <c:pt idx="3604">
                  <c:v>13.34246359292413</c:v>
                </c:pt>
                <c:pt idx="3605">
                  <c:v>13.331465363244513</c:v>
                </c:pt>
                <c:pt idx="3606">
                  <c:v>13.32155922718121</c:v>
                </c:pt>
                <c:pt idx="3607">
                  <c:v>13.32155922718121</c:v>
                </c:pt>
                <c:pt idx="3608">
                  <c:v>13.32155922718121</c:v>
                </c:pt>
                <c:pt idx="3609">
                  <c:v>13.313914770698648</c:v>
                </c:pt>
                <c:pt idx="3610">
                  <c:v>13.324228774715971</c:v>
                </c:pt>
                <c:pt idx="3611">
                  <c:v>13.401120537664779</c:v>
                </c:pt>
                <c:pt idx="3612">
                  <c:v>13.439525990464567</c:v>
                </c:pt>
                <c:pt idx="3613">
                  <c:v>13.463411019621638</c:v>
                </c:pt>
                <c:pt idx="3614">
                  <c:v>13.486754855042214</c:v>
                </c:pt>
                <c:pt idx="3615">
                  <c:v>13.491331205990631</c:v>
                </c:pt>
                <c:pt idx="3616">
                  <c:v>13.49078206750989</c:v>
                </c:pt>
                <c:pt idx="3617">
                  <c:v>13.483495223843725</c:v>
                </c:pt>
                <c:pt idx="3618">
                  <c:v>13.49453504797161</c:v>
                </c:pt>
                <c:pt idx="3619">
                  <c:v>13.50125080972408</c:v>
                </c:pt>
                <c:pt idx="3620">
                  <c:v>13.507987357794574</c:v>
                </c:pt>
                <c:pt idx="3621">
                  <c:v>13.505974779378818</c:v>
                </c:pt>
                <c:pt idx="3622">
                  <c:v>13.503188695166935</c:v>
                </c:pt>
                <c:pt idx="3623">
                  <c:v>13.490169294868608</c:v>
                </c:pt>
                <c:pt idx="3624">
                  <c:v>13.481262515822143</c:v>
                </c:pt>
                <c:pt idx="3625">
                  <c:v>13.468922134152917</c:v>
                </c:pt>
                <c:pt idx="3626">
                  <c:v>13.477962748643126</c:v>
                </c:pt>
                <c:pt idx="3627">
                  <c:v>13.491405588430608</c:v>
                </c:pt>
                <c:pt idx="3628">
                  <c:v>13.494240756367549</c:v>
                </c:pt>
                <c:pt idx="3629">
                  <c:v>13.481827707886419</c:v>
                </c:pt>
                <c:pt idx="3630">
                  <c:v>13.482374248659774</c:v>
                </c:pt>
                <c:pt idx="3631">
                  <c:v>13.473284419153169</c:v>
                </c:pt>
                <c:pt idx="3632">
                  <c:v>13.470743917875264</c:v>
                </c:pt>
                <c:pt idx="3633">
                  <c:v>13.457003054902998</c:v>
                </c:pt>
                <c:pt idx="3634">
                  <c:v>13.471678803221474</c:v>
                </c:pt>
                <c:pt idx="3635">
                  <c:v>13.514604244903586</c:v>
                </c:pt>
                <c:pt idx="3636">
                  <c:v>13.556186762238212</c:v>
                </c:pt>
                <c:pt idx="3637">
                  <c:v>13.595927943132391</c:v>
                </c:pt>
                <c:pt idx="3638">
                  <c:v>13.640101811566128</c:v>
                </c:pt>
                <c:pt idx="3639">
                  <c:v>13.65398210466593</c:v>
                </c:pt>
                <c:pt idx="3640">
                  <c:v>13.681976205544903</c:v>
                </c:pt>
                <c:pt idx="3641">
                  <c:v>13.682860549148625</c:v>
                </c:pt>
                <c:pt idx="3642">
                  <c:v>13.695810665867121</c:v>
                </c:pt>
                <c:pt idx="3643">
                  <c:v>13.721722728799666</c:v>
                </c:pt>
                <c:pt idx="3644">
                  <c:v>13.752511779597313</c:v>
                </c:pt>
                <c:pt idx="3645">
                  <c:v>13.790255380566661</c:v>
                </c:pt>
                <c:pt idx="3646">
                  <c:v>13.81700901980477</c:v>
                </c:pt>
                <c:pt idx="3647">
                  <c:v>13.856609576598341</c:v>
                </c:pt>
                <c:pt idx="3648">
                  <c:v>13.903198784519418</c:v>
                </c:pt>
                <c:pt idx="3649">
                  <c:v>13.895508353259942</c:v>
                </c:pt>
                <c:pt idx="3650">
                  <c:v>13.890347924493293</c:v>
                </c:pt>
                <c:pt idx="3651">
                  <c:v>13.906917527016368</c:v>
                </c:pt>
                <c:pt idx="3652">
                  <c:v>13.898363166306552</c:v>
                </c:pt>
                <c:pt idx="3653">
                  <c:v>13.898224589898797</c:v>
                </c:pt>
                <c:pt idx="3654">
                  <c:v>13.89368680535623</c:v>
                </c:pt>
                <c:pt idx="3655">
                  <c:v>13.910513908474874</c:v>
                </c:pt>
                <c:pt idx="3656">
                  <c:v>13.91443290305307</c:v>
                </c:pt>
                <c:pt idx="3657">
                  <c:v>13.909944424574167</c:v>
                </c:pt>
                <c:pt idx="3658">
                  <c:v>13.907990551570554</c:v>
                </c:pt>
                <c:pt idx="3659">
                  <c:v>13.899291986636552</c:v>
                </c:pt>
                <c:pt idx="3660">
                  <c:v>13.919293975438135</c:v>
                </c:pt>
                <c:pt idx="3661">
                  <c:v>13.930724524526545</c:v>
                </c:pt>
                <c:pt idx="3662">
                  <c:v>13.937063282837922</c:v>
                </c:pt>
                <c:pt idx="3663">
                  <c:v>13.936681490963721</c:v>
                </c:pt>
                <c:pt idx="3664">
                  <c:v>13.948524042377711</c:v>
                </c:pt>
                <c:pt idx="3665">
                  <c:v>13.948666635058105</c:v>
                </c:pt>
                <c:pt idx="3666">
                  <c:v>13.947427224464022</c:v>
                </c:pt>
                <c:pt idx="3667">
                  <c:v>13.962448086104617</c:v>
                </c:pt>
                <c:pt idx="3668">
                  <c:v>13.962448086104617</c:v>
                </c:pt>
                <c:pt idx="3669">
                  <c:v>13.949364437516417</c:v>
                </c:pt>
                <c:pt idx="3670">
                  <c:v>13.941557959605413</c:v>
                </c:pt>
                <c:pt idx="3671">
                  <c:v>13.935160260262229</c:v>
                </c:pt>
                <c:pt idx="3672">
                  <c:v>13.931522221405931</c:v>
                </c:pt>
                <c:pt idx="3673">
                  <c:v>13.937958302326024</c:v>
                </c:pt>
                <c:pt idx="3674">
                  <c:v>13.92837033944709</c:v>
                </c:pt>
                <c:pt idx="3675">
                  <c:v>13.946672041232368</c:v>
                </c:pt>
                <c:pt idx="3676">
                  <c:v>13.965414165110447</c:v>
                </c:pt>
                <c:pt idx="3677">
                  <c:v>13.970345847462301</c:v>
                </c:pt>
                <c:pt idx="3678">
                  <c:v>13.959433392107174</c:v>
                </c:pt>
                <c:pt idx="3679">
                  <c:v>13.950985709240577</c:v>
                </c:pt>
                <c:pt idx="3680">
                  <c:v>13.961249747349269</c:v>
                </c:pt>
                <c:pt idx="3681">
                  <c:v>13.984757061851001</c:v>
                </c:pt>
                <c:pt idx="3682">
                  <c:v>14.013179456912404</c:v>
                </c:pt>
                <c:pt idx="3683">
                  <c:v>14.008382685862371</c:v>
                </c:pt>
                <c:pt idx="3684">
                  <c:v>14.021025475609436</c:v>
                </c:pt>
                <c:pt idx="3685">
                  <c:v>14.047812250673621</c:v>
                </c:pt>
                <c:pt idx="3686">
                  <c:v>14.066846864188914</c:v>
                </c:pt>
                <c:pt idx="3687">
                  <c:v>14.092588102764335</c:v>
                </c:pt>
                <c:pt idx="3688">
                  <c:v>14.109317637744061</c:v>
                </c:pt>
                <c:pt idx="3689">
                  <c:v>14.126220456395771</c:v>
                </c:pt>
                <c:pt idx="3690">
                  <c:v>14.144593909755782</c:v>
                </c:pt>
                <c:pt idx="3691">
                  <c:v>14.144219314134652</c:v>
                </c:pt>
                <c:pt idx="3692">
                  <c:v>14.160565000661437</c:v>
                </c:pt>
                <c:pt idx="3693">
                  <c:v>14.167908905298908</c:v>
                </c:pt>
                <c:pt idx="3694">
                  <c:v>14.208197057213306</c:v>
                </c:pt>
                <c:pt idx="3695">
                  <c:v>14.261176039117888</c:v>
                </c:pt>
                <c:pt idx="3696">
                  <c:v>14.307514417717876</c:v>
                </c:pt>
                <c:pt idx="3697">
                  <c:v>14.323490146244104</c:v>
                </c:pt>
                <c:pt idx="3698">
                  <c:v>14.342030883785467</c:v>
                </c:pt>
                <c:pt idx="3699">
                  <c:v>14.351695780019513</c:v>
                </c:pt>
                <c:pt idx="3700">
                  <c:v>14.360172499563769</c:v>
                </c:pt>
                <c:pt idx="3701">
                  <c:v>14.374919538706283</c:v>
                </c:pt>
                <c:pt idx="3702">
                  <c:v>14.409441151958912</c:v>
                </c:pt>
                <c:pt idx="3703">
                  <c:v>14.422130998310774</c:v>
                </c:pt>
                <c:pt idx="3704">
                  <c:v>14.440095582274907</c:v>
                </c:pt>
                <c:pt idx="3705">
                  <c:v>14.459995343319219</c:v>
                </c:pt>
                <c:pt idx="3706">
                  <c:v>14.479072661665056</c:v>
                </c:pt>
                <c:pt idx="3707">
                  <c:v>14.474373475939521</c:v>
                </c:pt>
                <c:pt idx="3708">
                  <c:v>14.48108718939873</c:v>
                </c:pt>
                <c:pt idx="3709">
                  <c:v>14.48618350823685</c:v>
                </c:pt>
                <c:pt idx="3710">
                  <c:v>14.482884289697994</c:v>
                </c:pt>
                <c:pt idx="3711">
                  <c:v>14.473985559920413</c:v>
                </c:pt>
                <c:pt idx="3712">
                  <c:v>14.46019198360611</c:v>
                </c:pt>
                <c:pt idx="3713">
                  <c:v>14.458083669920802</c:v>
                </c:pt>
                <c:pt idx="3714">
                  <c:v>14.462391533808526</c:v>
                </c:pt>
                <c:pt idx="3715">
                  <c:v>14.475141798360212</c:v>
                </c:pt>
                <c:pt idx="3716">
                  <c:v>14.477489385225516</c:v>
                </c:pt>
                <c:pt idx="3717">
                  <c:v>14.498514896426425</c:v>
                </c:pt>
                <c:pt idx="3718">
                  <c:v>14.510721882149364</c:v>
                </c:pt>
                <c:pt idx="3719">
                  <c:v>14.533425452482335</c:v>
                </c:pt>
                <c:pt idx="3720">
                  <c:v>14.548019608018523</c:v>
                </c:pt>
                <c:pt idx="3721">
                  <c:v>14.605668599345401</c:v>
                </c:pt>
                <c:pt idx="3722">
                  <c:v>14.632249729802606</c:v>
                </c:pt>
                <c:pt idx="3723">
                  <c:v>14.646454873989679</c:v>
                </c:pt>
                <c:pt idx="3724">
                  <c:v>14.671141139206888</c:v>
                </c:pt>
                <c:pt idx="3725">
                  <c:v>14.680138422208776</c:v>
                </c:pt>
                <c:pt idx="3726">
                  <c:v>14.69472241645531</c:v>
                </c:pt>
                <c:pt idx="3727">
                  <c:v>14.700919756700678</c:v>
                </c:pt>
                <c:pt idx="3728">
                  <c:v>14.687347842382236</c:v>
                </c:pt>
                <c:pt idx="3729">
                  <c:v>14.684594663508694</c:v>
                </c:pt>
                <c:pt idx="3730">
                  <c:v>14.687148558418087</c:v>
                </c:pt>
                <c:pt idx="3731">
                  <c:v>14.691497974947621</c:v>
                </c:pt>
                <c:pt idx="3732">
                  <c:v>14.698965192804888</c:v>
                </c:pt>
                <c:pt idx="3733">
                  <c:v>14.707191909644129</c:v>
                </c:pt>
                <c:pt idx="3734">
                  <c:v>14.72132432943517</c:v>
                </c:pt>
                <c:pt idx="3735">
                  <c:v>14.718321249599274</c:v>
                </c:pt>
                <c:pt idx="3736">
                  <c:v>14.710274100528277</c:v>
                </c:pt>
                <c:pt idx="3737">
                  <c:v>14.699463280851129</c:v>
                </c:pt>
                <c:pt idx="3738">
                  <c:v>14.688610016923066</c:v>
                </c:pt>
                <c:pt idx="3739">
                  <c:v>14.688636261123705</c:v>
                </c:pt>
                <c:pt idx="3740">
                  <c:v>14.692133649029167</c:v>
                </c:pt>
                <c:pt idx="3741">
                  <c:v>14.7020828837791</c:v>
                </c:pt>
                <c:pt idx="3742">
                  <c:v>14.696723426379148</c:v>
                </c:pt>
                <c:pt idx="3743">
                  <c:v>14.694470633168235</c:v>
                </c:pt>
                <c:pt idx="3744">
                  <c:v>14.690633570222522</c:v>
                </c:pt>
                <c:pt idx="3745">
                  <c:v>14.691709699460159</c:v>
                </c:pt>
                <c:pt idx="3746">
                  <c:v>14.696671808985192</c:v>
                </c:pt>
                <c:pt idx="3747">
                  <c:v>14.708082053761244</c:v>
                </c:pt>
                <c:pt idx="3748">
                  <c:v>14.699576225197447</c:v>
                </c:pt>
                <c:pt idx="3749">
                  <c:v>14.692933035501056</c:v>
                </c:pt>
                <c:pt idx="3750">
                  <c:v>14.691780376994313</c:v>
                </c:pt>
                <c:pt idx="3751">
                  <c:v>14.679960241619886</c:v>
                </c:pt>
                <c:pt idx="3752">
                  <c:v>14.677052053159887</c:v>
                </c:pt>
                <c:pt idx="3753">
                  <c:v>14.673321249857997</c:v>
                </c:pt>
                <c:pt idx="3754">
                  <c:v>14.678391803867223</c:v>
                </c:pt>
                <c:pt idx="3755">
                  <c:v>14.66701759985863</c:v>
                </c:pt>
                <c:pt idx="3756">
                  <c:v>14.667933303628343</c:v>
                </c:pt>
                <c:pt idx="3757">
                  <c:v>14.656010211479108</c:v>
                </c:pt>
                <c:pt idx="3758">
                  <c:v>14.648645950526616</c:v>
                </c:pt>
                <c:pt idx="3759">
                  <c:v>14.638913250195058</c:v>
                </c:pt>
                <c:pt idx="3760">
                  <c:v>14.623596957337487</c:v>
                </c:pt>
                <c:pt idx="3761">
                  <c:v>14.622010121904729</c:v>
                </c:pt>
                <c:pt idx="3762">
                  <c:v>14.617060427983711</c:v>
                </c:pt>
                <c:pt idx="3763">
                  <c:v>14.614970776394227</c:v>
                </c:pt>
                <c:pt idx="3764">
                  <c:v>14.615264957709272</c:v>
                </c:pt>
                <c:pt idx="3765">
                  <c:v>14.617470903453382</c:v>
                </c:pt>
                <c:pt idx="3766">
                  <c:v>14.626435174812485</c:v>
                </c:pt>
                <c:pt idx="3767">
                  <c:v>14.632849817291246</c:v>
                </c:pt>
                <c:pt idx="3768">
                  <c:v>14.638675195655628</c:v>
                </c:pt>
                <c:pt idx="3769">
                  <c:v>14.633031499113269</c:v>
                </c:pt>
                <c:pt idx="3770">
                  <c:v>14.633885194814098</c:v>
                </c:pt>
                <c:pt idx="3771">
                  <c:v>14.621151535597759</c:v>
                </c:pt>
                <c:pt idx="3772">
                  <c:v>14.613333223958364</c:v>
                </c:pt>
                <c:pt idx="3773">
                  <c:v>14.606573964932812</c:v>
                </c:pt>
                <c:pt idx="3774">
                  <c:v>14.599182549229331</c:v>
                </c:pt>
                <c:pt idx="3775">
                  <c:v>14.596843862954374</c:v>
                </c:pt>
                <c:pt idx="3776">
                  <c:v>14.603326147746403</c:v>
                </c:pt>
                <c:pt idx="3777">
                  <c:v>14.612047914382535</c:v>
                </c:pt>
                <c:pt idx="3778">
                  <c:v>14.603100667206251</c:v>
                </c:pt>
                <c:pt idx="3779">
                  <c:v>14.59571015946953</c:v>
                </c:pt>
                <c:pt idx="3780">
                  <c:v>14.589150769660119</c:v>
                </c:pt>
                <c:pt idx="3781">
                  <c:v>14.586442469723858</c:v>
                </c:pt>
                <c:pt idx="3782">
                  <c:v>14.57070569305777</c:v>
                </c:pt>
                <c:pt idx="3783">
                  <c:v>14.556938526335891</c:v>
                </c:pt>
                <c:pt idx="3784">
                  <c:v>14.5409532684521</c:v>
                </c:pt>
                <c:pt idx="3785">
                  <c:v>14.525347115809492</c:v>
                </c:pt>
                <c:pt idx="3786">
                  <c:v>14.507518951327558</c:v>
                </c:pt>
                <c:pt idx="3787">
                  <c:v>14.506030322797834</c:v>
                </c:pt>
                <c:pt idx="3788">
                  <c:v>14.499889473268231</c:v>
                </c:pt>
                <c:pt idx="3789">
                  <c:v>14.487445261043096</c:v>
                </c:pt>
                <c:pt idx="3790">
                  <c:v>14.476605167721358</c:v>
                </c:pt>
                <c:pt idx="3791">
                  <c:v>14.466468120051148</c:v>
                </c:pt>
                <c:pt idx="3792">
                  <c:v>14.453210485307718</c:v>
                </c:pt>
                <c:pt idx="3793">
                  <c:v>14.439064562182088</c:v>
                </c:pt>
                <c:pt idx="3794">
                  <c:v>14.426816986390303</c:v>
                </c:pt>
                <c:pt idx="3795">
                  <c:v>14.424456135397671</c:v>
                </c:pt>
                <c:pt idx="3796">
                  <c:v>14.424711825549611</c:v>
                </c:pt>
                <c:pt idx="3797">
                  <c:v>14.425190053546462</c:v>
                </c:pt>
                <c:pt idx="3798">
                  <c:v>14.425422933762391</c:v>
                </c:pt>
                <c:pt idx="3799">
                  <c:v>14.419156895434938</c:v>
                </c:pt>
                <c:pt idx="3800">
                  <c:v>14.410047487565372</c:v>
                </c:pt>
                <c:pt idx="3801">
                  <c:v>14.400289327308183</c:v>
                </c:pt>
                <c:pt idx="3802">
                  <c:v>14.39137526427537</c:v>
                </c:pt>
                <c:pt idx="3803">
                  <c:v>14.383340374186464</c:v>
                </c:pt>
                <c:pt idx="3804">
                  <c:v>14.377001014719157</c:v>
                </c:pt>
                <c:pt idx="3805">
                  <c:v>14.376327012689719</c:v>
                </c:pt>
                <c:pt idx="3806">
                  <c:v>14.375755501686346</c:v>
                </c:pt>
                <c:pt idx="3807">
                  <c:v>14.377178299491753</c:v>
                </c:pt>
                <c:pt idx="3808">
                  <c:v>14.382511941043459</c:v>
                </c:pt>
                <c:pt idx="3809">
                  <c:v>14.381534734811231</c:v>
                </c:pt>
                <c:pt idx="3810">
                  <c:v>14.381888131375963</c:v>
                </c:pt>
                <c:pt idx="3811">
                  <c:v>14.382674913725021</c:v>
                </c:pt>
                <c:pt idx="3812">
                  <c:v>14.380302773855741</c:v>
                </c:pt>
                <c:pt idx="3813">
                  <c:v>14.367152571545001</c:v>
                </c:pt>
                <c:pt idx="3814">
                  <c:v>14.352796672583224</c:v>
                </c:pt>
                <c:pt idx="3815">
                  <c:v>14.339438247735021</c:v>
                </c:pt>
                <c:pt idx="3816">
                  <c:v>14.331318016330451</c:v>
                </c:pt>
                <c:pt idx="3817">
                  <c:v>14.327370129579807</c:v>
                </c:pt>
                <c:pt idx="3818">
                  <c:v>14.31026024628628</c:v>
                </c:pt>
                <c:pt idx="3819">
                  <c:v>14.293761685495838</c:v>
                </c:pt>
                <c:pt idx="3820">
                  <c:v>14.282259235621089</c:v>
                </c:pt>
                <c:pt idx="3821">
                  <c:v>14.272409896017171</c:v>
                </c:pt>
                <c:pt idx="3822">
                  <c:v>14.262927478423329</c:v>
                </c:pt>
                <c:pt idx="3823">
                  <c:v>14.251956575955329</c:v>
                </c:pt>
                <c:pt idx="3824">
                  <c:v>14.245131996810906</c:v>
                </c:pt>
                <c:pt idx="3825">
                  <c:v>14.236545204509348</c:v>
                </c:pt>
                <c:pt idx="3826">
                  <c:v>14.225150683963264</c:v>
                </c:pt>
                <c:pt idx="3827">
                  <c:v>14.20971936081391</c:v>
                </c:pt>
                <c:pt idx="3828">
                  <c:v>14.191689304674686</c:v>
                </c:pt>
                <c:pt idx="3829">
                  <c:v>14.17630440142149</c:v>
                </c:pt>
                <c:pt idx="3830">
                  <c:v>14.164273345418781</c:v>
                </c:pt>
                <c:pt idx="3831">
                  <c:v>14.150329859971217</c:v>
                </c:pt>
                <c:pt idx="3832">
                  <c:v>14.145794129686642</c:v>
                </c:pt>
                <c:pt idx="3833">
                  <c:v>14.140650580198599</c:v>
                </c:pt>
                <c:pt idx="3834">
                  <c:v>14.12590454885607</c:v>
                </c:pt>
                <c:pt idx="3835">
                  <c:v>14.111704728952569</c:v>
                </c:pt>
                <c:pt idx="3836">
                  <c:v>14.099931273719136</c:v>
                </c:pt>
                <c:pt idx="3837">
                  <c:v>14.095025387866279</c:v>
                </c:pt>
                <c:pt idx="3838">
                  <c:v>14.095803951866531</c:v>
                </c:pt>
                <c:pt idx="3839">
                  <c:v>14.087815554952924</c:v>
                </c:pt>
                <c:pt idx="3840">
                  <c:v>14.077819638027776</c:v>
                </c:pt>
                <c:pt idx="3841">
                  <c:v>14.078756541688172</c:v>
                </c:pt>
                <c:pt idx="3842">
                  <c:v>14.071012116098437</c:v>
                </c:pt>
                <c:pt idx="3843">
                  <c:v>14.060917298038774</c:v>
                </c:pt>
                <c:pt idx="3844">
                  <c:v>14.048485169470984</c:v>
                </c:pt>
                <c:pt idx="3845">
                  <c:v>14.039284271009</c:v>
                </c:pt>
                <c:pt idx="3846">
                  <c:v>14.036956573650388</c:v>
                </c:pt>
                <c:pt idx="3847">
                  <c:v>14.035430823514503</c:v>
                </c:pt>
                <c:pt idx="3848">
                  <c:v>14.024279017209686</c:v>
                </c:pt>
                <c:pt idx="3849">
                  <c:v>14.01243291607511</c:v>
                </c:pt>
                <c:pt idx="3850">
                  <c:v>14.000703681366716</c:v>
                </c:pt>
                <c:pt idx="3851">
                  <c:v>13.987076018946629</c:v>
                </c:pt>
                <c:pt idx="3852">
                  <c:v>13.974119755657879</c:v>
                </c:pt>
                <c:pt idx="3853">
                  <c:v>13.966648734205949</c:v>
                </c:pt>
                <c:pt idx="3854">
                  <c:v>13.959496368569871</c:v>
                </c:pt>
                <c:pt idx="3855">
                  <c:v>13.947133647899745</c:v>
                </c:pt>
                <c:pt idx="3856">
                  <c:v>13.931276781025154</c:v>
                </c:pt>
                <c:pt idx="3857">
                  <c:v>13.915423018740688</c:v>
                </c:pt>
                <c:pt idx="3858">
                  <c:v>13.903876141672441</c:v>
                </c:pt>
                <c:pt idx="3859">
                  <c:v>13.890818603510578</c:v>
                </c:pt>
                <c:pt idx="3860">
                  <c:v>13.876997308729477</c:v>
                </c:pt>
                <c:pt idx="3861">
                  <c:v>13.863981126519533</c:v>
                </c:pt>
                <c:pt idx="3862">
                  <c:v>13.861352794155943</c:v>
                </c:pt>
                <c:pt idx="3863">
                  <c:v>13.856422054381468</c:v>
                </c:pt>
                <c:pt idx="3864">
                  <c:v>13.852045628523898</c:v>
                </c:pt>
                <c:pt idx="3865">
                  <c:v>13.846524118472963</c:v>
                </c:pt>
                <c:pt idx="3866">
                  <c:v>13.848508923965882</c:v>
                </c:pt>
                <c:pt idx="3867">
                  <c:v>13.859454637624305</c:v>
                </c:pt>
                <c:pt idx="3868">
                  <c:v>13.849917418019288</c:v>
                </c:pt>
                <c:pt idx="3869">
                  <c:v>13.841992032526347</c:v>
                </c:pt>
                <c:pt idx="3870">
                  <c:v>13.824767267867008</c:v>
                </c:pt>
                <c:pt idx="3871">
                  <c:v>13.817939057146395</c:v>
                </c:pt>
                <c:pt idx="3872">
                  <c:v>13.814309534999753</c:v>
                </c:pt>
                <c:pt idx="3873">
                  <c:v>13.815006173142358</c:v>
                </c:pt>
                <c:pt idx="3874">
                  <c:v>13.810023736985693</c:v>
                </c:pt>
                <c:pt idx="3875">
                  <c:v>13.805093870780455</c:v>
                </c:pt>
                <c:pt idx="3876">
                  <c:v>13.799988627574185</c:v>
                </c:pt>
                <c:pt idx="3877">
                  <c:v>13.801870447966007</c:v>
                </c:pt>
                <c:pt idx="3878">
                  <c:v>13.802844496049836</c:v>
                </c:pt>
                <c:pt idx="3879">
                  <c:v>13.795330829680411</c:v>
                </c:pt>
                <c:pt idx="3880">
                  <c:v>13.790073654104699</c:v>
                </c:pt>
                <c:pt idx="3881">
                  <c:v>13.789767801300739</c:v>
                </c:pt>
                <c:pt idx="3882">
                  <c:v>13.788537701125174</c:v>
                </c:pt>
                <c:pt idx="3883">
                  <c:v>13.79161981582911</c:v>
                </c:pt>
                <c:pt idx="3884">
                  <c:v>13.786297501812134</c:v>
                </c:pt>
                <c:pt idx="3885">
                  <c:v>13.777596988877974</c:v>
                </c:pt>
                <c:pt idx="3886">
                  <c:v>13.776688904559768</c:v>
                </c:pt>
                <c:pt idx="3887">
                  <c:v>13.769443734620662</c:v>
                </c:pt>
                <c:pt idx="3888">
                  <c:v>13.756580194767112</c:v>
                </c:pt>
                <c:pt idx="3889">
                  <c:v>13.744839475255523</c:v>
                </c:pt>
                <c:pt idx="3890">
                  <c:v>13.732797014614061</c:v>
                </c:pt>
                <c:pt idx="3891">
                  <c:v>13.728167668172741</c:v>
                </c:pt>
                <c:pt idx="3892">
                  <c:v>13.723979989010607</c:v>
                </c:pt>
                <c:pt idx="3893">
                  <c:v>13.722034444811609</c:v>
                </c:pt>
                <c:pt idx="3894">
                  <c:v>13.727107391424832</c:v>
                </c:pt>
                <c:pt idx="3895">
                  <c:v>13.727107391424832</c:v>
                </c:pt>
                <c:pt idx="3896">
                  <c:v>13.727107391424832</c:v>
                </c:pt>
                <c:pt idx="3897">
                  <c:v>13.727107391424832</c:v>
                </c:pt>
                <c:pt idx="3898">
                  <c:v>13.727107391424832</c:v>
                </c:pt>
                <c:pt idx="3899">
                  <c:v>13.727107391424832</c:v>
                </c:pt>
                <c:pt idx="3900">
                  <c:v>13.727107391424832</c:v>
                </c:pt>
                <c:pt idx="3901">
                  <c:v>13.727107391424832</c:v>
                </c:pt>
                <c:pt idx="3902">
                  <c:v>13.727107391424832</c:v>
                </c:pt>
                <c:pt idx="3903">
                  <c:v>13.727107391424832</c:v>
                </c:pt>
                <c:pt idx="3904">
                  <c:v>13.732245175507163</c:v>
                </c:pt>
                <c:pt idx="3905">
                  <c:v>13.732245175507163</c:v>
                </c:pt>
                <c:pt idx="3906">
                  <c:v>13.732245175507163</c:v>
                </c:pt>
                <c:pt idx="3907">
                  <c:v>13.732245175507163</c:v>
                </c:pt>
                <c:pt idx="3908">
                  <c:v>13.737182154905627</c:v>
                </c:pt>
                <c:pt idx="3909">
                  <c:v>13.756764617481799</c:v>
                </c:pt>
                <c:pt idx="3910">
                  <c:v>13.775994356744057</c:v>
                </c:pt>
                <c:pt idx="3911">
                  <c:v>13.788492682742804</c:v>
                </c:pt>
                <c:pt idx="3912">
                  <c:v>13.788814543780211</c:v>
                </c:pt>
                <c:pt idx="3913">
                  <c:v>13.783497740854408</c:v>
                </c:pt>
                <c:pt idx="3914">
                  <c:v>13.783977644136057</c:v>
                </c:pt>
                <c:pt idx="3915">
                  <c:v>13.795007781854892</c:v>
                </c:pt>
                <c:pt idx="3916">
                  <c:v>13.808455181217406</c:v>
                </c:pt>
                <c:pt idx="3917">
                  <c:v>13.805857755915376</c:v>
                </c:pt>
                <c:pt idx="3918">
                  <c:v>13.80207097096377</c:v>
                </c:pt>
                <c:pt idx="3919">
                  <c:v>13.799193776659845</c:v>
                </c:pt>
                <c:pt idx="3920">
                  <c:v>13.792528447013643</c:v>
                </c:pt>
                <c:pt idx="3921">
                  <c:v>13.789527572101369</c:v>
                </c:pt>
                <c:pt idx="3922">
                  <c:v>13.783148187684672</c:v>
                </c:pt>
                <c:pt idx="3923">
                  <c:v>13.78377005536176</c:v>
                </c:pt>
                <c:pt idx="3924">
                  <c:v>13.78377005536176</c:v>
                </c:pt>
                <c:pt idx="3925">
                  <c:v>13.78377005536176</c:v>
                </c:pt>
                <c:pt idx="3926">
                  <c:v>13.78377005536176</c:v>
                </c:pt>
                <c:pt idx="3927">
                  <c:v>13.78377005536176</c:v>
                </c:pt>
                <c:pt idx="3928">
                  <c:v>13.78377005536176</c:v>
                </c:pt>
                <c:pt idx="3929">
                  <c:v>13.78377005536176</c:v>
                </c:pt>
                <c:pt idx="3930">
                  <c:v>13.784702888878464</c:v>
                </c:pt>
                <c:pt idx="3931">
                  <c:v>13.784876074916491</c:v>
                </c:pt>
                <c:pt idx="3932">
                  <c:v>13.78398136871794</c:v>
                </c:pt>
                <c:pt idx="3933">
                  <c:v>13.783056809097092</c:v>
                </c:pt>
                <c:pt idx="3934">
                  <c:v>13.781578811046193</c:v>
                </c:pt>
                <c:pt idx="3935">
                  <c:v>13.785955316256901</c:v>
                </c:pt>
                <c:pt idx="3936">
                  <c:v>13.792421947062355</c:v>
                </c:pt>
                <c:pt idx="3937">
                  <c:v>13.78876979405411</c:v>
                </c:pt>
                <c:pt idx="3938">
                  <c:v>13.792788054551583</c:v>
                </c:pt>
                <c:pt idx="3939">
                  <c:v>13.790608203813676</c:v>
                </c:pt>
                <c:pt idx="3940">
                  <c:v>13.786869380975462</c:v>
                </c:pt>
                <c:pt idx="3941">
                  <c:v>13.784965061588771</c:v>
                </c:pt>
                <c:pt idx="3942">
                  <c:v>13.794423922555508</c:v>
                </c:pt>
                <c:pt idx="3943">
                  <c:v>13.78790065816429</c:v>
                </c:pt>
                <c:pt idx="3944">
                  <c:v>13.785053797201064</c:v>
                </c:pt>
                <c:pt idx="3945">
                  <c:v>13.789933131932251</c:v>
                </c:pt>
                <c:pt idx="3946">
                  <c:v>13.805310446327224</c:v>
                </c:pt>
                <c:pt idx="3947">
                  <c:v>13.801519884714521</c:v>
                </c:pt>
                <c:pt idx="3948">
                  <c:v>13.800541452898978</c:v>
                </c:pt>
                <c:pt idx="3949">
                  <c:v>13.80352780840553</c:v>
                </c:pt>
                <c:pt idx="3950">
                  <c:v>13.804415323862619</c:v>
                </c:pt>
                <c:pt idx="3951">
                  <c:v>13.801812751690864</c:v>
                </c:pt>
                <c:pt idx="3952">
                  <c:v>13.798375847475137</c:v>
                </c:pt>
                <c:pt idx="3953">
                  <c:v>13.791203822320417</c:v>
                </c:pt>
                <c:pt idx="3954">
                  <c:v>13.796130599147167</c:v>
                </c:pt>
                <c:pt idx="3955">
                  <c:v>13.798810772249782</c:v>
                </c:pt>
                <c:pt idx="3956">
                  <c:v>13.804420865816528</c:v>
                </c:pt>
                <c:pt idx="3957">
                  <c:v>13.81952430293669</c:v>
                </c:pt>
                <c:pt idx="3958">
                  <c:v>13.83549355600293</c:v>
                </c:pt>
                <c:pt idx="3959">
                  <c:v>13.834321396323681</c:v>
                </c:pt>
                <c:pt idx="3960">
                  <c:v>13.841237689265087</c:v>
                </c:pt>
                <c:pt idx="3961">
                  <c:v>13.846502206993513</c:v>
                </c:pt>
                <c:pt idx="3962">
                  <c:v>13.856101021892641</c:v>
                </c:pt>
                <c:pt idx="3963">
                  <c:v>13.875122739045935</c:v>
                </c:pt>
                <c:pt idx="3964">
                  <c:v>13.892103826816534</c:v>
                </c:pt>
                <c:pt idx="3965">
                  <c:v>13.903938556058252</c:v>
                </c:pt>
                <c:pt idx="3966">
                  <c:v>13.90189510573779</c:v>
                </c:pt>
                <c:pt idx="3967">
                  <c:v>13.8992213555736</c:v>
                </c:pt>
                <c:pt idx="3968">
                  <c:v>13.912121787580462</c:v>
                </c:pt>
                <c:pt idx="3969">
                  <c:v>13.913876555330937</c:v>
                </c:pt>
                <c:pt idx="3970">
                  <c:v>13.91227860084047</c:v>
                </c:pt>
                <c:pt idx="3971">
                  <c:v>13.920099158555221</c:v>
                </c:pt>
                <c:pt idx="3972">
                  <c:v>13.937140608233872</c:v>
                </c:pt>
                <c:pt idx="3973">
                  <c:v>13.933852699605819</c:v>
                </c:pt>
                <c:pt idx="3974">
                  <c:v>13.944937411280771</c:v>
                </c:pt>
                <c:pt idx="3975">
                  <c:v>13.960236587030341</c:v>
                </c:pt>
                <c:pt idx="3976">
                  <c:v>13.976254601445302</c:v>
                </c:pt>
                <c:pt idx="3977">
                  <c:v>13.970037086764194</c:v>
                </c:pt>
                <c:pt idx="3978">
                  <c:v>13.966662984341653</c:v>
                </c:pt>
                <c:pt idx="3979">
                  <c:v>13.974061363938691</c:v>
                </c:pt>
                <c:pt idx="3980">
                  <c:v>13.980447876322348</c:v>
                </c:pt>
                <c:pt idx="3981">
                  <c:v>13.995280022406963</c:v>
                </c:pt>
                <c:pt idx="3982">
                  <c:v>14.004316016303161</c:v>
                </c:pt>
                <c:pt idx="3983">
                  <c:v>14.007445840520882</c:v>
                </c:pt>
                <c:pt idx="3984">
                  <c:v>14.022805226541275</c:v>
                </c:pt>
                <c:pt idx="3985">
                  <c:v>14.025610656712661</c:v>
                </c:pt>
                <c:pt idx="3986">
                  <c:v>14.022917427969505</c:v>
                </c:pt>
                <c:pt idx="3987">
                  <c:v>14.023590745096055</c:v>
                </c:pt>
                <c:pt idx="3988">
                  <c:v>14.026968804125985</c:v>
                </c:pt>
                <c:pt idx="3989">
                  <c:v>14.034976358474147</c:v>
                </c:pt>
                <c:pt idx="3990">
                  <c:v>14.044938912659344</c:v>
                </c:pt>
                <c:pt idx="3991">
                  <c:v>14.06069499213141</c:v>
                </c:pt>
                <c:pt idx="3992">
                  <c:v>14.08214387854078</c:v>
                </c:pt>
                <c:pt idx="3993">
                  <c:v>14.093946648871315</c:v>
                </c:pt>
                <c:pt idx="3994">
                  <c:v>14.096712749245576</c:v>
                </c:pt>
                <c:pt idx="3995">
                  <c:v>14.093384307654437</c:v>
                </c:pt>
                <c:pt idx="3996">
                  <c:v>14.090630393378577</c:v>
                </c:pt>
                <c:pt idx="3997">
                  <c:v>14.092365363121338</c:v>
                </c:pt>
                <c:pt idx="3998">
                  <c:v>14.096435932953751</c:v>
                </c:pt>
                <c:pt idx="3999">
                  <c:v>14.113955998141691</c:v>
                </c:pt>
                <c:pt idx="4000">
                  <c:v>14.118824600803224</c:v>
                </c:pt>
                <c:pt idx="4001">
                  <c:v>14.125581496672247</c:v>
                </c:pt>
                <c:pt idx="4002">
                  <c:v>14.135131450285396</c:v>
                </c:pt>
                <c:pt idx="4003">
                  <c:v>14.142028369081867</c:v>
                </c:pt>
                <c:pt idx="4004">
                  <c:v>14.158222160023008</c:v>
                </c:pt>
                <c:pt idx="4005">
                  <c:v>14.169954972105087</c:v>
                </c:pt>
                <c:pt idx="4006">
                  <c:v>14.17745137770962</c:v>
                </c:pt>
                <c:pt idx="4007">
                  <c:v>14.1927767411925</c:v>
                </c:pt>
                <c:pt idx="4008">
                  <c:v>14.211400424782001</c:v>
                </c:pt>
                <c:pt idx="4009">
                  <c:v>14.230232202588439</c:v>
                </c:pt>
                <c:pt idx="4010">
                  <c:v>14.247175096034455</c:v>
                </c:pt>
                <c:pt idx="4011">
                  <c:v>14.250362341534405</c:v>
                </c:pt>
                <c:pt idx="4012">
                  <c:v>14.254454703883411</c:v>
                </c:pt>
                <c:pt idx="4013">
                  <c:v>14.265419262283581</c:v>
                </c:pt>
                <c:pt idx="4014">
                  <c:v>14.272401289400392</c:v>
                </c:pt>
                <c:pt idx="4015">
                  <c:v>14.276559669039987</c:v>
                </c:pt>
                <c:pt idx="4016">
                  <c:v>14.283303450181343</c:v>
                </c:pt>
                <c:pt idx="4017">
                  <c:v>14.300661802558604</c:v>
                </c:pt>
                <c:pt idx="4018">
                  <c:v>14.315158556507587</c:v>
                </c:pt>
                <c:pt idx="4019">
                  <c:v>14.31709079996088</c:v>
                </c:pt>
                <c:pt idx="4020">
                  <c:v>14.324655949458785</c:v>
                </c:pt>
                <c:pt idx="4021">
                  <c:v>14.330250998241794</c:v>
                </c:pt>
                <c:pt idx="4022">
                  <c:v>14.342367949603393</c:v>
                </c:pt>
                <c:pt idx="4023">
                  <c:v>14.361493138246816</c:v>
                </c:pt>
                <c:pt idx="4024">
                  <c:v>14.370349781416222</c:v>
                </c:pt>
                <c:pt idx="4025">
                  <c:v>14.373169795972609</c:v>
                </c:pt>
                <c:pt idx="4026">
                  <c:v>14.377646083602805</c:v>
                </c:pt>
                <c:pt idx="4027">
                  <c:v>16.68</c:v>
                </c:pt>
                <c:pt idx="4028">
                  <c:v>19.41</c:v>
                </c:pt>
                <c:pt idx="4029">
                  <c:v>18.366666666666667</c:v>
                </c:pt>
                <c:pt idx="4030">
                  <c:v>17.645</c:v>
                </c:pt>
                <c:pt idx="4031">
                  <c:v>17.791999999999998</c:v>
                </c:pt>
                <c:pt idx="4032">
                  <c:v>18.11</c:v>
                </c:pt>
                <c:pt idx="4033">
                  <c:v>17.529999999999998</c:v>
                </c:pt>
                <c:pt idx="4034">
                  <c:v>16.528749999999999</c:v>
                </c:pt>
                <c:pt idx="4035">
                  <c:v>15.615555555555554</c:v>
                </c:pt>
                <c:pt idx="4036">
                  <c:v>15.182999999999998</c:v>
                </c:pt>
                <c:pt idx="4037">
                  <c:v>14.786248353096177</c:v>
                </c:pt>
                <c:pt idx="4038">
                  <c:v>14.659060990338162</c:v>
                </c:pt>
                <c:pt idx="4039">
                  <c:v>14.610051554619163</c:v>
                </c:pt>
                <c:pt idx="4040">
                  <c:v>14.55933358643208</c:v>
                </c:pt>
                <c:pt idx="4041">
                  <c:v>14.606940741276004</c:v>
                </c:pt>
                <c:pt idx="4042">
                  <c:v>14.573338194946254</c:v>
                </c:pt>
                <c:pt idx="4043">
                  <c:v>14.630356541088538</c:v>
                </c:pt>
                <c:pt idx="4044">
                  <c:v>15.043981177694731</c:v>
                </c:pt>
                <c:pt idx="4045">
                  <c:v>15.139929536763431</c:v>
                </c:pt>
                <c:pt idx="4046">
                  <c:v>15.241933059925259</c:v>
                </c:pt>
                <c:pt idx="4047">
                  <c:v>15.3632695808812</c:v>
                </c:pt>
                <c:pt idx="4048">
                  <c:v>15.690848236295691</c:v>
                </c:pt>
                <c:pt idx="4049">
                  <c:v>15.956028747761096</c:v>
                </c:pt>
                <c:pt idx="4050">
                  <c:v>15.830777549937716</c:v>
                </c:pt>
                <c:pt idx="4051">
                  <c:v>15.865146447940209</c:v>
                </c:pt>
                <c:pt idx="4052">
                  <c:v>15.9445638922502</c:v>
                </c:pt>
                <c:pt idx="4053">
                  <c:v>16.114765229574267</c:v>
                </c:pt>
                <c:pt idx="4054">
                  <c:v>16.322888262265458</c:v>
                </c:pt>
                <c:pt idx="4055">
                  <c:v>16.577961080808027</c:v>
                </c:pt>
                <c:pt idx="4056">
                  <c:v>16.490029044781092</c:v>
                </c:pt>
                <c:pt idx="4057">
                  <c:v>16.33551197882041</c:v>
                </c:pt>
                <c:pt idx="4058">
                  <c:v>16.251783343612708</c:v>
                </c:pt>
                <c:pt idx="4059">
                  <c:v>16.161383607677827</c:v>
                </c:pt>
                <c:pt idx="4060">
                  <c:v>16.068107619216715</c:v>
                </c:pt>
                <c:pt idx="4061">
                  <c:v>16.153875972953383</c:v>
                </c:pt>
                <c:pt idx="4062">
                  <c:v>16.346957236039216</c:v>
                </c:pt>
                <c:pt idx="4063">
                  <c:v>16.445743938237921</c:v>
                </c:pt>
                <c:pt idx="4064">
                  <c:v>16.280516604683182</c:v>
                </c:pt>
                <c:pt idx="4065">
                  <c:v>16.153323871229766</c:v>
                </c:pt>
                <c:pt idx="4066">
                  <c:v>16.063490774449022</c:v>
                </c:pt>
                <c:pt idx="4067">
                  <c:v>15.907308072633192</c:v>
                </c:pt>
                <c:pt idx="4068">
                  <c:v>15.725705499475257</c:v>
                </c:pt>
                <c:pt idx="4069">
                  <c:v>15.602084441347925</c:v>
                </c:pt>
                <c:pt idx="4070">
                  <c:v>15.665673431317289</c:v>
                </c:pt>
                <c:pt idx="4071">
                  <c:v>15.736214021732462</c:v>
                </c:pt>
                <c:pt idx="4072">
                  <c:v>15.781513716912192</c:v>
                </c:pt>
                <c:pt idx="4073">
                  <c:v>15.739566616552358</c:v>
                </c:pt>
                <c:pt idx="4074">
                  <c:v>15.771242312040849</c:v>
                </c:pt>
                <c:pt idx="4075">
                  <c:v>15.761829203631851</c:v>
                </c:pt>
                <c:pt idx="4076">
                  <c:v>15.734992619559215</c:v>
                </c:pt>
                <c:pt idx="4077">
                  <c:v>15.676855509371778</c:v>
                </c:pt>
                <c:pt idx="4078">
                  <c:v>15.649992903422319</c:v>
                </c:pt>
                <c:pt idx="4079">
                  <c:v>15.559993037320012</c:v>
                </c:pt>
                <c:pt idx="4080">
                  <c:v>15.518696869962234</c:v>
                </c:pt>
                <c:pt idx="4081">
                  <c:v>15.619811472326559</c:v>
                </c:pt>
                <c:pt idx="4082">
                  <c:v>15.650171981749299</c:v>
                </c:pt>
                <c:pt idx="4083">
                  <c:v>15.592274227683523</c:v>
                </c:pt>
                <c:pt idx="4084">
                  <c:v>15.562752258240703</c:v>
                </c:pt>
                <c:pt idx="4085">
                  <c:v>15.594908999626455</c:v>
                </c:pt>
                <c:pt idx="4086">
                  <c:v>15.76299384963268</c:v>
                </c:pt>
                <c:pt idx="4087">
                  <c:v>15.849010343900996</c:v>
                </c:pt>
                <c:pt idx="4088">
                  <c:v>15.928219854483238</c:v>
                </c:pt>
                <c:pt idx="4089">
                  <c:v>15.963962396475567</c:v>
                </c:pt>
                <c:pt idx="4090">
                  <c:v>16.091244234030636</c:v>
                </c:pt>
                <c:pt idx="4091">
                  <c:v>16.207994322737857</c:v>
                </c:pt>
                <c:pt idx="4092">
                  <c:v>16.223479257241831</c:v>
                </c:pt>
                <c:pt idx="4093">
                  <c:v>16.241785536984491</c:v>
                </c:pt>
                <c:pt idx="4094">
                  <c:v>16.236612220264131</c:v>
                </c:pt>
                <c:pt idx="4095">
                  <c:v>16.155212043158851</c:v>
                </c:pt>
                <c:pt idx="4096">
                  <c:v>16.030566156828012</c:v>
                </c:pt>
                <c:pt idx="4097">
                  <c:v>15.90267085884452</c:v>
                </c:pt>
                <c:pt idx="4098">
                  <c:v>15.853744874693904</c:v>
                </c:pt>
                <c:pt idx="4099">
                  <c:v>15.856844259972068</c:v>
                </c:pt>
                <c:pt idx="4100">
                  <c:v>15.965865342028257</c:v>
                </c:pt>
                <c:pt idx="4101">
                  <c:v>15.935120470801214</c:v>
                </c:pt>
                <c:pt idx="4102">
                  <c:v>16.017158359343306</c:v>
                </c:pt>
                <c:pt idx="4103">
                  <c:v>16.035766692338846</c:v>
                </c:pt>
                <c:pt idx="4104">
                  <c:v>16.084795324488347</c:v>
                </c:pt>
                <c:pt idx="4105">
                  <c:v>16.079291586203688</c:v>
                </c:pt>
                <c:pt idx="4106">
                  <c:v>16.016050441376141</c:v>
                </c:pt>
                <c:pt idx="4107">
                  <c:v>15.976716485309767</c:v>
                </c:pt>
                <c:pt idx="4108">
                  <c:v>15.904927259879159</c:v>
                </c:pt>
                <c:pt idx="4109">
                  <c:v>15.880771509760134</c:v>
                </c:pt>
                <c:pt idx="4110">
                  <c:v>15.813976610834418</c:v>
                </c:pt>
                <c:pt idx="4111">
                  <c:v>15.75345923894225</c:v>
                </c:pt>
                <c:pt idx="4112">
                  <c:v>15.698070178024317</c:v>
                </c:pt>
                <c:pt idx="4113">
                  <c:v>15.637402704713693</c:v>
                </c:pt>
                <c:pt idx="4114">
                  <c:v>15.517432219432855</c:v>
                </c:pt>
                <c:pt idx="4115">
                  <c:v>15.458472306854958</c:v>
                </c:pt>
                <c:pt idx="4116">
                  <c:v>15.363489281223236</c:v>
                </c:pt>
                <c:pt idx="4117">
                  <c:v>15.340374014396607</c:v>
                </c:pt>
                <c:pt idx="4118">
                  <c:v>15.36004386206621</c:v>
                </c:pt>
                <c:pt idx="4119">
                  <c:v>15.35230145494722</c:v>
                </c:pt>
                <c:pt idx="4120">
                  <c:v>15.421957822447782</c:v>
                </c:pt>
                <c:pt idx="4121">
                  <c:v>15.444568792737805</c:v>
                </c:pt>
                <c:pt idx="4122">
                  <c:v>15.445250367813452</c:v>
                </c:pt>
                <c:pt idx="4123">
                  <c:v>15.463134384640119</c:v>
                </c:pt>
                <c:pt idx="4124">
                  <c:v>15.421673829694813</c:v>
                </c:pt>
                <c:pt idx="4125">
                  <c:v>15.347717528384763</c:v>
                </c:pt>
                <c:pt idx="4126">
                  <c:v>15.299640353100916</c:v>
                </c:pt>
                <c:pt idx="4127">
                  <c:v>15.292020151585064</c:v>
                </c:pt>
                <c:pt idx="4128">
                  <c:v>15.299451326569525</c:v>
                </c:pt>
                <c:pt idx="4129">
                  <c:v>15.247514905923218</c:v>
                </c:pt>
                <c:pt idx="4130">
                  <c:v>15.264173416443187</c:v>
                </c:pt>
                <c:pt idx="4131">
                  <c:v>15.235847955334204</c:v>
                </c:pt>
                <c:pt idx="4132">
                  <c:v>15.227113540661239</c:v>
                </c:pt>
                <c:pt idx="4133">
                  <c:v>15.200878834673752</c:v>
                </c:pt>
                <c:pt idx="4134">
                  <c:v>15.205407734352699</c:v>
                </c:pt>
                <c:pt idx="4135">
                  <c:v>15.246642525780656</c:v>
                </c:pt>
                <c:pt idx="4136">
                  <c:v>15.266444626875463</c:v>
                </c:pt>
                <c:pt idx="4137">
                  <c:v>15.250350531137846</c:v>
                </c:pt>
                <c:pt idx="4138">
                  <c:v>15.213383115681257</c:v>
                </c:pt>
                <c:pt idx="4139">
                  <c:v>15.24326468102921</c:v>
                </c:pt>
                <c:pt idx="4140">
                  <c:v>15.243236043476323</c:v>
                </c:pt>
                <c:pt idx="4141">
                  <c:v>15.199642686576528</c:v>
                </c:pt>
                <c:pt idx="4142">
                  <c:v>15.180163008243973</c:v>
                </c:pt>
                <c:pt idx="4143">
                  <c:v>15.154264179113683</c:v>
                </c:pt>
                <c:pt idx="4144">
                  <c:v>15.114482279290685</c:v>
                </c:pt>
                <c:pt idx="4145">
                  <c:v>15.082091671901688</c:v>
                </c:pt>
                <c:pt idx="4146">
                  <c:v>15.030824241302508</c:v>
                </c:pt>
                <c:pt idx="4147">
                  <c:v>14.982883545093397</c:v>
                </c:pt>
                <c:pt idx="4148">
                  <c:v>14.926958270133616</c:v>
                </c:pt>
                <c:pt idx="4149">
                  <c:v>14.885438284197569</c:v>
                </c:pt>
                <c:pt idx="4150">
                  <c:v>14.857652491583073</c:v>
                </c:pt>
                <c:pt idx="4151">
                  <c:v>14.822309532519974</c:v>
                </c:pt>
                <c:pt idx="4152">
                  <c:v>14.791418187023783</c:v>
                </c:pt>
                <c:pt idx="4153">
                  <c:v>14.757076311535409</c:v>
                </c:pt>
                <c:pt idx="4154">
                  <c:v>14.761864777851537</c:v>
                </c:pt>
                <c:pt idx="4155">
                  <c:v>14.733400709806176</c:v>
                </c:pt>
                <c:pt idx="4156">
                  <c:v>14.684143781269205</c:v>
                </c:pt>
                <c:pt idx="4157">
                  <c:v>14.626020546297683</c:v>
                </c:pt>
                <c:pt idx="4158">
                  <c:v>14.529967591914257</c:v>
                </c:pt>
                <c:pt idx="4159">
                  <c:v>14.472373850621668</c:v>
                </c:pt>
                <c:pt idx="4160">
                  <c:v>14.4450427024827</c:v>
                </c:pt>
                <c:pt idx="4161">
                  <c:v>14.41433868246431</c:v>
                </c:pt>
                <c:pt idx="4162">
                  <c:v>14.344968545093248</c:v>
                </c:pt>
                <c:pt idx="4163">
                  <c:v>14.313837387829794</c:v>
                </c:pt>
                <c:pt idx="4164">
                  <c:v>14.27141827632378</c:v>
                </c:pt>
                <c:pt idx="4165">
                  <c:v>14.307307353472531</c:v>
                </c:pt>
                <c:pt idx="4166">
                  <c:v>14.365112300947727</c:v>
                </c:pt>
                <c:pt idx="4167">
                  <c:v>14.342522852004837</c:v>
                </c:pt>
                <c:pt idx="4168">
                  <c:v>14.354829029103394</c:v>
                </c:pt>
                <c:pt idx="4169">
                  <c:v>14.315005049878895</c:v>
                </c:pt>
                <c:pt idx="4170">
                  <c:v>14.283650848143626</c:v>
                </c:pt>
                <c:pt idx="4171">
                  <c:v>14.259280842294359</c:v>
                </c:pt>
                <c:pt idx="4172">
                  <c:v>14.238189877621108</c:v>
                </c:pt>
                <c:pt idx="4173">
                  <c:v>14.428746409065864</c:v>
                </c:pt>
                <c:pt idx="4174">
                  <c:v>14.389160284680285</c:v>
                </c:pt>
                <c:pt idx="4175">
                  <c:v>14.372722967333438</c:v>
                </c:pt>
                <c:pt idx="4176">
                  <c:v>14.385904814217881</c:v>
                </c:pt>
                <c:pt idx="4177">
                  <c:v>14.37175974922306</c:v>
                </c:pt>
                <c:pt idx="4178">
                  <c:v>14.345695540346592</c:v>
                </c:pt>
                <c:pt idx="4179">
                  <c:v>14.315527595638445</c:v>
                </c:pt>
                <c:pt idx="4180">
                  <c:v>14.291011182679753</c:v>
                </c:pt>
                <c:pt idx="4181">
                  <c:v>14.25848852988827</c:v>
                </c:pt>
                <c:pt idx="4182">
                  <c:v>14.2324084752095</c:v>
                </c:pt>
                <c:pt idx="4183">
                  <c:v>14.203412242883324</c:v>
                </c:pt>
                <c:pt idx="4184">
                  <c:v>14.167694443877732</c:v>
                </c:pt>
                <c:pt idx="4185">
                  <c:v>14.146576868759004</c:v>
                </c:pt>
                <c:pt idx="4186">
                  <c:v>14.100035763329259</c:v>
                </c:pt>
                <c:pt idx="4187">
                  <c:v>14.047054174737154</c:v>
                </c:pt>
                <c:pt idx="4188">
                  <c:v>14.001701988473343</c:v>
                </c:pt>
                <c:pt idx="4189">
                  <c:v>13.97218234437228</c:v>
                </c:pt>
                <c:pt idx="4190">
                  <c:v>13.936864159345618</c:v>
                </c:pt>
                <c:pt idx="4191">
                  <c:v>13.907246800804131</c:v>
                </c:pt>
                <c:pt idx="4192">
                  <c:v>13.872263386341455</c:v>
                </c:pt>
                <c:pt idx="4193">
                  <c:v>13.832549234327432</c:v>
                </c:pt>
                <c:pt idx="4194">
                  <c:v>13.809067661072723</c:v>
                </c:pt>
                <c:pt idx="4195">
                  <c:v>13.783747734084129</c:v>
                </c:pt>
                <c:pt idx="4196">
                  <c:v>13.770490394471871</c:v>
                </c:pt>
                <c:pt idx="4197">
                  <c:v>13.76405477812993</c:v>
                </c:pt>
                <c:pt idx="4198">
                  <c:v>13.767403296861733</c:v>
                </c:pt>
                <c:pt idx="4199">
                  <c:v>13.761464549481028</c:v>
                </c:pt>
                <c:pt idx="4200">
                  <c:v>13.746973373909297</c:v>
                </c:pt>
                <c:pt idx="4201">
                  <c:v>13.709733526058386</c:v>
                </c:pt>
                <c:pt idx="4202">
                  <c:v>13.697519131023965</c:v>
                </c:pt>
                <c:pt idx="4203">
                  <c:v>13.679341056837387</c:v>
                </c:pt>
                <c:pt idx="4204">
                  <c:v>13.662603185731559</c:v>
                </c:pt>
                <c:pt idx="4205">
                  <c:v>13.63700205061574</c:v>
                </c:pt>
                <c:pt idx="4206">
                  <c:v>13.63024092811232</c:v>
                </c:pt>
                <c:pt idx="4207">
                  <c:v>13.632891530719434</c:v>
                </c:pt>
                <c:pt idx="4208">
                  <c:v>13.632891530719434</c:v>
                </c:pt>
                <c:pt idx="4209">
                  <c:v>13.632891530719434</c:v>
                </c:pt>
                <c:pt idx="4210">
                  <c:v>13.578638155784581</c:v>
                </c:pt>
                <c:pt idx="4211">
                  <c:v>13.553618275151878</c:v>
                </c:pt>
                <c:pt idx="4212">
                  <c:v>13.552837741047792</c:v>
                </c:pt>
                <c:pt idx="4213">
                  <c:v>13.551038618123208</c:v>
                </c:pt>
                <c:pt idx="4214">
                  <c:v>13.52006529221932</c:v>
                </c:pt>
                <c:pt idx="4215">
                  <c:v>13.506054247875902</c:v>
                </c:pt>
                <c:pt idx="4216">
                  <c:v>13.491873108259542</c:v>
                </c:pt>
                <c:pt idx="4217">
                  <c:v>13.507207112977744</c:v>
                </c:pt>
                <c:pt idx="4218">
                  <c:v>13.473274443962071</c:v>
                </c:pt>
                <c:pt idx="4219">
                  <c:v>13.451791331690018</c:v>
                </c:pt>
                <c:pt idx="4220">
                  <c:v>13.432198668504133</c:v>
                </c:pt>
                <c:pt idx="4221">
                  <c:v>13.424363442242454</c:v>
                </c:pt>
                <c:pt idx="4222">
                  <c:v>13.403825486354606</c:v>
                </c:pt>
                <c:pt idx="4223">
                  <c:v>13.377959714629712</c:v>
                </c:pt>
                <c:pt idx="4224">
                  <c:v>13.366541552820376</c:v>
                </c:pt>
                <c:pt idx="4225">
                  <c:v>13.355290072856821</c:v>
                </c:pt>
                <c:pt idx="4226">
                  <c:v>13.355970426024209</c:v>
                </c:pt>
                <c:pt idx="4227">
                  <c:v>13.357799720365795</c:v>
                </c:pt>
                <c:pt idx="4228">
                  <c:v>13.339260721763967</c:v>
                </c:pt>
                <c:pt idx="4229">
                  <c:v>13.315383802750215</c:v>
                </c:pt>
                <c:pt idx="4230">
                  <c:v>13.286446259172243</c:v>
                </c:pt>
                <c:pt idx="4231">
                  <c:v>13.255577065777306</c:v>
                </c:pt>
                <c:pt idx="4232">
                  <c:v>13.239177178199967</c:v>
                </c:pt>
                <c:pt idx="4233">
                  <c:v>13.213766557818504</c:v>
                </c:pt>
                <c:pt idx="4234">
                  <c:v>13.178262836664045</c:v>
                </c:pt>
                <c:pt idx="4235">
                  <c:v>13.141894417163254</c:v>
                </c:pt>
                <c:pt idx="4236">
                  <c:v>13.119914155542277</c:v>
                </c:pt>
                <c:pt idx="4237">
                  <c:v>13.097809303123414</c:v>
                </c:pt>
                <c:pt idx="4238">
                  <c:v>13.068581639775207</c:v>
                </c:pt>
                <c:pt idx="4239">
                  <c:v>13.039299262335515</c:v>
                </c:pt>
                <c:pt idx="4240">
                  <c:v>13.044821435626384</c:v>
                </c:pt>
                <c:pt idx="4241">
                  <c:v>13.0918410532995</c:v>
                </c:pt>
                <c:pt idx="4242">
                  <c:v>13.096879179218661</c:v>
                </c:pt>
                <c:pt idx="4243">
                  <c:v>13.07559136908276</c:v>
                </c:pt>
                <c:pt idx="4244">
                  <c:v>13.057556223855524</c:v>
                </c:pt>
                <c:pt idx="4245">
                  <c:v>13.048396978584302</c:v>
                </c:pt>
                <c:pt idx="4246">
                  <c:v>13.048266717214648</c:v>
                </c:pt>
                <c:pt idx="4247">
                  <c:v>13.015078284715953</c:v>
                </c:pt>
                <c:pt idx="4248">
                  <c:v>12.979191565239971</c:v>
                </c:pt>
                <c:pt idx="4249">
                  <c:v>12.947656761777347</c:v>
                </c:pt>
                <c:pt idx="4250">
                  <c:v>12.917712361949523</c:v>
                </c:pt>
                <c:pt idx="4251">
                  <c:v>12.900009615931811</c:v>
                </c:pt>
                <c:pt idx="4252">
                  <c:v>12.876884573003542</c:v>
                </c:pt>
                <c:pt idx="4253">
                  <c:v>12.848498419345749</c:v>
                </c:pt>
                <c:pt idx="4254">
                  <c:v>12.825894444038907</c:v>
                </c:pt>
                <c:pt idx="4255">
                  <c:v>12.800626186576181</c:v>
                </c:pt>
                <c:pt idx="4256">
                  <c:v>12.759071363311433</c:v>
                </c:pt>
                <c:pt idx="4257">
                  <c:v>12.716367994912694</c:v>
                </c:pt>
                <c:pt idx="4258">
                  <c:v>12.678862047108726</c:v>
                </c:pt>
                <c:pt idx="4259">
                  <c:v>12.652243596688344</c:v>
                </c:pt>
                <c:pt idx="4260">
                  <c:v>12.616716684633651</c:v>
                </c:pt>
                <c:pt idx="4261">
                  <c:v>12.602739359806899</c:v>
                </c:pt>
                <c:pt idx="4262">
                  <c:v>12.582770388183791</c:v>
                </c:pt>
                <c:pt idx="4263">
                  <c:v>12.558630939723434</c:v>
                </c:pt>
                <c:pt idx="4264">
                  <c:v>12.556687588283927</c:v>
                </c:pt>
                <c:pt idx="4265">
                  <c:v>12.53923321027429</c:v>
                </c:pt>
                <c:pt idx="4266">
                  <c:v>12.516547356449609</c:v>
                </c:pt>
                <c:pt idx="4267">
                  <c:v>12.503214522322203</c:v>
                </c:pt>
                <c:pt idx="4268">
                  <c:v>12.487284461812527</c:v>
                </c:pt>
                <c:pt idx="4269">
                  <c:v>12.473146352012474</c:v>
                </c:pt>
                <c:pt idx="4270">
                  <c:v>12.480116821632258</c:v>
                </c:pt>
                <c:pt idx="4271">
                  <c:v>12.477441443765457</c:v>
                </c:pt>
                <c:pt idx="4272">
                  <c:v>12.472328978831992</c:v>
                </c:pt>
                <c:pt idx="4273">
                  <c:v>12.471952125857168</c:v>
                </c:pt>
                <c:pt idx="4274">
                  <c:v>12.489098661930921</c:v>
                </c:pt>
                <c:pt idx="4275">
                  <c:v>12.503029436578972</c:v>
                </c:pt>
                <c:pt idx="4276">
                  <c:v>12.5200736727218</c:v>
                </c:pt>
                <c:pt idx="4277">
                  <c:v>12.551639641907656</c:v>
                </c:pt>
                <c:pt idx="4278">
                  <c:v>12.567033083340025</c:v>
                </c:pt>
                <c:pt idx="4279">
                  <c:v>12.554176377828712</c:v>
                </c:pt>
                <c:pt idx="4280">
                  <c:v>12.537691550932566</c:v>
                </c:pt>
                <c:pt idx="4281">
                  <c:v>12.524933876818208</c:v>
                </c:pt>
                <c:pt idx="4282">
                  <c:v>12.527630987539396</c:v>
                </c:pt>
                <c:pt idx="4283">
                  <c:v>12.526150081705909</c:v>
                </c:pt>
                <c:pt idx="4284">
                  <c:v>12.530032307949245</c:v>
                </c:pt>
                <c:pt idx="4285">
                  <c:v>12.559604166673179</c:v>
                </c:pt>
                <c:pt idx="4286">
                  <c:v>12.56743515827522</c:v>
                </c:pt>
                <c:pt idx="4287">
                  <c:v>12.567599501293463</c:v>
                </c:pt>
                <c:pt idx="4288">
                  <c:v>12.573108733980796</c:v>
                </c:pt>
                <c:pt idx="4289">
                  <c:v>12.557924409329528</c:v>
                </c:pt>
                <c:pt idx="4290">
                  <c:v>12.561100270362621</c:v>
                </c:pt>
                <c:pt idx="4291">
                  <c:v>12.554442094429684</c:v>
                </c:pt>
                <c:pt idx="4292">
                  <c:v>12.54381920770836</c:v>
                </c:pt>
                <c:pt idx="4293">
                  <c:v>12.542823663528328</c:v>
                </c:pt>
                <c:pt idx="4294">
                  <c:v>12.545106281334613</c:v>
                </c:pt>
                <c:pt idx="4295">
                  <c:v>12.565611501254708</c:v>
                </c:pt>
                <c:pt idx="4296">
                  <c:v>12.589060712070921</c:v>
                </c:pt>
                <c:pt idx="4297">
                  <c:v>12.653190597899656</c:v>
                </c:pt>
                <c:pt idx="4298">
                  <c:v>12.666623225314842</c:v>
                </c:pt>
                <c:pt idx="4299">
                  <c:v>12.712170741088588</c:v>
                </c:pt>
                <c:pt idx="4300">
                  <c:v>12.728118642775764</c:v>
                </c:pt>
                <c:pt idx="4301">
                  <c:v>12.728125534194168</c:v>
                </c:pt>
                <c:pt idx="4302">
                  <c:v>12.735176170930686</c:v>
                </c:pt>
                <c:pt idx="4303">
                  <c:v>12.738248257581846</c:v>
                </c:pt>
                <c:pt idx="4304">
                  <c:v>12.741604157135159</c:v>
                </c:pt>
                <c:pt idx="4305">
                  <c:v>12.777807752235754</c:v>
                </c:pt>
                <c:pt idx="4306">
                  <c:v>12.786448731544258</c:v>
                </c:pt>
                <c:pt idx="4307">
                  <c:v>12.791801961897146</c:v>
                </c:pt>
                <c:pt idx="4308">
                  <c:v>12.802152669176085</c:v>
                </c:pt>
                <c:pt idx="4309">
                  <c:v>12.791219741527772</c:v>
                </c:pt>
                <c:pt idx="4310">
                  <c:v>12.795137632451254</c:v>
                </c:pt>
                <c:pt idx="4311">
                  <c:v>12.800101810428457</c:v>
                </c:pt>
                <c:pt idx="4312">
                  <c:v>12.796862015321315</c:v>
                </c:pt>
                <c:pt idx="4313">
                  <c:v>12.822943201232468</c:v>
                </c:pt>
                <c:pt idx="4314">
                  <c:v>12.846639204025362</c:v>
                </c:pt>
                <c:pt idx="4315">
                  <c:v>12.875361715509595</c:v>
                </c:pt>
                <c:pt idx="4316">
                  <c:v>12.899127820664074</c:v>
                </c:pt>
                <c:pt idx="4317">
                  <c:v>12.92124156522925</c:v>
                </c:pt>
                <c:pt idx="4318">
                  <c:v>12.941995904659494</c:v>
                </c:pt>
                <c:pt idx="4319">
                  <c:v>12.962573238320457</c:v>
                </c:pt>
                <c:pt idx="4320">
                  <c:v>13.001468535449497</c:v>
                </c:pt>
                <c:pt idx="4321">
                  <c:v>13.063306526796087</c:v>
                </c:pt>
                <c:pt idx="4322">
                  <c:v>13.110846300514467</c:v>
                </c:pt>
                <c:pt idx="4323">
                  <c:v>13.127351906275434</c:v>
                </c:pt>
                <c:pt idx="4324">
                  <c:v>13.143813555240721</c:v>
                </c:pt>
                <c:pt idx="4325">
                  <c:v>13.155282196468866</c:v>
                </c:pt>
                <c:pt idx="4326">
                  <c:v>13.149459101849844</c:v>
                </c:pt>
                <c:pt idx="4327">
                  <c:v>13.147353887462385</c:v>
                </c:pt>
                <c:pt idx="4328">
                  <c:v>13.123762707837512</c:v>
                </c:pt>
                <c:pt idx="4329">
                  <c:v>13.109597383226756</c:v>
                </c:pt>
                <c:pt idx="4330">
                  <c:v>13.10211527268627</c:v>
                </c:pt>
                <c:pt idx="4331">
                  <c:v>13.092537334492585</c:v>
                </c:pt>
                <c:pt idx="4332">
                  <c:v>13.09746319852386</c:v>
                </c:pt>
                <c:pt idx="4333">
                  <c:v>13.117569876561488</c:v>
                </c:pt>
                <c:pt idx="4334">
                  <c:v>13.075045546899522</c:v>
                </c:pt>
                <c:pt idx="4335">
                  <c:v>13.063889046746755</c:v>
                </c:pt>
                <c:pt idx="4336">
                  <c:v>13.060662134257317</c:v>
                </c:pt>
                <c:pt idx="4337">
                  <c:v>13.071501415376225</c:v>
                </c:pt>
                <c:pt idx="4338">
                  <c:v>13.101915926939528</c:v>
                </c:pt>
                <c:pt idx="4339">
                  <c:v>13.113646100807889</c:v>
                </c:pt>
                <c:pt idx="4340">
                  <c:v>13.118730568433506</c:v>
                </c:pt>
                <c:pt idx="4341">
                  <c:v>13.126178713582279</c:v>
                </c:pt>
                <c:pt idx="4342">
                  <c:v>13.115904259080423</c:v>
                </c:pt>
                <c:pt idx="4343">
                  <c:v>13.143822023337311</c:v>
                </c:pt>
                <c:pt idx="4344">
                  <c:v>13.202259295415356</c:v>
                </c:pt>
                <c:pt idx="4345">
                  <c:v>13.243166994798905</c:v>
                </c:pt>
                <c:pt idx="4346">
                  <c:v>13.244006092299538</c:v>
                </c:pt>
                <c:pt idx="4347">
                  <c:v>13.241955916461608</c:v>
                </c:pt>
                <c:pt idx="4348">
                  <c:v>13.250699804222666</c:v>
                </c:pt>
                <c:pt idx="4349">
                  <c:v>13.286055879598919</c:v>
                </c:pt>
                <c:pt idx="4350">
                  <c:v>13.326192352022526</c:v>
                </c:pt>
                <c:pt idx="4351">
                  <c:v>13.326192352022526</c:v>
                </c:pt>
                <c:pt idx="4352">
                  <c:v>13.326192352022526</c:v>
                </c:pt>
                <c:pt idx="4353">
                  <c:v>13.326192352022526</c:v>
                </c:pt>
                <c:pt idx="4354">
                  <c:v>13.326192352022526</c:v>
                </c:pt>
                <c:pt idx="4355">
                  <c:v>13.332612809137006</c:v>
                </c:pt>
                <c:pt idx="4356">
                  <c:v>13.324641781948312</c:v>
                </c:pt>
                <c:pt idx="4357">
                  <c:v>13.394504422619239</c:v>
                </c:pt>
                <c:pt idx="4358">
                  <c:v>13.430594899850469</c:v>
                </c:pt>
                <c:pt idx="4359">
                  <c:v>13.44414048119649</c:v>
                </c:pt>
                <c:pt idx="4360">
                  <c:v>13.451353467534307</c:v>
                </c:pt>
                <c:pt idx="4361">
                  <c:v>13.44347701322569</c:v>
                </c:pt>
                <c:pt idx="4362">
                  <c:v>13.435739204094705</c:v>
                </c:pt>
                <c:pt idx="4363">
                  <c:v>13.445268692904087</c:v>
                </c:pt>
                <c:pt idx="4364">
                  <c:v>13.472782943829074</c:v>
                </c:pt>
                <c:pt idx="4365">
                  <c:v>13.510882694748506</c:v>
                </c:pt>
                <c:pt idx="4366">
                  <c:v>13.579562686680397</c:v>
                </c:pt>
                <c:pt idx="4367">
                  <c:v>13.61093712642165</c:v>
                </c:pt>
                <c:pt idx="4368">
                  <c:v>13.660458146878728</c:v>
                </c:pt>
                <c:pt idx="4369">
                  <c:v>13.796124443178792</c:v>
                </c:pt>
                <c:pt idx="4370">
                  <c:v>13.838849471795196</c:v>
                </c:pt>
                <c:pt idx="4371">
                  <c:v>13.838849471795196</c:v>
                </c:pt>
                <c:pt idx="4372">
                  <c:v>13.818203898132085</c:v>
                </c:pt>
                <c:pt idx="4373">
                  <c:v>13.802356239608168</c:v>
                </c:pt>
                <c:pt idx="4374">
                  <c:v>13.793258420723685</c:v>
                </c:pt>
                <c:pt idx="4375">
                  <c:v>13.853716729435019</c:v>
                </c:pt>
                <c:pt idx="4376">
                  <c:v>13.864143211273403</c:v>
                </c:pt>
                <c:pt idx="4377">
                  <c:v>13.876980004263887</c:v>
                </c:pt>
                <c:pt idx="4378">
                  <c:v>13.890206149179063</c:v>
                </c:pt>
                <c:pt idx="4379">
                  <c:v>13.908211333719008</c:v>
                </c:pt>
                <c:pt idx="4380">
                  <c:v>13.91173233852097</c:v>
                </c:pt>
                <c:pt idx="4381">
                  <c:v>13.939744601916024</c:v>
                </c:pt>
                <c:pt idx="4382">
                  <c:v>13.942925849475005</c:v>
                </c:pt>
                <c:pt idx="4383">
                  <c:v>13.947574632762217</c:v>
                </c:pt>
                <c:pt idx="4384">
                  <c:v>13.974903479962325</c:v>
                </c:pt>
                <c:pt idx="4385">
                  <c:v>13.99969068598516</c:v>
                </c:pt>
                <c:pt idx="4386">
                  <c:v>13.995102327101348</c:v>
                </c:pt>
                <c:pt idx="4387">
                  <c:v>13.985539891149084</c:v>
                </c:pt>
                <c:pt idx="4388">
                  <c:v>13.98605949708951</c:v>
                </c:pt>
                <c:pt idx="4389">
                  <c:v>13.978795285019032</c:v>
                </c:pt>
                <c:pt idx="4390">
                  <c:v>13.972608183380325</c:v>
                </c:pt>
                <c:pt idx="4391">
                  <c:v>13.969416540409988</c:v>
                </c:pt>
                <c:pt idx="4392">
                  <c:v>13.972426522191578</c:v>
                </c:pt>
                <c:pt idx="4393">
                  <c:v>13.959142004074376</c:v>
                </c:pt>
                <c:pt idx="4394">
                  <c:v>13.945515571930127</c:v>
                </c:pt>
                <c:pt idx="4395">
                  <c:v>13.939561109024242</c:v>
                </c:pt>
                <c:pt idx="4396">
                  <c:v>13.940581601836849</c:v>
                </c:pt>
                <c:pt idx="4397">
                  <c:v>13.938327256776857</c:v>
                </c:pt>
                <c:pt idx="4398">
                  <c:v>13.928331839635002</c:v>
                </c:pt>
                <c:pt idx="4399">
                  <c:v>13.926068637887367</c:v>
                </c:pt>
                <c:pt idx="4400">
                  <c:v>13.934444472661516</c:v>
                </c:pt>
                <c:pt idx="4401">
                  <c:v>13.956198798094185</c:v>
                </c:pt>
                <c:pt idx="4402">
                  <c:v>14.011710454467913</c:v>
                </c:pt>
                <c:pt idx="4403">
                  <c:v>14.007759885672053</c:v>
                </c:pt>
                <c:pt idx="4404">
                  <c:v>14.008116328028734</c:v>
                </c:pt>
                <c:pt idx="4405">
                  <c:v>14.00696547768457</c:v>
                </c:pt>
                <c:pt idx="4406">
                  <c:v>14.015031828376339</c:v>
                </c:pt>
                <c:pt idx="4407">
                  <c:v>14.015031828376339</c:v>
                </c:pt>
                <c:pt idx="4408">
                  <c:v>14.013895379637365</c:v>
                </c:pt>
                <c:pt idx="4409">
                  <c:v>14.025539168506421</c:v>
                </c:pt>
                <c:pt idx="4410">
                  <c:v>14.022199968590183</c:v>
                </c:pt>
                <c:pt idx="4411">
                  <c:v>14.013785645066072</c:v>
                </c:pt>
                <c:pt idx="4412">
                  <c:v>14.009093090449493</c:v>
                </c:pt>
                <c:pt idx="4413">
                  <c:v>14.017908148258336</c:v>
                </c:pt>
                <c:pt idx="4414">
                  <c:v>14.035782074183972</c:v>
                </c:pt>
                <c:pt idx="4415">
                  <c:v>14.04188238370055</c:v>
                </c:pt>
                <c:pt idx="4416">
                  <c:v>14.058474314633271</c:v>
                </c:pt>
                <c:pt idx="4417">
                  <c:v>14.081846444360076</c:v>
                </c:pt>
                <c:pt idx="4418">
                  <c:v>14.084211427577889</c:v>
                </c:pt>
                <c:pt idx="4419">
                  <c:v>14.09420048880496</c:v>
                </c:pt>
                <c:pt idx="4420">
                  <c:v>14.096132611890958</c:v>
                </c:pt>
                <c:pt idx="4421">
                  <c:v>14.100173612893823</c:v>
                </c:pt>
                <c:pt idx="4422">
                  <c:v>14.193936052035848</c:v>
                </c:pt>
              </c:numCache>
            </c:numRef>
          </c:val>
          <c:smooth val="0"/>
          <c:extLst>
            <c:ext xmlns:c16="http://schemas.microsoft.com/office/drawing/2014/chart" uri="{C3380CC4-5D6E-409C-BE32-E72D297353CC}">
              <c16:uniqueId val="{00000002-F616-4C72-A622-D5455DDD9B24}"/>
            </c:ext>
          </c:extLst>
        </c:ser>
        <c:ser>
          <c:idx val="3"/>
          <c:order val="3"/>
          <c:tx>
            <c:strRef>
              <c:f>'PM10'!$E$1</c:f>
              <c:strCache>
                <c:ptCount val="1"/>
                <c:pt idx="0">
                  <c:v>Annual Average Maximum criteria</c:v>
                </c:pt>
              </c:strCache>
            </c:strRef>
          </c:tx>
          <c:spPr>
            <a:ln w="28575" cap="rnd">
              <a:solidFill>
                <a:srgbClr val="FF0000"/>
              </a:solidFill>
              <a:round/>
            </a:ln>
            <a:effectLst/>
          </c:spPr>
          <c:marker>
            <c:symbol val="none"/>
          </c:marker>
          <c:cat>
            <c:numRef>
              <c:f>'PM10'!$A$2:$A$4629</c:f>
              <c:numCache>
                <c:formatCode>m/d/yyyy</c:formatCode>
                <c:ptCount val="4628"/>
                <c:pt idx="0">
                  <c:v>41631</c:v>
                </c:pt>
                <c:pt idx="1">
                  <c:v>41632</c:v>
                </c:pt>
                <c:pt idx="2">
                  <c:v>41633</c:v>
                </c:pt>
                <c:pt idx="3">
                  <c:v>41634</c:v>
                </c:pt>
                <c:pt idx="4">
                  <c:v>41635</c:v>
                </c:pt>
                <c:pt idx="5">
                  <c:v>41636</c:v>
                </c:pt>
                <c:pt idx="6">
                  <c:v>41637</c:v>
                </c:pt>
                <c:pt idx="7">
                  <c:v>41638</c:v>
                </c:pt>
                <c:pt idx="8">
                  <c:v>41639</c:v>
                </c:pt>
                <c:pt idx="9">
                  <c:v>41640</c:v>
                </c:pt>
                <c:pt idx="10">
                  <c:v>41641</c:v>
                </c:pt>
                <c:pt idx="11">
                  <c:v>41642</c:v>
                </c:pt>
                <c:pt idx="12">
                  <c:v>41643</c:v>
                </c:pt>
                <c:pt idx="13">
                  <c:v>41644</c:v>
                </c:pt>
                <c:pt idx="14">
                  <c:v>41645</c:v>
                </c:pt>
                <c:pt idx="15">
                  <c:v>41646</c:v>
                </c:pt>
                <c:pt idx="16">
                  <c:v>41647</c:v>
                </c:pt>
                <c:pt idx="17">
                  <c:v>41648</c:v>
                </c:pt>
                <c:pt idx="18">
                  <c:v>41649</c:v>
                </c:pt>
                <c:pt idx="19">
                  <c:v>41650</c:v>
                </c:pt>
                <c:pt idx="20">
                  <c:v>41651</c:v>
                </c:pt>
                <c:pt idx="21">
                  <c:v>41652</c:v>
                </c:pt>
                <c:pt idx="22">
                  <c:v>41653</c:v>
                </c:pt>
                <c:pt idx="23">
                  <c:v>41654</c:v>
                </c:pt>
                <c:pt idx="24">
                  <c:v>41655</c:v>
                </c:pt>
                <c:pt idx="25">
                  <c:v>41656</c:v>
                </c:pt>
                <c:pt idx="26">
                  <c:v>41657</c:v>
                </c:pt>
                <c:pt idx="27">
                  <c:v>41658</c:v>
                </c:pt>
                <c:pt idx="28">
                  <c:v>41659</c:v>
                </c:pt>
                <c:pt idx="29">
                  <c:v>41660</c:v>
                </c:pt>
                <c:pt idx="30">
                  <c:v>41661</c:v>
                </c:pt>
                <c:pt idx="31">
                  <c:v>41662</c:v>
                </c:pt>
                <c:pt idx="32">
                  <c:v>41663</c:v>
                </c:pt>
                <c:pt idx="33">
                  <c:v>41664</c:v>
                </c:pt>
                <c:pt idx="34">
                  <c:v>41665</c:v>
                </c:pt>
                <c:pt idx="35">
                  <c:v>41666</c:v>
                </c:pt>
                <c:pt idx="36">
                  <c:v>41667</c:v>
                </c:pt>
                <c:pt idx="37">
                  <c:v>41668</c:v>
                </c:pt>
                <c:pt idx="38">
                  <c:v>41669</c:v>
                </c:pt>
                <c:pt idx="39">
                  <c:v>41670</c:v>
                </c:pt>
                <c:pt idx="40">
                  <c:v>41671</c:v>
                </c:pt>
                <c:pt idx="41">
                  <c:v>41672</c:v>
                </c:pt>
                <c:pt idx="42">
                  <c:v>41673</c:v>
                </c:pt>
                <c:pt idx="43">
                  <c:v>41674</c:v>
                </c:pt>
                <c:pt idx="44">
                  <c:v>41675</c:v>
                </c:pt>
                <c:pt idx="45">
                  <c:v>41676</c:v>
                </c:pt>
                <c:pt idx="46">
                  <c:v>41677</c:v>
                </c:pt>
                <c:pt idx="47">
                  <c:v>41678</c:v>
                </c:pt>
                <c:pt idx="48">
                  <c:v>41679</c:v>
                </c:pt>
                <c:pt idx="49">
                  <c:v>41680</c:v>
                </c:pt>
                <c:pt idx="50">
                  <c:v>41681</c:v>
                </c:pt>
                <c:pt idx="51">
                  <c:v>41682</c:v>
                </c:pt>
                <c:pt idx="52">
                  <c:v>41683</c:v>
                </c:pt>
                <c:pt idx="53">
                  <c:v>41684</c:v>
                </c:pt>
                <c:pt idx="54">
                  <c:v>41685</c:v>
                </c:pt>
                <c:pt idx="55">
                  <c:v>41686</c:v>
                </c:pt>
                <c:pt idx="56">
                  <c:v>41687</c:v>
                </c:pt>
                <c:pt idx="57">
                  <c:v>41688</c:v>
                </c:pt>
                <c:pt idx="58">
                  <c:v>41689</c:v>
                </c:pt>
                <c:pt idx="59">
                  <c:v>41690</c:v>
                </c:pt>
                <c:pt idx="60">
                  <c:v>41691</c:v>
                </c:pt>
                <c:pt idx="61">
                  <c:v>41692</c:v>
                </c:pt>
                <c:pt idx="62">
                  <c:v>41693</c:v>
                </c:pt>
                <c:pt idx="63">
                  <c:v>41694</c:v>
                </c:pt>
                <c:pt idx="64">
                  <c:v>41695</c:v>
                </c:pt>
                <c:pt idx="65">
                  <c:v>41696</c:v>
                </c:pt>
                <c:pt idx="66">
                  <c:v>41697</c:v>
                </c:pt>
                <c:pt idx="67">
                  <c:v>41698</c:v>
                </c:pt>
                <c:pt idx="68">
                  <c:v>41699</c:v>
                </c:pt>
                <c:pt idx="69">
                  <c:v>41700</c:v>
                </c:pt>
                <c:pt idx="70">
                  <c:v>41701</c:v>
                </c:pt>
                <c:pt idx="71">
                  <c:v>41702</c:v>
                </c:pt>
                <c:pt idx="72">
                  <c:v>41703</c:v>
                </c:pt>
                <c:pt idx="73">
                  <c:v>41704</c:v>
                </c:pt>
                <c:pt idx="74">
                  <c:v>41705</c:v>
                </c:pt>
                <c:pt idx="75">
                  <c:v>41706</c:v>
                </c:pt>
                <c:pt idx="76">
                  <c:v>41707</c:v>
                </c:pt>
                <c:pt idx="77">
                  <c:v>41708</c:v>
                </c:pt>
                <c:pt idx="78">
                  <c:v>41709</c:v>
                </c:pt>
                <c:pt idx="79">
                  <c:v>41710</c:v>
                </c:pt>
                <c:pt idx="80">
                  <c:v>41711</c:v>
                </c:pt>
                <c:pt idx="81">
                  <c:v>41712</c:v>
                </c:pt>
                <c:pt idx="82">
                  <c:v>41713</c:v>
                </c:pt>
                <c:pt idx="83">
                  <c:v>41714</c:v>
                </c:pt>
                <c:pt idx="84">
                  <c:v>41715</c:v>
                </c:pt>
                <c:pt idx="85">
                  <c:v>41716</c:v>
                </c:pt>
                <c:pt idx="86">
                  <c:v>41717</c:v>
                </c:pt>
                <c:pt idx="87">
                  <c:v>41718</c:v>
                </c:pt>
                <c:pt idx="88">
                  <c:v>41719</c:v>
                </c:pt>
                <c:pt idx="89">
                  <c:v>41720</c:v>
                </c:pt>
                <c:pt idx="90">
                  <c:v>41721</c:v>
                </c:pt>
                <c:pt idx="91">
                  <c:v>41722</c:v>
                </c:pt>
                <c:pt idx="92">
                  <c:v>41723</c:v>
                </c:pt>
                <c:pt idx="93">
                  <c:v>41724</c:v>
                </c:pt>
                <c:pt idx="94">
                  <c:v>41725</c:v>
                </c:pt>
                <c:pt idx="95">
                  <c:v>41726</c:v>
                </c:pt>
                <c:pt idx="96">
                  <c:v>41727</c:v>
                </c:pt>
                <c:pt idx="97">
                  <c:v>41728</c:v>
                </c:pt>
                <c:pt idx="98">
                  <c:v>41729</c:v>
                </c:pt>
                <c:pt idx="99">
                  <c:v>41730</c:v>
                </c:pt>
                <c:pt idx="100">
                  <c:v>41731</c:v>
                </c:pt>
                <c:pt idx="101">
                  <c:v>41732</c:v>
                </c:pt>
                <c:pt idx="102">
                  <c:v>41733</c:v>
                </c:pt>
                <c:pt idx="103">
                  <c:v>41734</c:v>
                </c:pt>
                <c:pt idx="104">
                  <c:v>41735</c:v>
                </c:pt>
                <c:pt idx="105">
                  <c:v>41736</c:v>
                </c:pt>
                <c:pt idx="106">
                  <c:v>41737</c:v>
                </c:pt>
                <c:pt idx="107">
                  <c:v>41738</c:v>
                </c:pt>
                <c:pt idx="108">
                  <c:v>41739</c:v>
                </c:pt>
                <c:pt idx="109">
                  <c:v>41740</c:v>
                </c:pt>
                <c:pt idx="110">
                  <c:v>41741</c:v>
                </c:pt>
                <c:pt idx="111">
                  <c:v>41742</c:v>
                </c:pt>
                <c:pt idx="112">
                  <c:v>41743</c:v>
                </c:pt>
                <c:pt idx="113">
                  <c:v>41744</c:v>
                </c:pt>
                <c:pt idx="114">
                  <c:v>41745</c:v>
                </c:pt>
                <c:pt idx="115">
                  <c:v>41746</c:v>
                </c:pt>
                <c:pt idx="116">
                  <c:v>41747</c:v>
                </c:pt>
                <c:pt idx="117">
                  <c:v>41748</c:v>
                </c:pt>
                <c:pt idx="118">
                  <c:v>41749</c:v>
                </c:pt>
                <c:pt idx="119">
                  <c:v>41750</c:v>
                </c:pt>
                <c:pt idx="120">
                  <c:v>41751</c:v>
                </c:pt>
                <c:pt idx="121">
                  <c:v>41752</c:v>
                </c:pt>
                <c:pt idx="122">
                  <c:v>41753</c:v>
                </c:pt>
                <c:pt idx="123">
                  <c:v>41754</c:v>
                </c:pt>
                <c:pt idx="124">
                  <c:v>41755</c:v>
                </c:pt>
                <c:pt idx="125">
                  <c:v>41756</c:v>
                </c:pt>
                <c:pt idx="126">
                  <c:v>41757</c:v>
                </c:pt>
                <c:pt idx="127">
                  <c:v>41758</c:v>
                </c:pt>
                <c:pt idx="128">
                  <c:v>41759</c:v>
                </c:pt>
                <c:pt idx="129">
                  <c:v>41760</c:v>
                </c:pt>
                <c:pt idx="130">
                  <c:v>41761</c:v>
                </c:pt>
                <c:pt idx="131">
                  <c:v>41762</c:v>
                </c:pt>
                <c:pt idx="132">
                  <c:v>41763</c:v>
                </c:pt>
                <c:pt idx="133">
                  <c:v>41764</c:v>
                </c:pt>
                <c:pt idx="134">
                  <c:v>41765</c:v>
                </c:pt>
                <c:pt idx="135">
                  <c:v>41766</c:v>
                </c:pt>
                <c:pt idx="136">
                  <c:v>41767</c:v>
                </c:pt>
                <c:pt idx="137">
                  <c:v>41768</c:v>
                </c:pt>
                <c:pt idx="138">
                  <c:v>41769</c:v>
                </c:pt>
                <c:pt idx="139">
                  <c:v>41770</c:v>
                </c:pt>
                <c:pt idx="140">
                  <c:v>41771</c:v>
                </c:pt>
                <c:pt idx="141">
                  <c:v>41772</c:v>
                </c:pt>
                <c:pt idx="142">
                  <c:v>41773</c:v>
                </c:pt>
                <c:pt idx="143">
                  <c:v>41774</c:v>
                </c:pt>
                <c:pt idx="144">
                  <c:v>41775</c:v>
                </c:pt>
                <c:pt idx="145">
                  <c:v>41776</c:v>
                </c:pt>
                <c:pt idx="146">
                  <c:v>41777</c:v>
                </c:pt>
                <c:pt idx="147">
                  <c:v>41778</c:v>
                </c:pt>
                <c:pt idx="148">
                  <c:v>41779</c:v>
                </c:pt>
                <c:pt idx="149">
                  <c:v>41780</c:v>
                </c:pt>
                <c:pt idx="150">
                  <c:v>41781</c:v>
                </c:pt>
                <c:pt idx="151">
                  <c:v>41782</c:v>
                </c:pt>
                <c:pt idx="152">
                  <c:v>41783</c:v>
                </c:pt>
                <c:pt idx="153">
                  <c:v>41784</c:v>
                </c:pt>
                <c:pt idx="154">
                  <c:v>41785</c:v>
                </c:pt>
                <c:pt idx="155">
                  <c:v>41786</c:v>
                </c:pt>
                <c:pt idx="156">
                  <c:v>41787</c:v>
                </c:pt>
                <c:pt idx="157">
                  <c:v>41788</c:v>
                </c:pt>
                <c:pt idx="158">
                  <c:v>41789</c:v>
                </c:pt>
                <c:pt idx="159">
                  <c:v>41790</c:v>
                </c:pt>
                <c:pt idx="160">
                  <c:v>41791</c:v>
                </c:pt>
                <c:pt idx="161">
                  <c:v>41792</c:v>
                </c:pt>
                <c:pt idx="162">
                  <c:v>41793</c:v>
                </c:pt>
                <c:pt idx="163">
                  <c:v>41794</c:v>
                </c:pt>
                <c:pt idx="164">
                  <c:v>41795</c:v>
                </c:pt>
                <c:pt idx="165">
                  <c:v>41796</c:v>
                </c:pt>
                <c:pt idx="166">
                  <c:v>41797</c:v>
                </c:pt>
                <c:pt idx="167">
                  <c:v>41798</c:v>
                </c:pt>
                <c:pt idx="168">
                  <c:v>41799</c:v>
                </c:pt>
                <c:pt idx="169">
                  <c:v>41800</c:v>
                </c:pt>
                <c:pt idx="170">
                  <c:v>41801</c:v>
                </c:pt>
                <c:pt idx="171">
                  <c:v>41802</c:v>
                </c:pt>
                <c:pt idx="172">
                  <c:v>41803</c:v>
                </c:pt>
                <c:pt idx="173">
                  <c:v>41804</c:v>
                </c:pt>
                <c:pt idx="174">
                  <c:v>41805</c:v>
                </c:pt>
                <c:pt idx="175">
                  <c:v>41806</c:v>
                </c:pt>
                <c:pt idx="176">
                  <c:v>41807</c:v>
                </c:pt>
                <c:pt idx="177">
                  <c:v>41808</c:v>
                </c:pt>
                <c:pt idx="178">
                  <c:v>41809</c:v>
                </c:pt>
                <c:pt idx="179">
                  <c:v>41810</c:v>
                </c:pt>
                <c:pt idx="180">
                  <c:v>41811</c:v>
                </c:pt>
                <c:pt idx="181">
                  <c:v>41812</c:v>
                </c:pt>
                <c:pt idx="182">
                  <c:v>41813</c:v>
                </c:pt>
                <c:pt idx="183">
                  <c:v>41814</c:v>
                </c:pt>
                <c:pt idx="184">
                  <c:v>41815</c:v>
                </c:pt>
                <c:pt idx="185">
                  <c:v>41816</c:v>
                </c:pt>
                <c:pt idx="186">
                  <c:v>41817</c:v>
                </c:pt>
                <c:pt idx="187">
                  <c:v>41818</c:v>
                </c:pt>
                <c:pt idx="188">
                  <c:v>41819</c:v>
                </c:pt>
                <c:pt idx="189">
                  <c:v>41820</c:v>
                </c:pt>
                <c:pt idx="190">
                  <c:v>41821</c:v>
                </c:pt>
                <c:pt idx="191">
                  <c:v>41822</c:v>
                </c:pt>
                <c:pt idx="192">
                  <c:v>41823</c:v>
                </c:pt>
                <c:pt idx="193">
                  <c:v>41824</c:v>
                </c:pt>
                <c:pt idx="194">
                  <c:v>41825</c:v>
                </c:pt>
                <c:pt idx="195">
                  <c:v>41826</c:v>
                </c:pt>
                <c:pt idx="196">
                  <c:v>41827</c:v>
                </c:pt>
                <c:pt idx="197">
                  <c:v>41828</c:v>
                </c:pt>
                <c:pt idx="198">
                  <c:v>41829</c:v>
                </c:pt>
                <c:pt idx="199">
                  <c:v>41830</c:v>
                </c:pt>
                <c:pt idx="200">
                  <c:v>41831</c:v>
                </c:pt>
                <c:pt idx="201">
                  <c:v>41832</c:v>
                </c:pt>
                <c:pt idx="202">
                  <c:v>41833</c:v>
                </c:pt>
                <c:pt idx="203">
                  <c:v>41834</c:v>
                </c:pt>
                <c:pt idx="204">
                  <c:v>41835</c:v>
                </c:pt>
                <c:pt idx="205">
                  <c:v>41836</c:v>
                </c:pt>
                <c:pt idx="206">
                  <c:v>41837</c:v>
                </c:pt>
                <c:pt idx="207">
                  <c:v>41838</c:v>
                </c:pt>
                <c:pt idx="208">
                  <c:v>41839</c:v>
                </c:pt>
                <c:pt idx="209">
                  <c:v>41840</c:v>
                </c:pt>
                <c:pt idx="210">
                  <c:v>41841</c:v>
                </c:pt>
                <c:pt idx="211">
                  <c:v>41842</c:v>
                </c:pt>
                <c:pt idx="212">
                  <c:v>41843</c:v>
                </c:pt>
                <c:pt idx="213">
                  <c:v>41844</c:v>
                </c:pt>
                <c:pt idx="214">
                  <c:v>41845</c:v>
                </c:pt>
                <c:pt idx="215">
                  <c:v>41846</c:v>
                </c:pt>
                <c:pt idx="216">
                  <c:v>41847</c:v>
                </c:pt>
                <c:pt idx="217">
                  <c:v>41848</c:v>
                </c:pt>
                <c:pt idx="218">
                  <c:v>41849</c:v>
                </c:pt>
                <c:pt idx="219">
                  <c:v>41850</c:v>
                </c:pt>
                <c:pt idx="220">
                  <c:v>41851</c:v>
                </c:pt>
                <c:pt idx="221">
                  <c:v>41852</c:v>
                </c:pt>
                <c:pt idx="222">
                  <c:v>41853</c:v>
                </c:pt>
                <c:pt idx="223">
                  <c:v>41854</c:v>
                </c:pt>
                <c:pt idx="224">
                  <c:v>41855</c:v>
                </c:pt>
                <c:pt idx="225">
                  <c:v>41856</c:v>
                </c:pt>
                <c:pt idx="226">
                  <c:v>41857</c:v>
                </c:pt>
                <c:pt idx="227">
                  <c:v>41858</c:v>
                </c:pt>
                <c:pt idx="228">
                  <c:v>41859</c:v>
                </c:pt>
                <c:pt idx="229">
                  <c:v>41860</c:v>
                </c:pt>
                <c:pt idx="230">
                  <c:v>41861</c:v>
                </c:pt>
                <c:pt idx="231">
                  <c:v>41862</c:v>
                </c:pt>
                <c:pt idx="232">
                  <c:v>41863</c:v>
                </c:pt>
                <c:pt idx="233">
                  <c:v>41864</c:v>
                </c:pt>
                <c:pt idx="234">
                  <c:v>41865</c:v>
                </c:pt>
                <c:pt idx="235">
                  <c:v>41866</c:v>
                </c:pt>
                <c:pt idx="236">
                  <c:v>41867</c:v>
                </c:pt>
                <c:pt idx="237">
                  <c:v>41868</c:v>
                </c:pt>
                <c:pt idx="238">
                  <c:v>41869</c:v>
                </c:pt>
                <c:pt idx="239">
                  <c:v>41870</c:v>
                </c:pt>
                <c:pt idx="240">
                  <c:v>41871</c:v>
                </c:pt>
                <c:pt idx="241">
                  <c:v>41872</c:v>
                </c:pt>
                <c:pt idx="242">
                  <c:v>41873</c:v>
                </c:pt>
                <c:pt idx="243">
                  <c:v>41874</c:v>
                </c:pt>
                <c:pt idx="244">
                  <c:v>41875</c:v>
                </c:pt>
                <c:pt idx="245">
                  <c:v>41876</c:v>
                </c:pt>
                <c:pt idx="246">
                  <c:v>41877</c:v>
                </c:pt>
                <c:pt idx="247">
                  <c:v>41878</c:v>
                </c:pt>
                <c:pt idx="248">
                  <c:v>41879</c:v>
                </c:pt>
                <c:pt idx="249">
                  <c:v>41880</c:v>
                </c:pt>
                <c:pt idx="250">
                  <c:v>41881</c:v>
                </c:pt>
                <c:pt idx="251">
                  <c:v>41882</c:v>
                </c:pt>
                <c:pt idx="252">
                  <c:v>41883</c:v>
                </c:pt>
                <c:pt idx="253">
                  <c:v>41884</c:v>
                </c:pt>
                <c:pt idx="254">
                  <c:v>41885</c:v>
                </c:pt>
                <c:pt idx="255">
                  <c:v>41886</c:v>
                </c:pt>
                <c:pt idx="256">
                  <c:v>41887</c:v>
                </c:pt>
                <c:pt idx="257">
                  <c:v>41888</c:v>
                </c:pt>
                <c:pt idx="258">
                  <c:v>41889</c:v>
                </c:pt>
                <c:pt idx="259">
                  <c:v>41890</c:v>
                </c:pt>
                <c:pt idx="260">
                  <c:v>41891</c:v>
                </c:pt>
                <c:pt idx="261">
                  <c:v>41892</c:v>
                </c:pt>
                <c:pt idx="262">
                  <c:v>41893</c:v>
                </c:pt>
                <c:pt idx="263">
                  <c:v>41894</c:v>
                </c:pt>
                <c:pt idx="264">
                  <c:v>41895</c:v>
                </c:pt>
                <c:pt idx="265">
                  <c:v>41896</c:v>
                </c:pt>
                <c:pt idx="266">
                  <c:v>41897</c:v>
                </c:pt>
                <c:pt idx="267">
                  <c:v>41898</c:v>
                </c:pt>
                <c:pt idx="268">
                  <c:v>41899</c:v>
                </c:pt>
                <c:pt idx="269">
                  <c:v>41900</c:v>
                </c:pt>
                <c:pt idx="270">
                  <c:v>41901</c:v>
                </c:pt>
                <c:pt idx="271">
                  <c:v>41902</c:v>
                </c:pt>
                <c:pt idx="272">
                  <c:v>41903</c:v>
                </c:pt>
                <c:pt idx="273">
                  <c:v>41904</c:v>
                </c:pt>
                <c:pt idx="274">
                  <c:v>41905</c:v>
                </c:pt>
                <c:pt idx="275">
                  <c:v>41906</c:v>
                </c:pt>
                <c:pt idx="276">
                  <c:v>41907</c:v>
                </c:pt>
                <c:pt idx="277">
                  <c:v>41908</c:v>
                </c:pt>
                <c:pt idx="278">
                  <c:v>41909</c:v>
                </c:pt>
                <c:pt idx="279">
                  <c:v>41910</c:v>
                </c:pt>
                <c:pt idx="280">
                  <c:v>41911</c:v>
                </c:pt>
                <c:pt idx="281">
                  <c:v>41912</c:v>
                </c:pt>
                <c:pt idx="282">
                  <c:v>41913</c:v>
                </c:pt>
                <c:pt idx="283">
                  <c:v>41914</c:v>
                </c:pt>
                <c:pt idx="284">
                  <c:v>41915</c:v>
                </c:pt>
                <c:pt idx="285">
                  <c:v>41916</c:v>
                </c:pt>
                <c:pt idx="286">
                  <c:v>41917</c:v>
                </c:pt>
                <c:pt idx="287">
                  <c:v>41918</c:v>
                </c:pt>
                <c:pt idx="288">
                  <c:v>41919</c:v>
                </c:pt>
                <c:pt idx="289">
                  <c:v>41920</c:v>
                </c:pt>
                <c:pt idx="290">
                  <c:v>41921</c:v>
                </c:pt>
                <c:pt idx="291">
                  <c:v>41922</c:v>
                </c:pt>
                <c:pt idx="292">
                  <c:v>41923</c:v>
                </c:pt>
                <c:pt idx="293">
                  <c:v>41924</c:v>
                </c:pt>
                <c:pt idx="294">
                  <c:v>41925</c:v>
                </c:pt>
                <c:pt idx="295">
                  <c:v>41926</c:v>
                </c:pt>
                <c:pt idx="296">
                  <c:v>41927</c:v>
                </c:pt>
                <c:pt idx="297">
                  <c:v>41928</c:v>
                </c:pt>
                <c:pt idx="298">
                  <c:v>41929</c:v>
                </c:pt>
                <c:pt idx="299">
                  <c:v>41930</c:v>
                </c:pt>
                <c:pt idx="300">
                  <c:v>41931</c:v>
                </c:pt>
                <c:pt idx="301">
                  <c:v>41932</c:v>
                </c:pt>
                <c:pt idx="302">
                  <c:v>41933</c:v>
                </c:pt>
                <c:pt idx="303">
                  <c:v>41934</c:v>
                </c:pt>
                <c:pt idx="304">
                  <c:v>41935</c:v>
                </c:pt>
                <c:pt idx="305">
                  <c:v>41936</c:v>
                </c:pt>
                <c:pt idx="306">
                  <c:v>41937</c:v>
                </c:pt>
                <c:pt idx="307">
                  <c:v>41938</c:v>
                </c:pt>
                <c:pt idx="308">
                  <c:v>41939</c:v>
                </c:pt>
                <c:pt idx="309">
                  <c:v>41940</c:v>
                </c:pt>
                <c:pt idx="310">
                  <c:v>41941</c:v>
                </c:pt>
                <c:pt idx="311">
                  <c:v>41942</c:v>
                </c:pt>
                <c:pt idx="312">
                  <c:v>41943</c:v>
                </c:pt>
                <c:pt idx="313">
                  <c:v>41944</c:v>
                </c:pt>
                <c:pt idx="314">
                  <c:v>41945</c:v>
                </c:pt>
                <c:pt idx="315">
                  <c:v>41946</c:v>
                </c:pt>
                <c:pt idx="316">
                  <c:v>41947</c:v>
                </c:pt>
                <c:pt idx="317">
                  <c:v>41948</c:v>
                </c:pt>
                <c:pt idx="318">
                  <c:v>41949</c:v>
                </c:pt>
                <c:pt idx="319">
                  <c:v>41950</c:v>
                </c:pt>
                <c:pt idx="320">
                  <c:v>41951</c:v>
                </c:pt>
                <c:pt idx="321">
                  <c:v>41952</c:v>
                </c:pt>
                <c:pt idx="322">
                  <c:v>41953</c:v>
                </c:pt>
                <c:pt idx="323">
                  <c:v>41954</c:v>
                </c:pt>
                <c:pt idx="324">
                  <c:v>41955</c:v>
                </c:pt>
                <c:pt idx="325">
                  <c:v>41956</c:v>
                </c:pt>
                <c:pt idx="326">
                  <c:v>41957</c:v>
                </c:pt>
                <c:pt idx="327">
                  <c:v>41958</c:v>
                </c:pt>
                <c:pt idx="328">
                  <c:v>41959</c:v>
                </c:pt>
                <c:pt idx="329">
                  <c:v>41960</c:v>
                </c:pt>
                <c:pt idx="330">
                  <c:v>41961</c:v>
                </c:pt>
                <c:pt idx="331">
                  <c:v>41962</c:v>
                </c:pt>
                <c:pt idx="332">
                  <c:v>41963</c:v>
                </c:pt>
                <c:pt idx="333">
                  <c:v>41964</c:v>
                </c:pt>
                <c:pt idx="334">
                  <c:v>41965</c:v>
                </c:pt>
                <c:pt idx="335">
                  <c:v>41966</c:v>
                </c:pt>
                <c:pt idx="336">
                  <c:v>41967</c:v>
                </c:pt>
                <c:pt idx="337">
                  <c:v>41968</c:v>
                </c:pt>
                <c:pt idx="338">
                  <c:v>41969</c:v>
                </c:pt>
                <c:pt idx="339">
                  <c:v>41970</c:v>
                </c:pt>
                <c:pt idx="340">
                  <c:v>41971</c:v>
                </c:pt>
                <c:pt idx="341">
                  <c:v>41972</c:v>
                </c:pt>
                <c:pt idx="342">
                  <c:v>41973</c:v>
                </c:pt>
                <c:pt idx="343">
                  <c:v>41974</c:v>
                </c:pt>
                <c:pt idx="344">
                  <c:v>41975</c:v>
                </c:pt>
                <c:pt idx="345">
                  <c:v>41976</c:v>
                </c:pt>
                <c:pt idx="346">
                  <c:v>41977</c:v>
                </c:pt>
                <c:pt idx="347">
                  <c:v>41978</c:v>
                </c:pt>
                <c:pt idx="348">
                  <c:v>41979</c:v>
                </c:pt>
                <c:pt idx="349">
                  <c:v>41980</c:v>
                </c:pt>
                <c:pt idx="350">
                  <c:v>41981</c:v>
                </c:pt>
                <c:pt idx="351">
                  <c:v>41982</c:v>
                </c:pt>
                <c:pt idx="352">
                  <c:v>41983</c:v>
                </c:pt>
                <c:pt idx="353">
                  <c:v>41984</c:v>
                </c:pt>
                <c:pt idx="354">
                  <c:v>41985</c:v>
                </c:pt>
                <c:pt idx="355">
                  <c:v>41986</c:v>
                </c:pt>
                <c:pt idx="356">
                  <c:v>41987</c:v>
                </c:pt>
                <c:pt idx="357">
                  <c:v>41988</c:v>
                </c:pt>
                <c:pt idx="358">
                  <c:v>41989</c:v>
                </c:pt>
                <c:pt idx="359">
                  <c:v>41990</c:v>
                </c:pt>
                <c:pt idx="360">
                  <c:v>41991</c:v>
                </c:pt>
                <c:pt idx="361">
                  <c:v>41992</c:v>
                </c:pt>
                <c:pt idx="362">
                  <c:v>41993</c:v>
                </c:pt>
                <c:pt idx="363">
                  <c:v>41994</c:v>
                </c:pt>
                <c:pt idx="364">
                  <c:v>41995</c:v>
                </c:pt>
                <c:pt idx="365">
                  <c:v>41996</c:v>
                </c:pt>
                <c:pt idx="366">
                  <c:v>41997</c:v>
                </c:pt>
                <c:pt idx="367">
                  <c:v>41998</c:v>
                </c:pt>
                <c:pt idx="368">
                  <c:v>41999</c:v>
                </c:pt>
                <c:pt idx="369">
                  <c:v>42000</c:v>
                </c:pt>
                <c:pt idx="370">
                  <c:v>42001</c:v>
                </c:pt>
                <c:pt idx="371">
                  <c:v>42002</c:v>
                </c:pt>
                <c:pt idx="372">
                  <c:v>42003</c:v>
                </c:pt>
                <c:pt idx="373">
                  <c:v>42004</c:v>
                </c:pt>
                <c:pt idx="374">
                  <c:v>42005</c:v>
                </c:pt>
                <c:pt idx="375">
                  <c:v>42006</c:v>
                </c:pt>
                <c:pt idx="376">
                  <c:v>42007</c:v>
                </c:pt>
                <c:pt idx="377">
                  <c:v>42008</c:v>
                </c:pt>
                <c:pt idx="378">
                  <c:v>42009</c:v>
                </c:pt>
                <c:pt idx="379">
                  <c:v>42010</c:v>
                </c:pt>
                <c:pt idx="380">
                  <c:v>42011</c:v>
                </c:pt>
                <c:pt idx="381">
                  <c:v>42012</c:v>
                </c:pt>
                <c:pt idx="382">
                  <c:v>42013</c:v>
                </c:pt>
                <c:pt idx="383">
                  <c:v>42014</c:v>
                </c:pt>
                <c:pt idx="384">
                  <c:v>42015</c:v>
                </c:pt>
                <c:pt idx="385">
                  <c:v>42016</c:v>
                </c:pt>
                <c:pt idx="386">
                  <c:v>42017</c:v>
                </c:pt>
                <c:pt idx="387">
                  <c:v>42018</c:v>
                </c:pt>
                <c:pt idx="388">
                  <c:v>42019</c:v>
                </c:pt>
                <c:pt idx="389">
                  <c:v>42020</c:v>
                </c:pt>
                <c:pt idx="390">
                  <c:v>42021</c:v>
                </c:pt>
                <c:pt idx="391">
                  <c:v>42022</c:v>
                </c:pt>
                <c:pt idx="392">
                  <c:v>42023</c:v>
                </c:pt>
                <c:pt idx="393">
                  <c:v>42024</c:v>
                </c:pt>
                <c:pt idx="394">
                  <c:v>42025</c:v>
                </c:pt>
                <c:pt idx="395">
                  <c:v>42026</c:v>
                </c:pt>
                <c:pt idx="396">
                  <c:v>42027</c:v>
                </c:pt>
                <c:pt idx="397">
                  <c:v>42028</c:v>
                </c:pt>
                <c:pt idx="398">
                  <c:v>42029</c:v>
                </c:pt>
                <c:pt idx="399">
                  <c:v>42030</c:v>
                </c:pt>
                <c:pt idx="400">
                  <c:v>42031</c:v>
                </c:pt>
                <c:pt idx="401">
                  <c:v>42032</c:v>
                </c:pt>
                <c:pt idx="402">
                  <c:v>42033</c:v>
                </c:pt>
                <c:pt idx="403">
                  <c:v>42034</c:v>
                </c:pt>
                <c:pt idx="404">
                  <c:v>42035</c:v>
                </c:pt>
                <c:pt idx="405">
                  <c:v>42036</c:v>
                </c:pt>
                <c:pt idx="406">
                  <c:v>42037</c:v>
                </c:pt>
                <c:pt idx="407">
                  <c:v>42038</c:v>
                </c:pt>
                <c:pt idx="408">
                  <c:v>42039</c:v>
                </c:pt>
                <c:pt idx="409">
                  <c:v>42040</c:v>
                </c:pt>
                <c:pt idx="410">
                  <c:v>42041</c:v>
                </c:pt>
                <c:pt idx="411">
                  <c:v>42042</c:v>
                </c:pt>
                <c:pt idx="412">
                  <c:v>42043</c:v>
                </c:pt>
                <c:pt idx="413">
                  <c:v>42044</c:v>
                </c:pt>
                <c:pt idx="414">
                  <c:v>42045</c:v>
                </c:pt>
                <c:pt idx="415">
                  <c:v>42046</c:v>
                </c:pt>
                <c:pt idx="416">
                  <c:v>42047</c:v>
                </c:pt>
                <c:pt idx="417">
                  <c:v>42048</c:v>
                </c:pt>
                <c:pt idx="418">
                  <c:v>42049</c:v>
                </c:pt>
                <c:pt idx="419">
                  <c:v>42050</c:v>
                </c:pt>
                <c:pt idx="420">
                  <c:v>42051</c:v>
                </c:pt>
                <c:pt idx="421">
                  <c:v>42052</c:v>
                </c:pt>
                <c:pt idx="422">
                  <c:v>42053</c:v>
                </c:pt>
                <c:pt idx="423">
                  <c:v>42054</c:v>
                </c:pt>
                <c:pt idx="424">
                  <c:v>42055</c:v>
                </c:pt>
                <c:pt idx="425">
                  <c:v>42056</c:v>
                </c:pt>
                <c:pt idx="426">
                  <c:v>42057</c:v>
                </c:pt>
                <c:pt idx="427">
                  <c:v>42058</c:v>
                </c:pt>
                <c:pt idx="428">
                  <c:v>42059</c:v>
                </c:pt>
                <c:pt idx="429">
                  <c:v>42060</c:v>
                </c:pt>
                <c:pt idx="430">
                  <c:v>42061</c:v>
                </c:pt>
                <c:pt idx="431">
                  <c:v>42062</c:v>
                </c:pt>
                <c:pt idx="432">
                  <c:v>42063</c:v>
                </c:pt>
                <c:pt idx="433">
                  <c:v>42064</c:v>
                </c:pt>
                <c:pt idx="434">
                  <c:v>42065</c:v>
                </c:pt>
                <c:pt idx="435">
                  <c:v>42066</c:v>
                </c:pt>
                <c:pt idx="436">
                  <c:v>42067</c:v>
                </c:pt>
                <c:pt idx="437">
                  <c:v>42068</c:v>
                </c:pt>
                <c:pt idx="438">
                  <c:v>42069</c:v>
                </c:pt>
                <c:pt idx="439">
                  <c:v>42070</c:v>
                </c:pt>
                <c:pt idx="440">
                  <c:v>42071</c:v>
                </c:pt>
                <c:pt idx="441">
                  <c:v>42072</c:v>
                </c:pt>
                <c:pt idx="442">
                  <c:v>42073</c:v>
                </c:pt>
                <c:pt idx="443">
                  <c:v>42074</c:v>
                </c:pt>
                <c:pt idx="444">
                  <c:v>42075</c:v>
                </c:pt>
                <c:pt idx="445">
                  <c:v>42076</c:v>
                </c:pt>
                <c:pt idx="446">
                  <c:v>42077</c:v>
                </c:pt>
                <c:pt idx="447">
                  <c:v>42078</c:v>
                </c:pt>
                <c:pt idx="448">
                  <c:v>42079</c:v>
                </c:pt>
                <c:pt idx="449">
                  <c:v>42080</c:v>
                </c:pt>
                <c:pt idx="450">
                  <c:v>42081</c:v>
                </c:pt>
                <c:pt idx="451">
                  <c:v>42082</c:v>
                </c:pt>
                <c:pt idx="452">
                  <c:v>42083</c:v>
                </c:pt>
                <c:pt idx="453">
                  <c:v>42084</c:v>
                </c:pt>
                <c:pt idx="454">
                  <c:v>42085</c:v>
                </c:pt>
                <c:pt idx="455">
                  <c:v>42086</c:v>
                </c:pt>
                <c:pt idx="456">
                  <c:v>42087</c:v>
                </c:pt>
                <c:pt idx="457">
                  <c:v>42088</c:v>
                </c:pt>
                <c:pt idx="458">
                  <c:v>42089</c:v>
                </c:pt>
                <c:pt idx="459">
                  <c:v>42090</c:v>
                </c:pt>
                <c:pt idx="460">
                  <c:v>42091</c:v>
                </c:pt>
                <c:pt idx="461">
                  <c:v>42092</c:v>
                </c:pt>
                <c:pt idx="462">
                  <c:v>42093</c:v>
                </c:pt>
                <c:pt idx="463">
                  <c:v>42094</c:v>
                </c:pt>
                <c:pt idx="464">
                  <c:v>42095</c:v>
                </c:pt>
                <c:pt idx="465">
                  <c:v>42096</c:v>
                </c:pt>
                <c:pt idx="466">
                  <c:v>42097</c:v>
                </c:pt>
                <c:pt idx="467">
                  <c:v>42098</c:v>
                </c:pt>
                <c:pt idx="468">
                  <c:v>42099</c:v>
                </c:pt>
                <c:pt idx="469">
                  <c:v>42100</c:v>
                </c:pt>
                <c:pt idx="470">
                  <c:v>42101</c:v>
                </c:pt>
                <c:pt idx="471">
                  <c:v>42102</c:v>
                </c:pt>
                <c:pt idx="472">
                  <c:v>42103</c:v>
                </c:pt>
                <c:pt idx="473">
                  <c:v>42104</c:v>
                </c:pt>
                <c:pt idx="474">
                  <c:v>42105</c:v>
                </c:pt>
                <c:pt idx="475">
                  <c:v>42106</c:v>
                </c:pt>
                <c:pt idx="476">
                  <c:v>42107</c:v>
                </c:pt>
                <c:pt idx="477">
                  <c:v>42108</c:v>
                </c:pt>
                <c:pt idx="478">
                  <c:v>42109</c:v>
                </c:pt>
                <c:pt idx="479">
                  <c:v>42110</c:v>
                </c:pt>
                <c:pt idx="480">
                  <c:v>42111</c:v>
                </c:pt>
                <c:pt idx="481">
                  <c:v>42112</c:v>
                </c:pt>
                <c:pt idx="482">
                  <c:v>42113</c:v>
                </c:pt>
                <c:pt idx="483">
                  <c:v>42114</c:v>
                </c:pt>
                <c:pt idx="484">
                  <c:v>42115</c:v>
                </c:pt>
                <c:pt idx="485">
                  <c:v>42116</c:v>
                </c:pt>
                <c:pt idx="486">
                  <c:v>42117</c:v>
                </c:pt>
                <c:pt idx="487">
                  <c:v>42118</c:v>
                </c:pt>
                <c:pt idx="488">
                  <c:v>42119</c:v>
                </c:pt>
                <c:pt idx="489">
                  <c:v>42120</c:v>
                </c:pt>
                <c:pt idx="490">
                  <c:v>42121</c:v>
                </c:pt>
                <c:pt idx="491">
                  <c:v>42122</c:v>
                </c:pt>
                <c:pt idx="492">
                  <c:v>42123</c:v>
                </c:pt>
                <c:pt idx="493">
                  <c:v>42124</c:v>
                </c:pt>
                <c:pt idx="494">
                  <c:v>42125</c:v>
                </c:pt>
                <c:pt idx="495">
                  <c:v>42126</c:v>
                </c:pt>
                <c:pt idx="496">
                  <c:v>42127</c:v>
                </c:pt>
                <c:pt idx="497">
                  <c:v>42128</c:v>
                </c:pt>
                <c:pt idx="498">
                  <c:v>42129</c:v>
                </c:pt>
                <c:pt idx="499">
                  <c:v>42130</c:v>
                </c:pt>
                <c:pt idx="500">
                  <c:v>42131</c:v>
                </c:pt>
                <c:pt idx="501">
                  <c:v>42132</c:v>
                </c:pt>
                <c:pt idx="502">
                  <c:v>42133</c:v>
                </c:pt>
                <c:pt idx="503">
                  <c:v>42134</c:v>
                </c:pt>
                <c:pt idx="504">
                  <c:v>42135</c:v>
                </c:pt>
                <c:pt idx="505">
                  <c:v>42136</c:v>
                </c:pt>
                <c:pt idx="506">
                  <c:v>42137</c:v>
                </c:pt>
                <c:pt idx="507">
                  <c:v>42138</c:v>
                </c:pt>
                <c:pt idx="508">
                  <c:v>42139</c:v>
                </c:pt>
                <c:pt idx="509">
                  <c:v>42140</c:v>
                </c:pt>
                <c:pt idx="510">
                  <c:v>42141</c:v>
                </c:pt>
                <c:pt idx="511">
                  <c:v>42142</c:v>
                </c:pt>
                <c:pt idx="512">
                  <c:v>42143</c:v>
                </c:pt>
                <c:pt idx="513">
                  <c:v>42144</c:v>
                </c:pt>
                <c:pt idx="514">
                  <c:v>42145</c:v>
                </c:pt>
                <c:pt idx="515">
                  <c:v>42146</c:v>
                </c:pt>
                <c:pt idx="516">
                  <c:v>42147</c:v>
                </c:pt>
                <c:pt idx="517">
                  <c:v>42148</c:v>
                </c:pt>
                <c:pt idx="518">
                  <c:v>42149</c:v>
                </c:pt>
                <c:pt idx="519">
                  <c:v>42150</c:v>
                </c:pt>
                <c:pt idx="520">
                  <c:v>42151</c:v>
                </c:pt>
                <c:pt idx="521">
                  <c:v>42152</c:v>
                </c:pt>
                <c:pt idx="522">
                  <c:v>42153</c:v>
                </c:pt>
                <c:pt idx="523">
                  <c:v>42154</c:v>
                </c:pt>
                <c:pt idx="524">
                  <c:v>42155</c:v>
                </c:pt>
                <c:pt idx="525">
                  <c:v>42156</c:v>
                </c:pt>
                <c:pt idx="526">
                  <c:v>42157</c:v>
                </c:pt>
                <c:pt idx="527">
                  <c:v>42158</c:v>
                </c:pt>
                <c:pt idx="528">
                  <c:v>42159</c:v>
                </c:pt>
                <c:pt idx="529">
                  <c:v>42160</c:v>
                </c:pt>
                <c:pt idx="530">
                  <c:v>42161</c:v>
                </c:pt>
                <c:pt idx="531">
                  <c:v>42162</c:v>
                </c:pt>
                <c:pt idx="532">
                  <c:v>42163</c:v>
                </c:pt>
                <c:pt idx="533">
                  <c:v>42164</c:v>
                </c:pt>
                <c:pt idx="534">
                  <c:v>42165</c:v>
                </c:pt>
                <c:pt idx="535">
                  <c:v>42166</c:v>
                </c:pt>
                <c:pt idx="536">
                  <c:v>42167</c:v>
                </c:pt>
                <c:pt idx="537">
                  <c:v>42168</c:v>
                </c:pt>
                <c:pt idx="538">
                  <c:v>42169</c:v>
                </c:pt>
                <c:pt idx="539">
                  <c:v>42170</c:v>
                </c:pt>
                <c:pt idx="540">
                  <c:v>42171</c:v>
                </c:pt>
                <c:pt idx="541">
                  <c:v>42172</c:v>
                </c:pt>
                <c:pt idx="542">
                  <c:v>42173</c:v>
                </c:pt>
                <c:pt idx="543">
                  <c:v>42174</c:v>
                </c:pt>
                <c:pt idx="544">
                  <c:v>42175</c:v>
                </c:pt>
                <c:pt idx="545">
                  <c:v>42176</c:v>
                </c:pt>
                <c:pt idx="546">
                  <c:v>42177</c:v>
                </c:pt>
                <c:pt idx="547">
                  <c:v>42178</c:v>
                </c:pt>
                <c:pt idx="548">
                  <c:v>42179</c:v>
                </c:pt>
                <c:pt idx="549">
                  <c:v>42180</c:v>
                </c:pt>
                <c:pt idx="550">
                  <c:v>42181</c:v>
                </c:pt>
                <c:pt idx="551">
                  <c:v>42182</c:v>
                </c:pt>
                <c:pt idx="552">
                  <c:v>42183</c:v>
                </c:pt>
                <c:pt idx="553">
                  <c:v>42184</c:v>
                </c:pt>
                <c:pt idx="554">
                  <c:v>42185</c:v>
                </c:pt>
                <c:pt idx="555">
                  <c:v>42186</c:v>
                </c:pt>
                <c:pt idx="556">
                  <c:v>42187</c:v>
                </c:pt>
                <c:pt idx="557">
                  <c:v>42188</c:v>
                </c:pt>
                <c:pt idx="558">
                  <c:v>42189</c:v>
                </c:pt>
                <c:pt idx="559">
                  <c:v>42190</c:v>
                </c:pt>
                <c:pt idx="560">
                  <c:v>42191</c:v>
                </c:pt>
                <c:pt idx="561">
                  <c:v>42192</c:v>
                </c:pt>
                <c:pt idx="562">
                  <c:v>42193</c:v>
                </c:pt>
                <c:pt idx="563">
                  <c:v>42194</c:v>
                </c:pt>
                <c:pt idx="564">
                  <c:v>42195</c:v>
                </c:pt>
                <c:pt idx="565">
                  <c:v>42196</c:v>
                </c:pt>
                <c:pt idx="566">
                  <c:v>42197</c:v>
                </c:pt>
                <c:pt idx="567">
                  <c:v>42198</c:v>
                </c:pt>
                <c:pt idx="568">
                  <c:v>42199</c:v>
                </c:pt>
                <c:pt idx="569">
                  <c:v>42200</c:v>
                </c:pt>
                <c:pt idx="570">
                  <c:v>42201</c:v>
                </c:pt>
                <c:pt idx="571">
                  <c:v>42202</c:v>
                </c:pt>
                <c:pt idx="572">
                  <c:v>42203</c:v>
                </c:pt>
                <c:pt idx="573">
                  <c:v>42204</c:v>
                </c:pt>
                <c:pt idx="574">
                  <c:v>42205</c:v>
                </c:pt>
                <c:pt idx="575">
                  <c:v>42206</c:v>
                </c:pt>
                <c:pt idx="576">
                  <c:v>42207</c:v>
                </c:pt>
                <c:pt idx="577">
                  <c:v>42208</c:v>
                </c:pt>
                <c:pt idx="578">
                  <c:v>42209</c:v>
                </c:pt>
                <c:pt idx="579">
                  <c:v>42210</c:v>
                </c:pt>
                <c:pt idx="580">
                  <c:v>42211</c:v>
                </c:pt>
                <c:pt idx="581">
                  <c:v>42212</c:v>
                </c:pt>
                <c:pt idx="582">
                  <c:v>42213</c:v>
                </c:pt>
                <c:pt idx="583">
                  <c:v>42214</c:v>
                </c:pt>
                <c:pt idx="584">
                  <c:v>42215</c:v>
                </c:pt>
                <c:pt idx="585">
                  <c:v>42216</c:v>
                </c:pt>
                <c:pt idx="586">
                  <c:v>42217</c:v>
                </c:pt>
                <c:pt idx="587">
                  <c:v>42218</c:v>
                </c:pt>
                <c:pt idx="588">
                  <c:v>42219</c:v>
                </c:pt>
                <c:pt idx="589">
                  <c:v>42220</c:v>
                </c:pt>
                <c:pt idx="590">
                  <c:v>42221</c:v>
                </c:pt>
                <c:pt idx="591">
                  <c:v>42222</c:v>
                </c:pt>
                <c:pt idx="592">
                  <c:v>42223</c:v>
                </c:pt>
                <c:pt idx="593">
                  <c:v>42224</c:v>
                </c:pt>
                <c:pt idx="594">
                  <c:v>42225</c:v>
                </c:pt>
                <c:pt idx="595">
                  <c:v>42226</c:v>
                </c:pt>
                <c:pt idx="596">
                  <c:v>42227</c:v>
                </c:pt>
                <c:pt idx="597">
                  <c:v>42228</c:v>
                </c:pt>
                <c:pt idx="598">
                  <c:v>42229</c:v>
                </c:pt>
                <c:pt idx="599">
                  <c:v>42230</c:v>
                </c:pt>
                <c:pt idx="600">
                  <c:v>42231</c:v>
                </c:pt>
                <c:pt idx="601">
                  <c:v>42232</c:v>
                </c:pt>
                <c:pt idx="602">
                  <c:v>42233</c:v>
                </c:pt>
                <c:pt idx="603">
                  <c:v>42234</c:v>
                </c:pt>
                <c:pt idx="604">
                  <c:v>42235</c:v>
                </c:pt>
                <c:pt idx="605">
                  <c:v>42236</c:v>
                </c:pt>
                <c:pt idx="606">
                  <c:v>42237</c:v>
                </c:pt>
                <c:pt idx="607">
                  <c:v>42238</c:v>
                </c:pt>
                <c:pt idx="608">
                  <c:v>42239</c:v>
                </c:pt>
                <c:pt idx="609">
                  <c:v>42240</c:v>
                </c:pt>
                <c:pt idx="610">
                  <c:v>42241</c:v>
                </c:pt>
                <c:pt idx="611">
                  <c:v>42242</c:v>
                </c:pt>
                <c:pt idx="612">
                  <c:v>42243</c:v>
                </c:pt>
                <c:pt idx="613">
                  <c:v>42244</c:v>
                </c:pt>
                <c:pt idx="614">
                  <c:v>42245</c:v>
                </c:pt>
                <c:pt idx="615">
                  <c:v>42246</c:v>
                </c:pt>
                <c:pt idx="616">
                  <c:v>42247</c:v>
                </c:pt>
                <c:pt idx="617">
                  <c:v>42248</c:v>
                </c:pt>
                <c:pt idx="618">
                  <c:v>42249</c:v>
                </c:pt>
                <c:pt idx="619">
                  <c:v>42250</c:v>
                </c:pt>
                <c:pt idx="620">
                  <c:v>42251</c:v>
                </c:pt>
                <c:pt idx="621">
                  <c:v>42252</c:v>
                </c:pt>
                <c:pt idx="622">
                  <c:v>42253</c:v>
                </c:pt>
                <c:pt idx="623">
                  <c:v>42254</c:v>
                </c:pt>
                <c:pt idx="624">
                  <c:v>42255</c:v>
                </c:pt>
                <c:pt idx="625">
                  <c:v>42256</c:v>
                </c:pt>
                <c:pt idx="626">
                  <c:v>42257</c:v>
                </c:pt>
                <c:pt idx="627">
                  <c:v>42258</c:v>
                </c:pt>
                <c:pt idx="628">
                  <c:v>42259</c:v>
                </c:pt>
                <c:pt idx="629">
                  <c:v>42260</c:v>
                </c:pt>
                <c:pt idx="630">
                  <c:v>42261</c:v>
                </c:pt>
                <c:pt idx="631">
                  <c:v>42262</c:v>
                </c:pt>
                <c:pt idx="632">
                  <c:v>42263</c:v>
                </c:pt>
                <c:pt idx="633">
                  <c:v>42264</c:v>
                </c:pt>
                <c:pt idx="634">
                  <c:v>42265</c:v>
                </c:pt>
                <c:pt idx="635">
                  <c:v>42266</c:v>
                </c:pt>
                <c:pt idx="636">
                  <c:v>42267</c:v>
                </c:pt>
                <c:pt idx="637">
                  <c:v>42268</c:v>
                </c:pt>
                <c:pt idx="638">
                  <c:v>42269</c:v>
                </c:pt>
                <c:pt idx="639">
                  <c:v>42270</c:v>
                </c:pt>
                <c:pt idx="640">
                  <c:v>42271</c:v>
                </c:pt>
                <c:pt idx="641">
                  <c:v>42272</c:v>
                </c:pt>
                <c:pt idx="642">
                  <c:v>42273</c:v>
                </c:pt>
                <c:pt idx="643">
                  <c:v>42274</c:v>
                </c:pt>
                <c:pt idx="644">
                  <c:v>42275</c:v>
                </c:pt>
                <c:pt idx="645">
                  <c:v>42276</c:v>
                </c:pt>
                <c:pt idx="646">
                  <c:v>42277</c:v>
                </c:pt>
                <c:pt idx="647">
                  <c:v>42278</c:v>
                </c:pt>
                <c:pt idx="648">
                  <c:v>42279</c:v>
                </c:pt>
                <c:pt idx="649">
                  <c:v>42280</c:v>
                </c:pt>
                <c:pt idx="650">
                  <c:v>42281</c:v>
                </c:pt>
                <c:pt idx="651">
                  <c:v>42282</c:v>
                </c:pt>
                <c:pt idx="652">
                  <c:v>42283</c:v>
                </c:pt>
                <c:pt idx="653">
                  <c:v>42284</c:v>
                </c:pt>
                <c:pt idx="654">
                  <c:v>42285</c:v>
                </c:pt>
                <c:pt idx="655">
                  <c:v>42286</c:v>
                </c:pt>
                <c:pt idx="656">
                  <c:v>42287</c:v>
                </c:pt>
                <c:pt idx="657">
                  <c:v>42288</c:v>
                </c:pt>
                <c:pt idx="658">
                  <c:v>42289</c:v>
                </c:pt>
                <c:pt idx="659">
                  <c:v>42290</c:v>
                </c:pt>
                <c:pt idx="660">
                  <c:v>42291</c:v>
                </c:pt>
                <c:pt idx="661">
                  <c:v>42292</c:v>
                </c:pt>
                <c:pt idx="662">
                  <c:v>42293</c:v>
                </c:pt>
                <c:pt idx="663">
                  <c:v>42294</c:v>
                </c:pt>
                <c:pt idx="664">
                  <c:v>42295</c:v>
                </c:pt>
                <c:pt idx="665">
                  <c:v>42296</c:v>
                </c:pt>
                <c:pt idx="666">
                  <c:v>42297</c:v>
                </c:pt>
                <c:pt idx="667">
                  <c:v>42298</c:v>
                </c:pt>
                <c:pt idx="668">
                  <c:v>42299</c:v>
                </c:pt>
                <c:pt idx="669">
                  <c:v>42300</c:v>
                </c:pt>
                <c:pt idx="670">
                  <c:v>42301</c:v>
                </c:pt>
                <c:pt idx="671">
                  <c:v>42302</c:v>
                </c:pt>
                <c:pt idx="672">
                  <c:v>42303</c:v>
                </c:pt>
                <c:pt idx="673">
                  <c:v>42304</c:v>
                </c:pt>
                <c:pt idx="674">
                  <c:v>42305</c:v>
                </c:pt>
                <c:pt idx="675">
                  <c:v>42306</c:v>
                </c:pt>
                <c:pt idx="676">
                  <c:v>42307</c:v>
                </c:pt>
                <c:pt idx="677">
                  <c:v>42308</c:v>
                </c:pt>
                <c:pt idx="678">
                  <c:v>42309</c:v>
                </c:pt>
                <c:pt idx="679">
                  <c:v>42310</c:v>
                </c:pt>
                <c:pt idx="680">
                  <c:v>42311</c:v>
                </c:pt>
                <c:pt idx="681">
                  <c:v>42312</c:v>
                </c:pt>
                <c:pt idx="682">
                  <c:v>42313</c:v>
                </c:pt>
                <c:pt idx="683">
                  <c:v>42314</c:v>
                </c:pt>
                <c:pt idx="684">
                  <c:v>42315</c:v>
                </c:pt>
                <c:pt idx="685">
                  <c:v>42316</c:v>
                </c:pt>
                <c:pt idx="686">
                  <c:v>42317</c:v>
                </c:pt>
                <c:pt idx="687">
                  <c:v>42318</c:v>
                </c:pt>
                <c:pt idx="688">
                  <c:v>42319</c:v>
                </c:pt>
                <c:pt idx="689">
                  <c:v>42320</c:v>
                </c:pt>
                <c:pt idx="690">
                  <c:v>42321</c:v>
                </c:pt>
                <c:pt idx="691">
                  <c:v>42322</c:v>
                </c:pt>
                <c:pt idx="692">
                  <c:v>42323</c:v>
                </c:pt>
                <c:pt idx="693">
                  <c:v>42324</c:v>
                </c:pt>
                <c:pt idx="694">
                  <c:v>42325</c:v>
                </c:pt>
                <c:pt idx="695">
                  <c:v>42326</c:v>
                </c:pt>
                <c:pt idx="696">
                  <c:v>42327</c:v>
                </c:pt>
                <c:pt idx="697">
                  <c:v>42328</c:v>
                </c:pt>
                <c:pt idx="698">
                  <c:v>42329</c:v>
                </c:pt>
                <c:pt idx="699">
                  <c:v>42330</c:v>
                </c:pt>
                <c:pt idx="700">
                  <c:v>42331</c:v>
                </c:pt>
                <c:pt idx="701">
                  <c:v>42332</c:v>
                </c:pt>
                <c:pt idx="702">
                  <c:v>42333</c:v>
                </c:pt>
                <c:pt idx="703">
                  <c:v>42334</c:v>
                </c:pt>
                <c:pt idx="704">
                  <c:v>42335</c:v>
                </c:pt>
                <c:pt idx="705">
                  <c:v>42336</c:v>
                </c:pt>
                <c:pt idx="706">
                  <c:v>42337</c:v>
                </c:pt>
                <c:pt idx="707">
                  <c:v>42338</c:v>
                </c:pt>
                <c:pt idx="708">
                  <c:v>42339</c:v>
                </c:pt>
                <c:pt idx="709">
                  <c:v>42340</c:v>
                </c:pt>
                <c:pt idx="710">
                  <c:v>42341</c:v>
                </c:pt>
                <c:pt idx="711">
                  <c:v>42342</c:v>
                </c:pt>
                <c:pt idx="712">
                  <c:v>42343</c:v>
                </c:pt>
                <c:pt idx="713">
                  <c:v>42344</c:v>
                </c:pt>
                <c:pt idx="714">
                  <c:v>42345</c:v>
                </c:pt>
                <c:pt idx="715">
                  <c:v>42346</c:v>
                </c:pt>
                <c:pt idx="716">
                  <c:v>42347</c:v>
                </c:pt>
                <c:pt idx="717">
                  <c:v>42348</c:v>
                </c:pt>
                <c:pt idx="718">
                  <c:v>42349</c:v>
                </c:pt>
                <c:pt idx="719">
                  <c:v>42350</c:v>
                </c:pt>
                <c:pt idx="720">
                  <c:v>42351</c:v>
                </c:pt>
                <c:pt idx="721">
                  <c:v>42352</c:v>
                </c:pt>
                <c:pt idx="722">
                  <c:v>42353</c:v>
                </c:pt>
                <c:pt idx="723">
                  <c:v>42354</c:v>
                </c:pt>
                <c:pt idx="724">
                  <c:v>42355</c:v>
                </c:pt>
                <c:pt idx="725">
                  <c:v>42356</c:v>
                </c:pt>
                <c:pt idx="726">
                  <c:v>42357</c:v>
                </c:pt>
                <c:pt idx="727">
                  <c:v>42358</c:v>
                </c:pt>
                <c:pt idx="728">
                  <c:v>42359</c:v>
                </c:pt>
                <c:pt idx="729">
                  <c:v>42360</c:v>
                </c:pt>
                <c:pt idx="730">
                  <c:v>42361</c:v>
                </c:pt>
                <c:pt idx="731">
                  <c:v>42362</c:v>
                </c:pt>
                <c:pt idx="732">
                  <c:v>42363</c:v>
                </c:pt>
                <c:pt idx="733">
                  <c:v>42364</c:v>
                </c:pt>
                <c:pt idx="734">
                  <c:v>42365</c:v>
                </c:pt>
                <c:pt idx="735">
                  <c:v>42366</c:v>
                </c:pt>
                <c:pt idx="736">
                  <c:v>42367</c:v>
                </c:pt>
                <c:pt idx="737">
                  <c:v>42368</c:v>
                </c:pt>
                <c:pt idx="738">
                  <c:v>42369</c:v>
                </c:pt>
                <c:pt idx="739">
                  <c:v>42370</c:v>
                </c:pt>
                <c:pt idx="740">
                  <c:v>42371</c:v>
                </c:pt>
                <c:pt idx="741">
                  <c:v>42372</c:v>
                </c:pt>
                <c:pt idx="742">
                  <c:v>42373</c:v>
                </c:pt>
                <c:pt idx="743">
                  <c:v>42374</c:v>
                </c:pt>
                <c:pt idx="744">
                  <c:v>42375</c:v>
                </c:pt>
                <c:pt idx="745">
                  <c:v>42376</c:v>
                </c:pt>
                <c:pt idx="746">
                  <c:v>42377</c:v>
                </c:pt>
                <c:pt idx="747">
                  <c:v>42378</c:v>
                </c:pt>
                <c:pt idx="748">
                  <c:v>42379</c:v>
                </c:pt>
                <c:pt idx="749">
                  <c:v>42380</c:v>
                </c:pt>
                <c:pt idx="750">
                  <c:v>42381</c:v>
                </c:pt>
                <c:pt idx="751">
                  <c:v>42382</c:v>
                </c:pt>
                <c:pt idx="752">
                  <c:v>42383</c:v>
                </c:pt>
                <c:pt idx="753">
                  <c:v>42384</c:v>
                </c:pt>
                <c:pt idx="754">
                  <c:v>42385</c:v>
                </c:pt>
                <c:pt idx="755">
                  <c:v>42386</c:v>
                </c:pt>
                <c:pt idx="756">
                  <c:v>42387</c:v>
                </c:pt>
                <c:pt idx="757">
                  <c:v>42388</c:v>
                </c:pt>
                <c:pt idx="758">
                  <c:v>42389</c:v>
                </c:pt>
                <c:pt idx="759">
                  <c:v>42390</c:v>
                </c:pt>
                <c:pt idx="760">
                  <c:v>42391</c:v>
                </c:pt>
                <c:pt idx="761">
                  <c:v>42392</c:v>
                </c:pt>
                <c:pt idx="762">
                  <c:v>42393</c:v>
                </c:pt>
                <c:pt idx="763">
                  <c:v>42394</c:v>
                </c:pt>
                <c:pt idx="764">
                  <c:v>42395</c:v>
                </c:pt>
                <c:pt idx="765">
                  <c:v>42396</c:v>
                </c:pt>
                <c:pt idx="766">
                  <c:v>42397</c:v>
                </c:pt>
                <c:pt idx="767">
                  <c:v>42398</c:v>
                </c:pt>
                <c:pt idx="768">
                  <c:v>42399</c:v>
                </c:pt>
                <c:pt idx="769">
                  <c:v>42400</c:v>
                </c:pt>
                <c:pt idx="770">
                  <c:v>42401</c:v>
                </c:pt>
                <c:pt idx="771">
                  <c:v>42402</c:v>
                </c:pt>
                <c:pt idx="772">
                  <c:v>42403</c:v>
                </c:pt>
                <c:pt idx="773">
                  <c:v>42404</c:v>
                </c:pt>
                <c:pt idx="774">
                  <c:v>42405</c:v>
                </c:pt>
                <c:pt idx="775">
                  <c:v>42406</c:v>
                </c:pt>
                <c:pt idx="776">
                  <c:v>42407</c:v>
                </c:pt>
                <c:pt idx="777">
                  <c:v>42408</c:v>
                </c:pt>
                <c:pt idx="778">
                  <c:v>42409</c:v>
                </c:pt>
                <c:pt idx="779">
                  <c:v>42410</c:v>
                </c:pt>
                <c:pt idx="780">
                  <c:v>42411</c:v>
                </c:pt>
                <c:pt idx="781">
                  <c:v>42412</c:v>
                </c:pt>
                <c:pt idx="782">
                  <c:v>42413</c:v>
                </c:pt>
                <c:pt idx="783">
                  <c:v>42414</c:v>
                </c:pt>
                <c:pt idx="784">
                  <c:v>42415</c:v>
                </c:pt>
                <c:pt idx="785">
                  <c:v>42416</c:v>
                </c:pt>
                <c:pt idx="786">
                  <c:v>42417</c:v>
                </c:pt>
                <c:pt idx="787">
                  <c:v>42418</c:v>
                </c:pt>
                <c:pt idx="788">
                  <c:v>42419</c:v>
                </c:pt>
                <c:pt idx="789">
                  <c:v>42420</c:v>
                </c:pt>
                <c:pt idx="790">
                  <c:v>42421</c:v>
                </c:pt>
                <c:pt idx="791">
                  <c:v>42422</c:v>
                </c:pt>
                <c:pt idx="792">
                  <c:v>42423</c:v>
                </c:pt>
                <c:pt idx="793">
                  <c:v>42424</c:v>
                </c:pt>
                <c:pt idx="794">
                  <c:v>42425</c:v>
                </c:pt>
                <c:pt idx="795">
                  <c:v>42426</c:v>
                </c:pt>
                <c:pt idx="796">
                  <c:v>42427</c:v>
                </c:pt>
                <c:pt idx="797">
                  <c:v>42428</c:v>
                </c:pt>
                <c:pt idx="798">
                  <c:v>42429</c:v>
                </c:pt>
                <c:pt idx="799">
                  <c:v>42430</c:v>
                </c:pt>
                <c:pt idx="800">
                  <c:v>42431</c:v>
                </c:pt>
                <c:pt idx="801">
                  <c:v>42432</c:v>
                </c:pt>
                <c:pt idx="802">
                  <c:v>42433</c:v>
                </c:pt>
                <c:pt idx="803">
                  <c:v>42434</c:v>
                </c:pt>
                <c:pt idx="804">
                  <c:v>42435</c:v>
                </c:pt>
                <c:pt idx="805">
                  <c:v>42436</c:v>
                </c:pt>
                <c:pt idx="806">
                  <c:v>42437</c:v>
                </c:pt>
                <c:pt idx="807">
                  <c:v>42438</c:v>
                </c:pt>
                <c:pt idx="808">
                  <c:v>42439</c:v>
                </c:pt>
                <c:pt idx="809">
                  <c:v>42440</c:v>
                </c:pt>
                <c:pt idx="810">
                  <c:v>42441</c:v>
                </c:pt>
                <c:pt idx="811">
                  <c:v>42442</c:v>
                </c:pt>
                <c:pt idx="812">
                  <c:v>42443</c:v>
                </c:pt>
                <c:pt idx="813">
                  <c:v>42444</c:v>
                </c:pt>
                <c:pt idx="814">
                  <c:v>42445</c:v>
                </c:pt>
                <c:pt idx="815">
                  <c:v>42446</c:v>
                </c:pt>
                <c:pt idx="816">
                  <c:v>42447</c:v>
                </c:pt>
                <c:pt idx="817">
                  <c:v>42448</c:v>
                </c:pt>
                <c:pt idx="818">
                  <c:v>42449</c:v>
                </c:pt>
                <c:pt idx="819">
                  <c:v>42450</c:v>
                </c:pt>
                <c:pt idx="820">
                  <c:v>42451</c:v>
                </c:pt>
                <c:pt idx="821">
                  <c:v>42452</c:v>
                </c:pt>
                <c:pt idx="822">
                  <c:v>42453</c:v>
                </c:pt>
                <c:pt idx="823">
                  <c:v>42454</c:v>
                </c:pt>
                <c:pt idx="824">
                  <c:v>42455</c:v>
                </c:pt>
                <c:pt idx="825">
                  <c:v>42456</c:v>
                </c:pt>
                <c:pt idx="826">
                  <c:v>42457</c:v>
                </c:pt>
                <c:pt idx="827">
                  <c:v>42458</c:v>
                </c:pt>
                <c:pt idx="828">
                  <c:v>42459</c:v>
                </c:pt>
                <c:pt idx="829">
                  <c:v>42460</c:v>
                </c:pt>
                <c:pt idx="830">
                  <c:v>42461</c:v>
                </c:pt>
                <c:pt idx="831">
                  <c:v>42462</c:v>
                </c:pt>
                <c:pt idx="832">
                  <c:v>42463</c:v>
                </c:pt>
                <c:pt idx="833">
                  <c:v>42464</c:v>
                </c:pt>
                <c:pt idx="834">
                  <c:v>42465</c:v>
                </c:pt>
                <c:pt idx="835">
                  <c:v>42466</c:v>
                </c:pt>
                <c:pt idx="836">
                  <c:v>42467</c:v>
                </c:pt>
                <c:pt idx="837">
                  <c:v>42468</c:v>
                </c:pt>
                <c:pt idx="838">
                  <c:v>42469</c:v>
                </c:pt>
                <c:pt idx="839">
                  <c:v>42470</c:v>
                </c:pt>
                <c:pt idx="840">
                  <c:v>42471</c:v>
                </c:pt>
                <c:pt idx="841">
                  <c:v>42472</c:v>
                </c:pt>
                <c:pt idx="842">
                  <c:v>42473</c:v>
                </c:pt>
                <c:pt idx="843">
                  <c:v>42474</c:v>
                </c:pt>
                <c:pt idx="844">
                  <c:v>42475</c:v>
                </c:pt>
                <c:pt idx="845">
                  <c:v>42476</c:v>
                </c:pt>
                <c:pt idx="846">
                  <c:v>42477</c:v>
                </c:pt>
                <c:pt idx="847">
                  <c:v>42478</c:v>
                </c:pt>
                <c:pt idx="848">
                  <c:v>42479</c:v>
                </c:pt>
                <c:pt idx="849">
                  <c:v>42480</c:v>
                </c:pt>
                <c:pt idx="850">
                  <c:v>42481</c:v>
                </c:pt>
                <c:pt idx="851">
                  <c:v>42482</c:v>
                </c:pt>
                <c:pt idx="852">
                  <c:v>42483</c:v>
                </c:pt>
                <c:pt idx="853">
                  <c:v>42484</c:v>
                </c:pt>
                <c:pt idx="854">
                  <c:v>42485</c:v>
                </c:pt>
                <c:pt idx="855">
                  <c:v>42486</c:v>
                </c:pt>
                <c:pt idx="856">
                  <c:v>42487</c:v>
                </c:pt>
                <c:pt idx="857">
                  <c:v>42488</c:v>
                </c:pt>
                <c:pt idx="858">
                  <c:v>42489</c:v>
                </c:pt>
                <c:pt idx="859">
                  <c:v>42490</c:v>
                </c:pt>
                <c:pt idx="860">
                  <c:v>42491</c:v>
                </c:pt>
                <c:pt idx="861">
                  <c:v>42492</c:v>
                </c:pt>
                <c:pt idx="862">
                  <c:v>42493</c:v>
                </c:pt>
                <c:pt idx="863">
                  <c:v>42494</c:v>
                </c:pt>
                <c:pt idx="864">
                  <c:v>42495</c:v>
                </c:pt>
                <c:pt idx="865">
                  <c:v>42496</c:v>
                </c:pt>
                <c:pt idx="866">
                  <c:v>42497</c:v>
                </c:pt>
                <c:pt idx="867">
                  <c:v>42498</c:v>
                </c:pt>
                <c:pt idx="868">
                  <c:v>42499</c:v>
                </c:pt>
                <c:pt idx="869">
                  <c:v>42500</c:v>
                </c:pt>
                <c:pt idx="870">
                  <c:v>42501</c:v>
                </c:pt>
                <c:pt idx="871">
                  <c:v>42502</c:v>
                </c:pt>
                <c:pt idx="872">
                  <c:v>42503</c:v>
                </c:pt>
                <c:pt idx="873">
                  <c:v>42504</c:v>
                </c:pt>
                <c:pt idx="874">
                  <c:v>42505</c:v>
                </c:pt>
                <c:pt idx="875">
                  <c:v>42506</c:v>
                </c:pt>
                <c:pt idx="876">
                  <c:v>42507</c:v>
                </c:pt>
                <c:pt idx="877">
                  <c:v>42508</c:v>
                </c:pt>
                <c:pt idx="878">
                  <c:v>42509</c:v>
                </c:pt>
                <c:pt idx="879">
                  <c:v>42510</c:v>
                </c:pt>
                <c:pt idx="880">
                  <c:v>42511</c:v>
                </c:pt>
                <c:pt idx="881">
                  <c:v>42512</c:v>
                </c:pt>
                <c:pt idx="882">
                  <c:v>42513</c:v>
                </c:pt>
                <c:pt idx="883">
                  <c:v>42514</c:v>
                </c:pt>
                <c:pt idx="884">
                  <c:v>42515</c:v>
                </c:pt>
                <c:pt idx="885">
                  <c:v>42516</c:v>
                </c:pt>
                <c:pt idx="886">
                  <c:v>42517</c:v>
                </c:pt>
                <c:pt idx="887">
                  <c:v>42518</c:v>
                </c:pt>
                <c:pt idx="888">
                  <c:v>42519</c:v>
                </c:pt>
                <c:pt idx="889">
                  <c:v>42520</c:v>
                </c:pt>
                <c:pt idx="890">
                  <c:v>42521</c:v>
                </c:pt>
                <c:pt idx="891">
                  <c:v>42522</c:v>
                </c:pt>
                <c:pt idx="892">
                  <c:v>42523</c:v>
                </c:pt>
                <c:pt idx="893">
                  <c:v>42524</c:v>
                </c:pt>
                <c:pt idx="894">
                  <c:v>42525</c:v>
                </c:pt>
                <c:pt idx="895">
                  <c:v>42526</c:v>
                </c:pt>
                <c:pt idx="896">
                  <c:v>42527</c:v>
                </c:pt>
                <c:pt idx="897">
                  <c:v>42528</c:v>
                </c:pt>
                <c:pt idx="898">
                  <c:v>42529</c:v>
                </c:pt>
                <c:pt idx="899">
                  <c:v>42530</c:v>
                </c:pt>
                <c:pt idx="900">
                  <c:v>42531</c:v>
                </c:pt>
                <c:pt idx="901">
                  <c:v>42532</c:v>
                </c:pt>
                <c:pt idx="902">
                  <c:v>42533</c:v>
                </c:pt>
                <c:pt idx="903">
                  <c:v>42534</c:v>
                </c:pt>
                <c:pt idx="904">
                  <c:v>42535</c:v>
                </c:pt>
                <c:pt idx="905">
                  <c:v>42536</c:v>
                </c:pt>
                <c:pt idx="906">
                  <c:v>42537</c:v>
                </c:pt>
                <c:pt idx="907">
                  <c:v>42538</c:v>
                </c:pt>
                <c:pt idx="908">
                  <c:v>42539</c:v>
                </c:pt>
                <c:pt idx="909">
                  <c:v>42540</c:v>
                </c:pt>
                <c:pt idx="910">
                  <c:v>42541</c:v>
                </c:pt>
                <c:pt idx="911">
                  <c:v>42542</c:v>
                </c:pt>
                <c:pt idx="912">
                  <c:v>42543</c:v>
                </c:pt>
                <c:pt idx="913">
                  <c:v>42544</c:v>
                </c:pt>
                <c:pt idx="914">
                  <c:v>42545</c:v>
                </c:pt>
                <c:pt idx="915">
                  <c:v>42546</c:v>
                </c:pt>
                <c:pt idx="916">
                  <c:v>42547</c:v>
                </c:pt>
                <c:pt idx="917">
                  <c:v>42548</c:v>
                </c:pt>
                <c:pt idx="918">
                  <c:v>42549</c:v>
                </c:pt>
                <c:pt idx="919">
                  <c:v>42550</c:v>
                </c:pt>
                <c:pt idx="920">
                  <c:v>42551</c:v>
                </c:pt>
                <c:pt idx="921">
                  <c:v>42552</c:v>
                </c:pt>
                <c:pt idx="922">
                  <c:v>42553</c:v>
                </c:pt>
                <c:pt idx="923">
                  <c:v>42554</c:v>
                </c:pt>
                <c:pt idx="924">
                  <c:v>42555</c:v>
                </c:pt>
                <c:pt idx="925">
                  <c:v>42556</c:v>
                </c:pt>
                <c:pt idx="926">
                  <c:v>42557</c:v>
                </c:pt>
                <c:pt idx="927">
                  <c:v>42558</c:v>
                </c:pt>
                <c:pt idx="928">
                  <c:v>42559</c:v>
                </c:pt>
                <c:pt idx="929">
                  <c:v>42560</c:v>
                </c:pt>
                <c:pt idx="930">
                  <c:v>42561</c:v>
                </c:pt>
                <c:pt idx="931">
                  <c:v>42562</c:v>
                </c:pt>
                <c:pt idx="932">
                  <c:v>42563</c:v>
                </c:pt>
                <c:pt idx="933">
                  <c:v>42564</c:v>
                </c:pt>
                <c:pt idx="934">
                  <c:v>42565</c:v>
                </c:pt>
                <c:pt idx="935">
                  <c:v>42566</c:v>
                </c:pt>
                <c:pt idx="936">
                  <c:v>42567</c:v>
                </c:pt>
                <c:pt idx="937">
                  <c:v>42568</c:v>
                </c:pt>
                <c:pt idx="938">
                  <c:v>42569</c:v>
                </c:pt>
                <c:pt idx="939">
                  <c:v>42570</c:v>
                </c:pt>
                <c:pt idx="940">
                  <c:v>42571</c:v>
                </c:pt>
                <c:pt idx="941">
                  <c:v>42572</c:v>
                </c:pt>
                <c:pt idx="942">
                  <c:v>42573</c:v>
                </c:pt>
                <c:pt idx="943">
                  <c:v>42574</c:v>
                </c:pt>
                <c:pt idx="944">
                  <c:v>42575</c:v>
                </c:pt>
                <c:pt idx="945">
                  <c:v>42576</c:v>
                </c:pt>
                <c:pt idx="946">
                  <c:v>42577</c:v>
                </c:pt>
                <c:pt idx="947">
                  <c:v>42578</c:v>
                </c:pt>
                <c:pt idx="948">
                  <c:v>42579</c:v>
                </c:pt>
                <c:pt idx="949">
                  <c:v>42580</c:v>
                </c:pt>
                <c:pt idx="950">
                  <c:v>42581</c:v>
                </c:pt>
                <c:pt idx="951">
                  <c:v>42582</c:v>
                </c:pt>
                <c:pt idx="952">
                  <c:v>42583</c:v>
                </c:pt>
                <c:pt idx="953">
                  <c:v>42584</c:v>
                </c:pt>
                <c:pt idx="954">
                  <c:v>42585</c:v>
                </c:pt>
                <c:pt idx="955">
                  <c:v>42586</c:v>
                </c:pt>
                <c:pt idx="956">
                  <c:v>42587</c:v>
                </c:pt>
                <c:pt idx="957">
                  <c:v>42588</c:v>
                </c:pt>
                <c:pt idx="958">
                  <c:v>42589</c:v>
                </c:pt>
                <c:pt idx="959">
                  <c:v>42590</c:v>
                </c:pt>
                <c:pt idx="960">
                  <c:v>42591</c:v>
                </c:pt>
                <c:pt idx="961">
                  <c:v>42592</c:v>
                </c:pt>
                <c:pt idx="962">
                  <c:v>42593</c:v>
                </c:pt>
                <c:pt idx="963">
                  <c:v>42594</c:v>
                </c:pt>
                <c:pt idx="964">
                  <c:v>42595</c:v>
                </c:pt>
                <c:pt idx="965">
                  <c:v>42596</c:v>
                </c:pt>
                <c:pt idx="966">
                  <c:v>42597</c:v>
                </c:pt>
                <c:pt idx="967">
                  <c:v>42598</c:v>
                </c:pt>
                <c:pt idx="968">
                  <c:v>42599</c:v>
                </c:pt>
                <c:pt idx="969">
                  <c:v>42600</c:v>
                </c:pt>
                <c:pt idx="970">
                  <c:v>42601</c:v>
                </c:pt>
                <c:pt idx="971">
                  <c:v>42602</c:v>
                </c:pt>
                <c:pt idx="972">
                  <c:v>42603</c:v>
                </c:pt>
                <c:pt idx="973">
                  <c:v>42604</c:v>
                </c:pt>
                <c:pt idx="974">
                  <c:v>42605</c:v>
                </c:pt>
                <c:pt idx="975">
                  <c:v>42606</c:v>
                </c:pt>
                <c:pt idx="976">
                  <c:v>42607</c:v>
                </c:pt>
                <c:pt idx="977">
                  <c:v>42608</c:v>
                </c:pt>
                <c:pt idx="978">
                  <c:v>42609</c:v>
                </c:pt>
                <c:pt idx="979">
                  <c:v>42610</c:v>
                </c:pt>
                <c:pt idx="980">
                  <c:v>42611</c:v>
                </c:pt>
                <c:pt idx="981">
                  <c:v>42612</c:v>
                </c:pt>
                <c:pt idx="982">
                  <c:v>42613</c:v>
                </c:pt>
                <c:pt idx="983">
                  <c:v>42614</c:v>
                </c:pt>
                <c:pt idx="984">
                  <c:v>42615</c:v>
                </c:pt>
                <c:pt idx="985">
                  <c:v>42616</c:v>
                </c:pt>
                <c:pt idx="986">
                  <c:v>42617</c:v>
                </c:pt>
                <c:pt idx="987">
                  <c:v>42618</c:v>
                </c:pt>
                <c:pt idx="988">
                  <c:v>42619</c:v>
                </c:pt>
                <c:pt idx="989">
                  <c:v>42620</c:v>
                </c:pt>
                <c:pt idx="990">
                  <c:v>42621</c:v>
                </c:pt>
                <c:pt idx="991">
                  <c:v>42622</c:v>
                </c:pt>
                <c:pt idx="992">
                  <c:v>42623</c:v>
                </c:pt>
                <c:pt idx="993">
                  <c:v>42624</c:v>
                </c:pt>
                <c:pt idx="994">
                  <c:v>42625</c:v>
                </c:pt>
                <c:pt idx="995">
                  <c:v>42626</c:v>
                </c:pt>
                <c:pt idx="996">
                  <c:v>42627</c:v>
                </c:pt>
                <c:pt idx="997">
                  <c:v>42628</c:v>
                </c:pt>
                <c:pt idx="998">
                  <c:v>42629</c:v>
                </c:pt>
                <c:pt idx="999">
                  <c:v>42630</c:v>
                </c:pt>
                <c:pt idx="1000">
                  <c:v>42631</c:v>
                </c:pt>
                <c:pt idx="1001">
                  <c:v>42632</c:v>
                </c:pt>
                <c:pt idx="1002">
                  <c:v>42633</c:v>
                </c:pt>
                <c:pt idx="1003">
                  <c:v>42634</c:v>
                </c:pt>
                <c:pt idx="1004">
                  <c:v>42635</c:v>
                </c:pt>
                <c:pt idx="1005">
                  <c:v>42636</c:v>
                </c:pt>
                <c:pt idx="1006">
                  <c:v>42637</c:v>
                </c:pt>
                <c:pt idx="1007">
                  <c:v>42638</c:v>
                </c:pt>
                <c:pt idx="1008">
                  <c:v>42639</c:v>
                </c:pt>
                <c:pt idx="1009">
                  <c:v>42640</c:v>
                </c:pt>
                <c:pt idx="1010">
                  <c:v>42641</c:v>
                </c:pt>
                <c:pt idx="1011">
                  <c:v>42642</c:v>
                </c:pt>
                <c:pt idx="1012">
                  <c:v>42643</c:v>
                </c:pt>
                <c:pt idx="1013">
                  <c:v>42644</c:v>
                </c:pt>
                <c:pt idx="1014">
                  <c:v>42645</c:v>
                </c:pt>
                <c:pt idx="1015">
                  <c:v>42646</c:v>
                </c:pt>
                <c:pt idx="1016">
                  <c:v>42647</c:v>
                </c:pt>
                <c:pt idx="1017">
                  <c:v>42648</c:v>
                </c:pt>
                <c:pt idx="1018">
                  <c:v>42649</c:v>
                </c:pt>
                <c:pt idx="1019">
                  <c:v>42650</c:v>
                </c:pt>
                <c:pt idx="1020">
                  <c:v>42651</c:v>
                </c:pt>
                <c:pt idx="1021">
                  <c:v>42652</c:v>
                </c:pt>
                <c:pt idx="1022">
                  <c:v>42653</c:v>
                </c:pt>
                <c:pt idx="1023">
                  <c:v>42654</c:v>
                </c:pt>
                <c:pt idx="1024">
                  <c:v>42655</c:v>
                </c:pt>
                <c:pt idx="1025">
                  <c:v>42656</c:v>
                </c:pt>
                <c:pt idx="1026">
                  <c:v>42657</c:v>
                </c:pt>
                <c:pt idx="1027">
                  <c:v>42658</c:v>
                </c:pt>
                <c:pt idx="1028">
                  <c:v>42659</c:v>
                </c:pt>
                <c:pt idx="1029">
                  <c:v>42660</c:v>
                </c:pt>
                <c:pt idx="1030">
                  <c:v>42661</c:v>
                </c:pt>
                <c:pt idx="1031">
                  <c:v>42662</c:v>
                </c:pt>
                <c:pt idx="1032">
                  <c:v>42663</c:v>
                </c:pt>
                <c:pt idx="1033">
                  <c:v>42664</c:v>
                </c:pt>
                <c:pt idx="1034">
                  <c:v>42665</c:v>
                </c:pt>
                <c:pt idx="1035">
                  <c:v>42666</c:v>
                </c:pt>
                <c:pt idx="1036">
                  <c:v>42667</c:v>
                </c:pt>
                <c:pt idx="1037">
                  <c:v>42668</c:v>
                </c:pt>
                <c:pt idx="1038">
                  <c:v>42669</c:v>
                </c:pt>
                <c:pt idx="1039">
                  <c:v>42670</c:v>
                </c:pt>
                <c:pt idx="1040">
                  <c:v>42671</c:v>
                </c:pt>
                <c:pt idx="1041">
                  <c:v>42672</c:v>
                </c:pt>
                <c:pt idx="1042">
                  <c:v>42673</c:v>
                </c:pt>
                <c:pt idx="1043">
                  <c:v>42674</c:v>
                </c:pt>
                <c:pt idx="1044">
                  <c:v>42675</c:v>
                </c:pt>
                <c:pt idx="1045">
                  <c:v>42676</c:v>
                </c:pt>
                <c:pt idx="1046">
                  <c:v>42677</c:v>
                </c:pt>
                <c:pt idx="1047">
                  <c:v>42678</c:v>
                </c:pt>
                <c:pt idx="1048">
                  <c:v>42679</c:v>
                </c:pt>
                <c:pt idx="1049">
                  <c:v>42680</c:v>
                </c:pt>
                <c:pt idx="1050">
                  <c:v>42681</c:v>
                </c:pt>
                <c:pt idx="1051">
                  <c:v>42682</c:v>
                </c:pt>
                <c:pt idx="1052">
                  <c:v>42683</c:v>
                </c:pt>
                <c:pt idx="1053">
                  <c:v>42684</c:v>
                </c:pt>
                <c:pt idx="1054">
                  <c:v>42685</c:v>
                </c:pt>
                <c:pt idx="1055">
                  <c:v>42686</c:v>
                </c:pt>
                <c:pt idx="1056">
                  <c:v>42687</c:v>
                </c:pt>
                <c:pt idx="1057">
                  <c:v>42688</c:v>
                </c:pt>
                <c:pt idx="1058">
                  <c:v>42689</c:v>
                </c:pt>
                <c:pt idx="1059">
                  <c:v>42690</c:v>
                </c:pt>
                <c:pt idx="1060">
                  <c:v>42691</c:v>
                </c:pt>
                <c:pt idx="1061">
                  <c:v>42692</c:v>
                </c:pt>
                <c:pt idx="1062">
                  <c:v>42693</c:v>
                </c:pt>
                <c:pt idx="1063">
                  <c:v>42694</c:v>
                </c:pt>
                <c:pt idx="1064">
                  <c:v>42695</c:v>
                </c:pt>
                <c:pt idx="1065">
                  <c:v>42696</c:v>
                </c:pt>
                <c:pt idx="1066">
                  <c:v>42697</c:v>
                </c:pt>
                <c:pt idx="1067">
                  <c:v>42698</c:v>
                </c:pt>
                <c:pt idx="1068">
                  <c:v>42699</c:v>
                </c:pt>
                <c:pt idx="1069">
                  <c:v>42700</c:v>
                </c:pt>
                <c:pt idx="1070">
                  <c:v>42701</c:v>
                </c:pt>
                <c:pt idx="1071">
                  <c:v>42702</c:v>
                </c:pt>
                <c:pt idx="1072">
                  <c:v>42703</c:v>
                </c:pt>
                <c:pt idx="1073">
                  <c:v>42704</c:v>
                </c:pt>
                <c:pt idx="1074">
                  <c:v>42705</c:v>
                </c:pt>
                <c:pt idx="1075">
                  <c:v>42706</c:v>
                </c:pt>
                <c:pt idx="1076">
                  <c:v>42707</c:v>
                </c:pt>
                <c:pt idx="1077">
                  <c:v>42708</c:v>
                </c:pt>
                <c:pt idx="1078">
                  <c:v>42709</c:v>
                </c:pt>
                <c:pt idx="1079">
                  <c:v>42710</c:v>
                </c:pt>
                <c:pt idx="1080">
                  <c:v>42711</c:v>
                </c:pt>
                <c:pt idx="1081">
                  <c:v>42712</c:v>
                </c:pt>
                <c:pt idx="1082">
                  <c:v>42713</c:v>
                </c:pt>
                <c:pt idx="1083">
                  <c:v>42714</c:v>
                </c:pt>
                <c:pt idx="1084">
                  <c:v>42715</c:v>
                </c:pt>
                <c:pt idx="1085">
                  <c:v>42716</c:v>
                </c:pt>
                <c:pt idx="1086">
                  <c:v>42717</c:v>
                </c:pt>
                <c:pt idx="1087">
                  <c:v>42718</c:v>
                </c:pt>
                <c:pt idx="1088">
                  <c:v>42719</c:v>
                </c:pt>
                <c:pt idx="1089">
                  <c:v>42720</c:v>
                </c:pt>
                <c:pt idx="1090">
                  <c:v>42721</c:v>
                </c:pt>
                <c:pt idx="1091">
                  <c:v>42722</c:v>
                </c:pt>
                <c:pt idx="1092">
                  <c:v>42723</c:v>
                </c:pt>
                <c:pt idx="1093">
                  <c:v>42724</c:v>
                </c:pt>
                <c:pt idx="1094">
                  <c:v>42725</c:v>
                </c:pt>
                <c:pt idx="1095">
                  <c:v>42726</c:v>
                </c:pt>
                <c:pt idx="1096">
                  <c:v>42727</c:v>
                </c:pt>
                <c:pt idx="1097">
                  <c:v>42728</c:v>
                </c:pt>
                <c:pt idx="1098">
                  <c:v>42729</c:v>
                </c:pt>
                <c:pt idx="1099">
                  <c:v>42730</c:v>
                </c:pt>
                <c:pt idx="1100">
                  <c:v>42731</c:v>
                </c:pt>
                <c:pt idx="1101">
                  <c:v>42732</c:v>
                </c:pt>
                <c:pt idx="1102">
                  <c:v>42733</c:v>
                </c:pt>
                <c:pt idx="1103">
                  <c:v>42734</c:v>
                </c:pt>
                <c:pt idx="1104">
                  <c:v>42735</c:v>
                </c:pt>
                <c:pt idx="1105">
                  <c:v>42736</c:v>
                </c:pt>
                <c:pt idx="1106">
                  <c:v>42737</c:v>
                </c:pt>
                <c:pt idx="1107">
                  <c:v>42738</c:v>
                </c:pt>
                <c:pt idx="1108">
                  <c:v>42739</c:v>
                </c:pt>
                <c:pt idx="1109">
                  <c:v>42740</c:v>
                </c:pt>
                <c:pt idx="1110">
                  <c:v>42741</c:v>
                </c:pt>
                <c:pt idx="1111">
                  <c:v>42742</c:v>
                </c:pt>
                <c:pt idx="1112">
                  <c:v>42743</c:v>
                </c:pt>
                <c:pt idx="1113">
                  <c:v>42744</c:v>
                </c:pt>
                <c:pt idx="1114">
                  <c:v>42745</c:v>
                </c:pt>
                <c:pt idx="1115">
                  <c:v>42746</c:v>
                </c:pt>
                <c:pt idx="1116">
                  <c:v>42747</c:v>
                </c:pt>
                <c:pt idx="1117">
                  <c:v>42748</c:v>
                </c:pt>
                <c:pt idx="1118">
                  <c:v>42749</c:v>
                </c:pt>
                <c:pt idx="1119">
                  <c:v>42750</c:v>
                </c:pt>
                <c:pt idx="1120">
                  <c:v>42751</c:v>
                </c:pt>
                <c:pt idx="1121">
                  <c:v>42752</c:v>
                </c:pt>
                <c:pt idx="1122">
                  <c:v>42753</c:v>
                </c:pt>
                <c:pt idx="1123">
                  <c:v>42754</c:v>
                </c:pt>
                <c:pt idx="1124">
                  <c:v>42755</c:v>
                </c:pt>
                <c:pt idx="1125">
                  <c:v>42756</c:v>
                </c:pt>
                <c:pt idx="1126">
                  <c:v>42757</c:v>
                </c:pt>
                <c:pt idx="1127">
                  <c:v>42758</c:v>
                </c:pt>
                <c:pt idx="1128">
                  <c:v>42759</c:v>
                </c:pt>
                <c:pt idx="1129">
                  <c:v>42760</c:v>
                </c:pt>
                <c:pt idx="1130">
                  <c:v>42761</c:v>
                </c:pt>
                <c:pt idx="1131">
                  <c:v>42762</c:v>
                </c:pt>
                <c:pt idx="1132">
                  <c:v>42763</c:v>
                </c:pt>
                <c:pt idx="1133">
                  <c:v>42764</c:v>
                </c:pt>
                <c:pt idx="1134">
                  <c:v>42765</c:v>
                </c:pt>
                <c:pt idx="1135">
                  <c:v>42766</c:v>
                </c:pt>
                <c:pt idx="1136">
                  <c:v>42767</c:v>
                </c:pt>
                <c:pt idx="1137">
                  <c:v>42768</c:v>
                </c:pt>
                <c:pt idx="1138">
                  <c:v>42769</c:v>
                </c:pt>
                <c:pt idx="1139">
                  <c:v>42770</c:v>
                </c:pt>
                <c:pt idx="1140">
                  <c:v>42771</c:v>
                </c:pt>
                <c:pt idx="1141">
                  <c:v>42772</c:v>
                </c:pt>
                <c:pt idx="1142">
                  <c:v>42773</c:v>
                </c:pt>
                <c:pt idx="1143">
                  <c:v>42774</c:v>
                </c:pt>
                <c:pt idx="1144">
                  <c:v>42775</c:v>
                </c:pt>
                <c:pt idx="1145">
                  <c:v>42776</c:v>
                </c:pt>
                <c:pt idx="1146">
                  <c:v>42777</c:v>
                </c:pt>
                <c:pt idx="1147">
                  <c:v>42778</c:v>
                </c:pt>
                <c:pt idx="1148">
                  <c:v>42779</c:v>
                </c:pt>
                <c:pt idx="1149">
                  <c:v>42780</c:v>
                </c:pt>
                <c:pt idx="1150">
                  <c:v>42781</c:v>
                </c:pt>
                <c:pt idx="1151">
                  <c:v>42782</c:v>
                </c:pt>
                <c:pt idx="1152">
                  <c:v>42783</c:v>
                </c:pt>
                <c:pt idx="1153">
                  <c:v>42784</c:v>
                </c:pt>
                <c:pt idx="1154">
                  <c:v>42785</c:v>
                </c:pt>
                <c:pt idx="1155">
                  <c:v>42786</c:v>
                </c:pt>
                <c:pt idx="1156">
                  <c:v>42787</c:v>
                </c:pt>
                <c:pt idx="1157">
                  <c:v>42788</c:v>
                </c:pt>
                <c:pt idx="1158">
                  <c:v>42789</c:v>
                </c:pt>
                <c:pt idx="1159">
                  <c:v>42790</c:v>
                </c:pt>
                <c:pt idx="1160">
                  <c:v>42791</c:v>
                </c:pt>
                <c:pt idx="1161">
                  <c:v>42792</c:v>
                </c:pt>
                <c:pt idx="1162">
                  <c:v>42793</c:v>
                </c:pt>
                <c:pt idx="1163">
                  <c:v>42794</c:v>
                </c:pt>
                <c:pt idx="1164">
                  <c:v>42795</c:v>
                </c:pt>
                <c:pt idx="1165">
                  <c:v>42796</c:v>
                </c:pt>
                <c:pt idx="1166">
                  <c:v>42797</c:v>
                </c:pt>
                <c:pt idx="1167">
                  <c:v>42798</c:v>
                </c:pt>
                <c:pt idx="1168">
                  <c:v>42799</c:v>
                </c:pt>
                <c:pt idx="1169">
                  <c:v>42800</c:v>
                </c:pt>
                <c:pt idx="1170">
                  <c:v>42801</c:v>
                </c:pt>
                <c:pt idx="1171">
                  <c:v>42802</c:v>
                </c:pt>
                <c:pt idx="1172">
                  <c:v>42803</c:v>
                </c:pt>
                <c:pt idx="1173">
                  <c:v>42804</c:v>
                </c:pt>
                <c:pt idx="1174">
                  <c:v>42805</c:v>
                </c:pt>
                <c:pt idx="1175">
                  <c:v>42806</c:v>
                </c:pt>
                <c:pt idx="1176">
                  <c:v>42807</c:v>
                </c:pt>
                <c:pt idx="1177">
                  <c:v>42808</c:v>
                </c:pt>
                <c:pt idx="1178">
                  <c:v>42809</c:v>
                </c:pt>
                <c:pt idx="1179">
                  <c:v>42810</c:v>
                </c:pt>
                <c:pt idx="1180">
                  <c:v>42811</c:v>
                </c:pt>
                <c:pt idx="1181">
                  <c:v>42812</c:v>
                </c:pt>
                <c:pt idx="1182">
                  <c:v>42813</c:v>
                </c:pt>
                <c:pt idx="1183">
                  <c:v>42814</c:v>
                </c:pt>
                <c:pt idx="1184">
                  <c:v>42815</c:v>
                </c:pt>
                <c:pt idx="1185">
                  <c:v>42816</c:v>
                </c:pt>
                <c:pt idx="1186">
                  <c:v>42817</c:v>
                </c:pt>
                <c:pt idx="1187">
                  <c:v>42818</c:v>
                </c:pt>
                <c:pt idx="1188">
                  <c:v>42819</c:v>
                </c:pt>
                <c:pt idx="1189">
                  <c:v>42820</c:v>
                </c:pt>
                <c:pt idx="1190">
                  <c:v>42821</c:v>
                </c:pt>
                <c:pt idx="1191">
                  <c:v>42822</c:v>
                </c:pt>
                <c:pt idx="1192">
                  <c:v>42823</c:v>
                </c:pt>
                <c:pt idx="1193">
                  <c:v>42824</c:v>
                </c:pt>
                <c:pt idx="1194">
                  <c:v>42825</c:v>
                </c:pt>
                <c:pt idx="1195">
                  <c:v>42826</c:v>
                </c:pt>
                <c:pt idx="1196">
                  <c:v>42827</c:v>
                </c:pt>
                <c:pt idx="1197">
                  <c:v>42828</c:v>
                </c:pt>
                <c:pt idx="1198">
                  <c:v>42829</c:v>
                </c:pt>
                <c:pt idx="1199">
                  <c:v>42830</c:v>
                </c:pt>
                <c:pt idx="1200">
                  <c:v>42831</c:v>
                </c:pt>
                <c:pt idx="1201">
                  <c:v>42832</c:v>
                </c:pt>
                <c:pt idx="1202">
                  <c:v>42833</c:v>
                </c:pt>
                <c:pt idx="1203">
                  <c:v>42834</c:v>
                </c:pt>
                <c:pt idx="1204">
                  <c:v>42835</c:v>
                </c:pt>
                <c:pt idx="1205">
                  <c:v>42836</c:v>
                </c:pt>
                <c:pt idx="1206">
                  <c:v>42837</c:v>
                </c:pt>
                <c:pt idx="1207">
                  <c:v>42838</c:v>
                </c:pt>
                <c:pt idx="1208">
                  <c:v>42839</c:v>
                </c:pt>
                <c:pt idx="1209">
                  <c:v>42840</c:v>
                </c:pt>
                <c:pt idx="1210">
                  <c:v>42841</c:v>
                </c:pt>
                <c:pt idx="1211">
                  <c:v>42842</c:v>
                </c:pt>
                <c:pt idx="1212">
                  <c:v>42843</c:v>
                </c:pt>
                <c:pt idx="1213">
                  <c:v>42844</c:v>
                </c:pt>
                <c:pt idx="1214">
                  <c:v>42845</c:v>
                </c:pt>
                <c:pt idx="1215">
                  <c:v>42846</c:v>
                </c:pt>
                <c:pt idx="1216">
                  <c:v>42847</c:v>
                </c:pt>
                <c:pt idx="1217">
                  <c:v>42848</c:v>
                </c:pt>
                <c:pt idx="1218">
                  <c:v>42849</c:v>
                </c:pt>
                <c:pt idx="1219">
                  <c:v>42850</c:v>
                </c:pt>
                <c:pt idx="1220">
                  <c:v>42851</c:v>
                </c:pt>
                <c:pt idx="1221">
                  <c:v>42852</c:v>
                </c:pt>
                <c:pt idx="1222">
                  <c:v>42853</c:v>
                </c:pt>
                <c:pt idx="1223">
                  <c:v>42854</c:v>
                </c:pt>
                <c:pt idx="1224">
                  <c:v>42855</c:v>
                </c:pt>
                <c:pt idx="1225">
                  <c:v>42856</c:v>
                </c:pt>
                <c:pt idx="1226">
                  <c:v>42857</c:v>
                </c:pt>
                <c:pt idx="1227">
                  <c:v>42858</c:v>
                </c:pt>
                <c:pt idx="1228">
                  <c:v>42859</c:v>
                </c:pt>
                <c:pt idx="1229">
                  <c:v>42860</c:v>
                </c:pt>
                <c:pt idx="1230">
                  <c:v>42861</c:v>
                </c:pt>
                <c:pt idx="1231">
                  <c:v>42862</c:v>
                </c:pt>
                <c:pt idx="1232">
                  <c:v>42863</c:v>
                </c:pt>
                <c:pt idx="1233">
                  <c:v>42864</c:v>
                </c:pt>
                <c:pt idx="1234">
                  <c:v>42865</c:v>
                </c:pt>
                <c:pt idx="1235">
                  <c:v>42866</c:v>
                </c:pt>
                <c:pt idx="1236">
                  <c:v>42867</c:v>
                </c:pt>
                <c:pt idx="1237">
                  <c:v>42868</c:v>
                </c:pt>
                <c:pt idx="1238">
                  <c:v>42869</c:v>
                </c:pt>
                <c:pt idx="1239">
                  <c:v>42870</c:v>
                </c:pt>
                <c:pt idx="1240">
                  <c:v>42871</c:v>
                </c:pt>
                <c:pt idx="1241">
                  <c:v>42872</c:v>
                </c:pt>
                <c:pt idx="1242">
                  <c:v>42873</c:v>
                </c:pt>
                <c:pt idx="1243">
                  <c:v>42874</c:v>
                </c:pt>
                <c:pt idx="1244">
                  <c:v>42875</c:v>
                </c:pt>
                <c:pt idx="1245">
                  <c:v>42876</c:v>
                </c:pt>
                <c:pt idx="1246">
                  <c:v>42877</c:v>
                </c:pt>
                <c:pt idx="1247">
                  <c:v>42878</c:v>
                </c:pt>
                <c:pt idx="1248">
                  <c:v>42879</c:v>
                </c:pt>
                <c:pt idx="1249">
                  <c:v>42880</c:v>
                </c:pt>
                <c:pt idx="1250">
                  <c:v>42881</c:v>
                </c:pt>
                <c:pt idx="1251">
                  <c:v>42882</c:v>
                </c:pt>
                <c:pt idx="1252">
                  <c:v>42883</c:v>
                </c:pt>
                <c:pt idx="1253">
                  <c:v>42884</c:v>
                </c:pt>
                <c:pt idx="1254">
                  <c:v>42885</c:v>
                </c:pt>
                <c:pt idx="1255">
                  <c:v>42886</c:v>
                </c:pt>
                <c:pt idx="1256">
                  <c:v>42887</c:v>
                </c:pt>
                <c:pt idx="1257">
                  <c:v>42888</c:v>
                </c:pt>
                <c:pt idx="1258">
                  <c:v>42889</c:v>
                </c:pt>
                <c:pt idx="1259">
                  <c:v>42890</c:v>
                </c:pt>
                <c:pt idx="1260">
                  <c:v>42891</c:v>
                </c:pt>
                <c:pt idx="1261">
                  <c:v>42892</c:v>
                </c:pt>
                <c:pt idx="1262">
                  <c:v>42893</c:v>
                </c:pt>
                <c:pt idx="1263">
                  <c:v>42894</c:v>
                </c:pt>
                <c:pt idx="1264">
                  <c:v>42895</c:v>
                </c:pt>
                <c:pt idx="1265">
                  <c:v>42896</c:v>
                </c:pt>
                <c:pt idx="1266">
                  <c:v>42897</c:v>
                </c:pt>
                <c:pt idx="1267">
                  <c:v>42898</c:v>
                </c:pt>
                <c:pt idx="1268">
                  <c:v>42899</c:v>
                </c:pt>
                <c:pt idx="1269">
                  <c:v>42900</c:v>
                </c:pt>
                <c:pt idx="1270">
                  <c:v>42901</c:v>
                </c:pt>
                <c:pt idx="1271">
                  <c:v>42902</c:v>
                </c:pt>
                <c:pt idx="1272">
                  <c:v>42903</c:v>
                </c:pt>
                <c:pt idx="1273">
                  <c:v>42904</c:v>
                </c:pt>
                <c:pt idx="1274">
                  <c:v>42905</c:v>
                </c:pt>
                <c:pt idx="1275">
                  <c:v>42906</c:v>
                </c:pt>
                <c:pt idx="1276">
                  <c:v>42907</c:v>
                </c:pt>
                <c:pt idx="1277">
                  <c:v>42908</c:v>
                </c:pt>
                <c:pt idx="1278">
                  <c:v>42909</c:v>
                </c:pt>
                <c:pt idx="1279">
                  <c:v>42910</c:v>
                </c:pt>
                <c:pt idx="1280">
                  <c:v>42911</c:v>
                </c:pt>
                <c:pt idx="1281">
                  <c:v>42912</c:v>
                </c:pt>
                <c:pt idx="1282">
                  <c:v>42913</c:v>
                </c:pt>
                <c:pt idx="1283">
                  <c:v>42914</c:v>
                </c:pt>
                <c:pt idx="1284">
                  <c:v>42915</c:v>
                </c:pt>
                <c:pt idx="1285">
                  <c:v>42916</c:v>
                </c:pt>
                <c:pt idx="1286">
                  <c:v>42917</c:v>
                </c:pt>
                <c:pt idx="1287">
                  <c:v>42918</c:v>
                </c:pt>
                <c:pt idx="1288">
                  <c:v>42919</c:v>
                </c:pt>
                <c:pt idx="1289">
                  <c:v>42920</c:v>
                </c:pt>
                <c:pt idx="1290">
                  <c:v>42921</c:v>
                </c:pt>
                <c:pt idx="1291">
                  <c:v>42922</c:v>
                </c:pt>
                <c:pt idx="1292">
                  <c:v>42923</c:v>
                </c:pt>
                <c:pt idx="1293">
                  <c:v>42924</c:v>
                </c:pt>
                <c:pt idx="1294">
                  <c:v>42925</c:v>
                </c:pt>
                <c:pt idx="1295">
                  <c:v>42926</c:v>
                </c:pt>
                <c:pt idx="1296">
                  <c:v>42927</c:v>
                </c:pt>
                <c:pt idx="1297">
                  <c:v>42928</c:v>
                </c:pt>
                <c:pt idx="1298">
                  <c:v>42929</c:v>
                </c:pt>
                <c:pt idx="1299">
                  <c:v>42930</c:v>
                </c:pt>
                <c:pt idx="1300">
                  <c:v>42931</c:v>
                </c:pt>
                <c:pt idx="1301">
                  <c:v>42932</c:v>
                </c:pt>
                <c:pt idx="1302">
                  <c:v>42933</c:v>
                </c:pt>
                <c:pt idx="1303">
                  <c:v>42934</c:v>
                </c:pt>
                <c:pt idx="1304">
                  <c:v>42935</c:v>
                </c:pt>
                <c:pt idx="1305">
                  <c:v>42936</c:v>
                </c:pt>
                <c:pt idx="1306">
                  <c:v>42937</c:v>
                </c:pt>
                <c:pt idx="1307">
                  <c:v>42938</c:v>
                </c:pt>
                <c:pt idx="1308">
                  <c:v>42939</c:v>
                </c:pt>
                <c:pt idx="1309">
                  <c:v>42940</c:v>
                </c:pt>
                <c:pt idx="1310">
                  <c:v>42941</c:v>
                </c:pt>
                <c:pt idx="1311">
                  <c:v>42942</c:v>
                </c:pt>
                <c:pt idx="1312">
                  <c:v>42943</c:v>
                </c:pt>
                <c:pt idx="1313">
                  <c:v>42944</c:v>
                </c:pt>
                <c:pt idx="1314">
                  <c:v>42945</c:v>
                </c:pt>
                <c:pt idx="1315">
                  <c:v>42946</c:v>
                </c:pt>
                <c:pt idx="1316">
                  <c:v>42947</c:v>
                </c:pt>
                <c:pt idx="1317">
                  <c:v>42948</c:v>
                </c:pt>
                <c:pt idx="1318">
                  <c:v>42949</c:v>
                </c:pt>
                <c:pt idx="1319">
                  <c:v>42950</c:v>
                </c:pt>
                <c:pt idx="1320">
                  <c:v>42951</c:v>
                </c:pt>
                <c:pt idx="1321">
                  <c:v>42952</c:v>
                </c:pt>
                <c:pt idx="1322">
                  <c:v>42953</c:v>
                </c:pt>
                <c:pt idx="1323">
                  <c:v>42954</c:v>
                </c:pt>
                <c:pt idx="1324">
                  <c:v>42955</c:v>
                </c:pt>
                <c:pt idx="1325">
                  <c:v>42956</c:v>
                </c:pt>
                <c:pt idx="1326">
                  <c:v>42957</c:v>
                </c:pt>
                <c:pt idx="1327">
                  <c:v>42958</c:v>
                </c:pt>
                <c:pt idx="1328">
                  <c:v>42959</c:v>
                </c:pt>
                <c:pt idx="1329">
                  <c:v>42960</c:v>
                </c:pt>
                <c:pt idx="1330">
                  <c:v>42961</c:v>
                </c:pt>
                <c:pt idx="1331">
                  <c:v>42962</c:v>
                </c:pt>
                <c:pt idx="1332">
                  <c:v>42963</c:v>
                </c:pt>
                <c:pt idx="1333">
                  <c:v>42964</c:v>
                </c:pt>
                <c:pt idx="1334">
                  <c:v>42965</c:v>
                </c:pt>
                <c:pt idx="1335">
                  <c:v>42966</c:v>
                </c:pt>
                <c:pt idx="1336">
                  <c:v>42967</c:v>
                </c:pt>
                <c:pt idx="1337">
                  <c:v>42968</c:v>
                </c:pt>
                <c:pt idx="1338">
                  <c:v>42969</c:v>
                </c:pt>
                <c:pt idx="1339">
                  <c:v>42970</c:v>
                </c:pt>
                <c:pt idx="1340">
                  <c:v>42971</c:v>
                </c:pt>
                <c:pt idx="1341">
                  <c:v>42972</c:v>
                </c:pt>
                <c:pt idx="1342">
                  <c:v>42973</c:v>
                </c:pt>
                <c:pt idx="1343">
                  <c:v>42974</c:v>
                </c:pt>
                <c:pt idx="1344">
                  <c:v>42975</c:v>
                </c:pt>
                <c:pt idx="1345">
                  <c:v>42976</c:v>
                </c:pt>
                <c:pt idx="1346">
                  <c:v>42977</c:v>
                </c:pt>
                <c:pt idx="1347">
                  <c:v>42978</c:v>
                </c:pt>
                <c:pt idx="1348">
                  <c:v>42979</c:v>
                </c:pt>
                <c:pt idx="1349">
                  <c:v>42980</c:v>
                </c:pt>
                <c:pt idx="1350">
                  <c:v>42981</c:v>
                </c:pt>
                <c:pt idx="1351">
                  <c:v>42982</c:v>
                </c:pt>
                <c:pt idx="1352">
                  <c:v>42983</c:v>
                </c:pt>
                <c:pt idx="1353">
                  <c:v>42984</c:v>
                </c:pt>
                <c:pt idx="1354">
                  <c:v>42985</c:v>
                </c:pt>
                <c:pt idx="1355">
                  <c:v>42986</c:v>
                </c:pt>
                <c:pt idx="1356">
                  <c:v>42987</c:v>
                </c:pt>
                <c:pt idx="1357">
                  <c:v>42988</c:v>
                </c:pt>
                <c:pt idx="1358">
                  <c:v>42989</c:v>
                </c:pt>
                <c:pt idx="1359">
                  <c:v>42990</c:v>
                </c:pt>
                <c:pt idx="1360">
                  <c:v>42991</c:v>
                </c:pt>
                <c:pt idx="1361">
                  <c:v>42992</c:v>
                </c:pt>
                <c:pt idx="1362">
                  <c:v>42993</c:v>
                </c:pt>
                <c:pt idx="1363">
                  <c:v>42994</c:v>
                </c:pt>
                <c:pt idx="1364">
                  <c:v>42995</c:v>
                </c:pt>
                <c:pt idx="1365">
                  <c:v>42996</c:v>
                </c:pt>
                <c:pt idx="1366">
                  <c:v>42997</c:v>
                </c:pt>
                <c:pt idx="1367">
                  <c:v>42998</c:v>
                </c:pt>
                <c:pt idx="1368">
                  <c:v>42999</c:v>
                </c:pt>
                <c:pt idx="1369">
                  <c:v>43000</c:v>
                </c:pt>
                <c:pt idx="1370">
                  <c:v>43001</c:v>
                </c:pt>
                <c:pt idx="1371">
                  <c:v>43002</c:v>
                </c:pt>
                <c:pt idx="1372">
                  <c:v>43003</c:v>
                </c:pt>
                <c:pt idx="1373">
                  <c:v>43004</c:v>
                </c:pt>
                <c:pt idx="1374">
                  <c:v>43005</c:v>
                </c:pt>
                <c:pt idx="1375">
                  <c:v>43006</c:v>
                </c:pt>
                <c:pt idx="1376">
                  <c:v>43007</c:v>
                </c:pt>
                <c:pt idx="1377">
                  <c:v>43008</c:v>
                </c:pt>
                <c:pt idx="1378">
                  <c:v>43009</c:v>
                </c:pt>
                <c:pt idx="1379">
                  <c:v>43010</c:v>
                </c:pt>
                <c:pt idx="1380">
                  <c:v>43011</c:v>
                </c:pt>
                <c:pt idx="1381">
                  <c:v>43012</c:v>
                </c:pt>
                <c:pt idx="1382">
                  <c:v>43013</c:v>
                </c:pt>
                <c:pt idx="1383">
                  <c:v>43014</c:v>
                </c:pt>
                <c:pt idx="1384">
                  <c:v>43015</c:v>
                </c:pt>
                <c:pt idx="1385">
                  <c:v>43016</c:v>
                </c:pt>
                <c:pt idx="1386">
                  <c:v>43017</c:v>
                </c:pt>
                <c:pt idx="1387">
                  <c:v>43018</c:v>
                </c:pt>
                <c:pt idx="1388">
                  <c:v>43019</c:v>
                </c:pt>
                <c:pt idx="1389">
                  <c:v>43020</c:v>
                </c:pt>
                <c:pt idx="1390">
                  <c:v>43021</c:v>
                </c:pt>
                <c:pt idx="1391">
                  <c:v>43022</c:v>
                </c:pt>
                <c:pt idx="1392">
                  <c:v>43023</c:v>
                </c:pt>
                <c:pt idx="1393">
                  <c:v>43024</c:v>
                </c:pt>
                <c:pt idx="1394">
                  <c:v>43025</c:v>
                </c:pt>
                <c:pt idx="1395">
                  <c:v>43026</c:v>
                </c:pt>
                <c:pt idx="1396">
                  <c:v>43027</c:v>
                </c:pt>
                <c:pt idx="1397">
                  <c:v>43028</c:v>
                </c:pt>
                <c:pt idx="1398">
                  <c:v>43029</c:v>
                </c:pt>
                <c:pt idx="1399">
                  <c:v>43030</c:v>
                </c:pt>
                <c:pt idx="1400">
                  <c:v>43031</c:v>
                </c:pt>
                <c:pt idx="1401">
                  <c:v>43032</c:v>
                </c:pt>
                <c:pt idx="1402">
                  <c:v>43033</c:v>
                </c:pt>
                <c:pt idx="1403">
                  <c:v>43034</c:v>
                </c:pt>
                <c:pt idx="1404">
                  <c:v>43035</c:v>
                </c:pt>
                <c:pt idx="1405">
                  <c:v>43036</c:v>
                </c:pt>
                <c:pt idx="1406">
                  <c:v>43037</c:v>
                </c:pt>
                <c:pt idx="1407">
                  <c:v>43038</c:v>
                </c:pt>
                <c:pt idx="1408">
                  <c:v>43039</c:v>
                </c:pt>
                <c:pt idx="1409">
                  <c:v>43040</c:v>
                </c:pt>
                <c:pt idx="1410">
                  <c:v>43041</c:v>
                </c:pt>
                <c:pt idx="1411">
                  <c:v>43042</c:v>
                </c:pt>
                <c:pt idx="1412">
                  <c:v>43043</c:v>
                </c:pt>
                <c:pt idx="1413">
                  <c:v>43044</c:v>
                </c:pt>
                <c:pt idx="1414">
                  <c:v>43045</c:v>
                </c:pt>
                <c:pt idx="1415">
                  <c:v>43046</c:v>
                </c:pt>
                <c:pt idx="1416">
                  <c:v>43047</c:v>
                </c:pt>
                <c:pt idx="1417">
                  <c:v>43048</c:v>
                </c:pt>
                <c:pt idx="1418">
                  <c:v>43049</c:v>
                </c:pt>
                <c:pt idx="1419">
                  <c:v>43050</c:v>
                </c:pt>
                <c:pt idx="1420">
                  <c:v>43051</c:v>
                </c:pt>
                <c:pt idx="1421">
                  <c:v>43052</c:v>
                </c:pt>
                <c:pt idx="1422">
                  <c:v>43053</c:v>
                </c:pt>
                <c:pt idx="1423">
                  <c:v>43054</c:v>
                </c:pt>
                <c:pt idx="1424">
                  <c:v>43055</c:v>
                </c:pt>
                <c:pt idx="1425">
                  <c:v>43056</c:v>
                </c:pt>
                <c:pt idx="1426">
                  <c:v>43057</c:v>
                </c:pt>
                <c:pt idx="1427">
                  <c:v>43058</c:v>
                </c:pt>
                <c:pt idx="1428">
                  <c:v>43059</c:v>
                </c:pt>
                <c:pt idx="1429">
                  <c:v>43060</c:v>
                </c:pt>
                <c:pt idx="1430">
                  <c:v>43061</c:v>
                </c:pt>
                <c:pt idx="1431">
                  <c:v>43062</c:v>
                </c:pt>
                <c:pt idx="1432">
                  <c:v>43063</c:v>
                </c:pt>
                <c:pt idx="1433">
                  <c:v>43064</c:v>
                </c:pt>
                <c:pt idx="1434">
                  <c:v>43065</c:v>
                </c:pt>
                <c:pt idx="1435">
                  <c:v>43066</c:v>
                </c:pt>
                <c:pt idx="1436">
                  <c:v>43067</c:v>
                </c:pt>
                <c:pt idx="1437">
                  <c:v>43068</c:v>
                </c:pt>
                <c:pt idx="1438">
                  <c:v>43069</c:v>
                </c:pt>
                <c:pt idx="1439">
                  <c:v>43070</c:v>
                </c:pt>
                <c:pt idx="1440">
                  <c:v>43071</c:v>
                </c:pt>
                <c:pt idx="1441">
                  <c:v>43072</c:v>
                </c:pt>
                <c:pt idx="1442">
                  <c:v>43073</c:v>
                </c:pt>
                <c:pt idx="1443">
                  <c:v>43074</c:v>
                </c:pt>
                <c:pt idx="1444">
                  <c:v>43075</c:v>
                </c:pt>
                <c:pt idx="1445">
                  <c:v>43076</c:v>
                </c:pt>
                <c:pt idx="1446">
                  <c:v>43077</c:v>
                </c:pt>
                <c:pt idx="1447">
                  <c:v>43078</c:v>
                </c:pt>
                <c:pt idx="1448">
                  <c:v>43079</c:v>
                </c:pt>
                <c:pt idx="1449">
                  <c:v>43080</c:v>
                </c:pt>
                <c:pt idx="1450">
                  <c:v>43081</c:v>
                </c:pt>
                <c:pt idx="1451">
                  <c:v>43082</c:v>
                </c:pt>
                <c:pt idx="1452">
                  <c:v>43083</c:v>
                </c:pt>
                <c:pt idx="1453">
                  <c:v>43084</c:v>
                </c:pt>
                <c:pt idx="1454">
                  <c:v>43085</c:v>
                </c:pt>
                <c:pt idx="1455">
                  <c:v>43086</c:v>
                </c:pt>
                <c:pt idx="1456">
                  <c:v>43087</c:v>
                </c:pt>
                <c:pt idx="1457">
                  <c:v>43088</c:v>
                </c:pt>
                <c:pt idx="1458">
                  <c:v>43089</c:v>
                </c:pt>
                <c:pt idx="1459">
                  <c:v>43090</c:v>
                </c:pt>
                <c:pt idx="1460">
                  <c:v>43091</c:v>
                </c:pt>
                <c:pt idx="1461">
                  <c:v>43092</c:v>
                </c:pt>
                <c:pt idx="1462">
                  <c:v>43093</c:v>
                </c:pt>
                <c:pt idx="1463">
                  <c:v>43094</c:v>
                </c:pt>
                <c:pt idx="1464">
                  <c:v>43095</c:v>
                </c:pt>
                <c:pt idx="1465">
                  <c:v>43096</c:v>
                </c:pt>
                <c:pt idx="1466">
                  <c:v>43097</c:v>
                </c:pt>
                <c:pt idx="1467">
                  <c:v>43098</c:v>
                </c:pt>
                <c:pt idx="1468">
                  <c:v>43099</c:v>
                </c:pt>
                <c:pt idx="1469">
                  <c:v>43100</c:v>
                </c:pt>
                <c:pt idx="1470">
                  <c:v>43101</c:v>
                </c:pt>
                <c:pt idx="1471">
                  <c:v>43102</c:v>
                </c:pt>
                <c:pt idx="1472">
                  <c:v>43103</c:v>
                </c:pt>
                <c:pt idx="1473">
                  <c:v>43104</c:v>
                </c:pt>
                <c:pt idx="1474">
                  <c:v>43105</c:v>
                </c:pt>
                <c:pt idx="1475">
                  <c:v>43106</c:v>
                </c:pt>
                <c:pt idx="1476">
                  <c:v>43107</c:v>
                </c:pt>
                <c:pt idx="1477">
                  <c:v>43108</c:v>
                </c:pt>
                <c:pt idx="1478">
                  <c:v>43109</c:v>
                </c:pt>
                <c:pt idx="1479">
                  <c:v>43110</c:v>
                </c:pt>
                <c:pt idx="1480">
                  <c:v>43111</c:v>
                </c:pt>
                <c:pt idx="1481">
                  <c:v>43112</c:v>
                </c:pt>
                <c:pt idx="1482">
                  <c:v>43113</c:v>
                </c:pt>
                <c:pt idx="1483">
                  <c:v>43114</c:v>
                </c:pt>
                <c:pt idx="1484">
                  <c:v>43115</c:v>
                </c:pt>
                <c:pt idx="1485">
                  <c:v>43116</c:v>
                </c:pt>
                <c:pt idx="1486">
                  <c:v>43117</c:v>
                </c:pt>
                <c:pt idx="1487">
                  <c:v>43118</c:v>
                </c:pt>
                <c:pt idx="1488">
                  <c:v>43119</c:v>
                </c:pt>
                <c:pt idx="1489">
                  <c:v>43120</c:v>
                </c:pt>
                <c:pt idx="1490">
                  <c:v>43121</c:v>
                </c:pt>
                <c:pt idx="1491">
                  <c:v>43122</c:v>
                </c:pt>
                <c:pt idx="1492">
                  <c:v>43123</c:v>
                </c:pt>
                <c:pt idx="1493">
                  <c:v>43124</c:v>
                </c:pt>
                <c:pt idx="1494">
                  <c:v>43125</c:v>
                </c:pt>
                <c:pt idx="1495">
                  <c:v>43126</c:v>
                </c:pt>
                <c:pt idx="1496">
                  <c:v>43127</c:v>
                </c:pt>
                <c:pt idx="1497">
                  <c:v>43128</c:v>
                </c:pt>
                <c:pt idx="1498">
                  <c:v>43129</c:v>
                </c:pt>
                <c:pt idx="1499">
                  <c:v>43130</c:v>
                </c:pt>
                <c:pt idx="1500">
                  <c:v>43131</c:v>
                </c:pt>
                <c:pt idx="1501">
                  <c:v>43132</c:v>
                </c:pt>
                <c:pt idx="1502">
                  <c:v>43133</c:v>
                </c:pt>
                <c:pt idx="1503">
                  <c:v>43134</c:v>
                </c:pt>
                <c:pt idx="1504">
                  <c:v>43135</c:v>
                </c:pt>
                <c:pt idx="1505">
                  <c:v>43136</c:v>
                </c:pt>
                <c:pt idx="1506">
                  <c:v>43137</c:v>
                </c:pt>
                <c:pt idx="1507">
                  <c:v>43138</c:v>
                </c:pt>
                <c:pt idx="1508">
                  <c:v>43139</c:v>
                </c:pt>
                <c:pt idx="1509">
                  <c:v>43140</c:v>
                </c:pt>
                <c:pt idx="1510">
                  <c:v>43141</c:v>
                </c:pt>
                <c:pt idx="1511">
                  <c:v>43142</c:v>
                </c:pt>
                <c:pt idx="1512">
                  <c:v>43143</c:v>
                </c:pt>
                <c:pt idx="1513">
                  <c:v>43144</c:v>
                </c:pt>
                <c:pt idx="1514">
                  <c:v>43145</c:v>
                </c:pt>
                <c:pt idx="1515">
                  <c:v>43146</c:v>
                </c:pt>
                <c:pt idx="1516">
                  <c:v>43147</c:v>
                </c:pt>
                <c:pt idx="1517">
                  <c:v>43148</c:v>
                </c:pt>
                <c:pt idx="1518">
                  <c:v>43149</c:v>
                </c:pt>
                <c:pt idx="1519">
                  <c:v>43150</c:v>
                </c:pt>
                <c:pt idx="1520">
                  <c:v>43151</c:v>
                </c:pt>
                <c:pt idx="1521">
                  <c:v>43152</c:v>
                </c:pt>
                <c:pt idx="1522">
                  <c:v>43153</c:v>
                </c:pt>
                <c:pt idx="1523">
                  <c:v>43154</c:v>
                </c:pt>
                <c:pt idx="1524">
                  <c:v>43155</c:v>
                </c:pt>
                <c:pt idx="1525">
                  <c:v>43156</c:v>
                </c:pt>
                <c:pt idx="1526">
                  <c:v>43157</c:v>
                </c:pt>
                <c:pt idx="1527">
                  <c:v>43158</c:v>
                </c:pt>
                <c:pt idx="1528">
                  <c:v>43159</c:v>
                </c:pt>
                <c:pt idx="1529">
                  <c:v>43160</c:v>
                </c:pt>
                <c:pt idx="1530">
                  <c:v>43161</c:v>
                </c:pt>
                <c:pt idx="1531">
                  <c:v>43162</c:v>
                </c:pt>
                <c:pt idx="1532">
                  <c:v>43163</c:v>
                </c:pt>
                <c:pt idx="1533">
                  <c:v>43164</c:v>
                </c:pt>
                <c:pt idx="1534">
                  <c:v>43165</c:v>
                </c:pt>
                <c:pt idx="1535">
                  <c:v>43166</c:v>
                </c:pt>
                <c:pt idx="1536">
                  <c:v>43167</c:v>
                </c:pt>
                <c:pt idx="1537">
                  <c:v>43168</c:v>
                </c:pt>
                <c:pt idx="1538">
                  <c:v>43169</c:v>
                </c:pt>
                <c:pt idx="1539">
                  <c:v>43170</c:v>
                </c:pt>
                <c:pt idx="1540">
                  <c:v>43171</c:v>
                </c:pt>
                <c:pt idx="1541">
                  <c:v>43172</c:v>
                </c:pt>
                <c:pt idx="1542">
                  <c:v>43173</c:v>
                </c:pt>
                <c:pt idx="1543">
                  <c:v>43174</c:v>
                </c:pt>
                <c:pt idx="1544">
                  <c:v>43175</c:v>
                </c:pt>
                <c:pt idx="1545">
                  <c:v>43176</c:v>
                </c:pt>
                <c:pt idx="1546">
                  <c:v>43177</c:v>
                </c:pt>
                <c:pt idx="1547">
                  <c:v>43178</c:v>
                </c:pt>
                <c:pt idx="1548">
                  <c:v>43179</c:v>
                </c:pt>
                <c:pt idx="1549">
                  <c:v>43180</c:v>
                </c:pt>
                <c:pt idx="1550">
                  <c:v>43181</c:v>
                </c:pt>
                <c:pt idx="1551">
                  <c:v>43182</c:v>
                </c:pt>
                <c:pt idx="1552">
                  <c:v>43183</c:v>
                </c:pt>
                <c:pt idx="1553">
                  <c:v>43184</c:v>
                </c:pt>
                <c:pt idx="1554">
                  <c:v>43185</c:v>
                </c:pt>
                <c:pt idx="1555">
                  <c:v>43186</c:v>
                </c:pt>
                <c:pt idx="1556">
                  <c:v>43187</c:v>
                </c:pt>
                <c:pt idx="1557">
                  <c:v>43188</c:v>
                </c:pt>
                <c:pt idx="1558">
                  <c:v>43189</c:v>
                </c:pt>
                <c:pt idx="1559">
                  <c:v>43190</c:v>
                </c:pt>
                <c:pt idx="1560">
                  <c:v>43191</c:v>
                </c:pt>
                <c:pt idx="1561">
                  <c:v>43192</c:v>
                </c:pt>
                <c:pt idx="1562">
                  <c:v>43193</c:v>
                </c:pt>
                <c:pt idx="1563">
                  <c:v>43194</c:v>
                </c:pt>
                <c:pt idx="1564">
                  <c:v>43195</c:v>
                </c:pt>
                <c:pt idx="1565">
                  <c:v>43196</c:v>
                </c:pt>
                <c:pt idx="1566">
                  <c:v>43197</c:v>
                </c:pt>
                <c:pt idx="1567">
                  <c:v>43198</c:v>
                </c:pt>
                <c:pt idx="1568">
                  <c:v>43199</c:v>
                </c:pt>
                <c:pt idx="1569">
                  <c:v>43200</c:v>
                </c:pt>
                <c:pt idx="1570">
                  <c:v>43201</c:v>
                </c:pt>
                <c:pt idx="1571">
                  <c:v>43202</c:v>
                </c:pt>
                <c:pt idx="1572">
                  <c:v>43203</c:v>
                </c:pt>
                <c:pt idx="1573">
                  <c:v>43204</c:v>
                </c:pt>
                <c:pt idx="1574">
                  <c:v>43205</c:v>
                </c:pt>
                <c:pt idx="1575">
                  <c:v>43206</c:v>
                </c:pt>
                <c:pt idx="1576">
                  <c:v>43207</c:v>
                </c:pt>
                <c:pt idx="1577">
                  <c:v>43208</c:v>
                </c:pt>
                <c:pt idx="1578">
                  <c:v>43209</c:v>
                </c:pt>
                <c:pt idx="1579">
                  <c:v>43210</c:v>
                </c:pt>
                <c:pt idx="1580">
                  <c:v>43211</c:v>
                </c:pt>
                <c:pt idx="1581">
                  <c:v>43212</c:v>
                </c:pt>
                <c:pt idx="1582">
                  <c:v>43213</c:v>
                </c:pt>
                <c:pt idx="1583">
                  <c:v>43214</c:v>
                </c:pt>
                <c:pt idx="1584">
                  <c:v>43215</c:v>
                </c:pt>
                <c:pt idx="1585">
                  <c:v>43216</c:v>
                </c:pt>
                <c:pt idx="1586">
                  <c:v>43217</c:v>
                </c:pt>
                <c:pt idx="1587">
                  <c:v>43218</c:v>
                </c:pt>
                <c:pt idx="1588">
                  <c:v>43219</c:v>
                </c:pt>
                <c:pt idx="1589">
                  <c:v>43220</c:v>
                </c:pt>
                <c:pt idx="1590">
                  <c:v>43221</c:v>
                </c:pt>
                <c:pt idx="1591">
                  <c:v>43222</c:v>
                </c:pt>
                <c:pt idx="1592">
                  <c:v>43223</c:v>
                </c:pt>
                <c:pt idx="1593">
                  <c:v>43224</c:v>
                </c:pt>
                <c:pt idx="1594">
                  <c:v>43225</c:v>
                </c:pt>
                <c:pt idx="1595">
                  <c:v>43226</c:v>
                </c:pt>
                <c:pt idx="1596">
                  <c:v>43227</c:v>
                </c:pt>
                <c:pt idx="1597">
                  <c:v>43228</c:v>
                </c:pt>
                <c:pt idx="1598">
                  <c:v>43229</c:v>
                </c:pt>
                <c:pt idx="1599">
                  <c:v>43230</c:v>
                </c:pt>
                <c:pt idx="1600">
                  <c:v>43231</c:v>
                </c:pt>
                <c:pt idx="1601">
                  <c:v>43232</c:v>
                </c:pt>
                <c:pt idx="1602">
                  <c:v>43233</c:v>
                </c:pt>
                <c:pt idx="1603">
                  <c:v>43234</c:v>
                </c:pt>
                <c:pt idx="1604">
                  <c:v>43235</c:v>
                </c:pt>
                <c:pt idx="1605">
                  <c:v>43236</c:v>
                </c:pt>
                <c:pt idx="1606">
                  <c:v>43237</c:v>
                </c:pt>
                <c:pt idx="1607">
                  <c:v>43238</c:v>
                </c:pt>
                <c:pt idx="1608">
                  <c:v>43239</c:v>
                </c:pt>
                <c:pt idx="1609">
                  <c:v>43240</c:v>
                </c:pt>
                <c:pt idx="1610">
                  <c:v>43241</c:v>
                </c:pt>
                <c:pt idx="1611">
                  <c:v>43242</c:v>
                </c:pt>
                <c:pt idx="1612">
                  <c:v>43243</c:v>
                </c:pt>
                <c:pt idx="1613">
                  <c:v>43244</c:v>
                </c:pt>
                <c:pt idx="1614">
                  <c:v>43245</c:v>
                </c:pt>
                <c:pt idx="1615">
                  <c:v>43246</c:v>
                </c:pt>
                <c:pt idx="1616">
                  <c:v>43247</c:v>
                </c:pt>
                <c:pt idx="1617">
                  <c:v>43248</c:v>
                </c:pt>
                <c:pt idx="1618">
                  <c:v>43249</c:v>
                </c:pt>
                <c:pt idx="1619">
                  <c:v>43250</c:v>
                </c:pt>
                <c:pt idx="1620">
                  <c:v>43251</c:v>
                </c:pt>
                <c:pt idx="1621">
                  <c:v>43252</c:v>
                </c:pt>
                <c:pt idx="1622">
                  <c:v>43253</c:v>
                </c:pt>
                <c:pt idx="1623">
                  <c:v>43254</c:v>
                </c:pt>
                <c:pt idx="1624">
                  <c:v>43255</c:v>
                </c:pt>
                <c:pt idx="1625">
                  <c:v>43256</c:v>
                </c:pt>
                <c:pt idx="1626">
                  <c:v>43257</c:v>
                </c:pt>
                <c:pt idx="1627">
                  <c:v>43258</c:v>
                </c:pt>
                <c:pt idx="1628">
                  <c:v>43259</c:v>
                </c:pt>
                <c:pt idx="1629">
                  <c:v>43260</c:v>
                </c:pt>
                <c:pt idx="1630">
                  <c:v>43261</c:v>
                </c:pt>
                <c:pt idx="1631">
                  <c:v>43262</c:v>
                </c:pt>
                <c:pt idx="1632">
                  <c:v>43263</c:v>
                </c:pt>
                <c:pt idx="1633">
                  <c:v>43264</c:v>
                </c:pt>
                <c:pt idx="1634">
                  <c:v>43265</c:v>
                </c:pt>
                <c:pt idx="1635">
                  <c:v>43266</c:v>
                </c:pt>
                <c:pt idx="1636">
                  <c:v>43267</c:v>
                </c:pt>
                <c:pt idx="1637">
                  <c:v>43268</c:v>
                </c:pt>
                <c:pt idx="1638">
                  <c:v>43269</c:v>
                </c:pt>
                <c:pt idx="1639">
                  <c:v>43270</c:v>
                </c:pt>
                <c:pt idx="1640">
                  <c:v>43271</c:v>
                </c:pt>
                <c:pt idx="1641">
                  <c:v>43272</c:v>
                </c:pt>
                <c:pt idx="1642">
                  <c:v>43273</c:v>
                </c:pt>
                <c:pt idx="1643">
                  <c:v>43274</c:v>
                </c:pt>
                <c:pt idx="1644">
                  <c:v>43275</c:v>
                </c:pt>
                <c:pt idx="1645">
                  <c:v>43276</c:v>
                </c:pt>
                <c:pt idx="1646">
                  <c:v>43277</c:v>
                </c:pt>
                <c:pt idx="1647">
                  <c:v>43278</c:v>
                </c:pt>
                <c:pt idx="1648">
                  <c:v>43279</c:v>
                </c:pt>
                <c:pt idx="1649">
                  <c:v>43280</c:v>
                </c:pt>
                <c:pt idx="1650">
                  <c:v>43281</c:v>
                </c:pt>
                <c:pt idx="1651">
                  <c:v>43282</c:v>
                </c:pt>
                <c:pt idx="1652">
                  <c:v>43283</c:v>
                </c:pt>
                <c:pt idx="1653">
                  <c:v>43284</c:v>
                </c:pt>
                <c:pt idx="1654">
                  <c:v>43285</c:v>
                </c:pt>
                <c:pt idx="1655">
                  <c:v>43286</c:v>
                </c:pt>
                <c:pt idx="1656">
                  <c:v>43287</c:v>
                </c:pt>
                <c:pt idx="1657">
                  <c:v>43288</c:v>
                </c:pt>
                <c:pt idx="1658">
                  <c:v>43289</c:v>
                </c:pt>
                <c:pt idx="1659">
                  <c:v>43290</c:v>
                </c:pt>
                <c:pt idx="1660">
                  <c:v>43291</c:v>
                </c:pt>
                <c:pt idx="1661">
                  <c:v>43292</c:v>
                </c:pt>
                <c:pt idx="1662">
                  <c:v>43293</c:v>
                </c:pt>
                <c:pt idx="1663">
                  <c:v>43294</c:v>
                </c:pt>
                <c:pt idx="1664">
                  <c:v>43295</c:v>
                </c:pt>
                <c:pt idx="1665">
                  <c:v>43296</c:v>
                </c:pt>
                <c:pt idx="1666">
                  <c:v>43297</c:v>
                </c:pt>
                <c:pt idx="1667">
                  <c:v>43298</c:v>
                </c:pt>
                <c:pt idx="1668">
                  <c:v>43299</c:v>
                </c:pt>
                <c:pt idx="1669">
                  <c:v>43300</c:v>
                </c:pt>
                <c:pt idx="1670">
                  <c:v>43301</c:v>
                </c:pt>
                <c:pt idx="1671">
                  <c:v>43302</c:v>
                </c:pt>
                <c:pt idx="1672">
                  <c:v>43303</c:v>
                </c:pt>
                <c:pt idx="1673">
                  <c:v>43304</c:v>
                </c:pt>
                <c:pt idx="1674">
                  <c:v>43305</c:v>
                </c:pt>
                <c:pt idx="1675">
                  <c:v>43306</c:v>
                </c:pt>
                <c:pt idx="1676">
                  <c:v>43307</c:v>
                </c:pt>
                <c:pt idx="1677">
                  <c:v>43308</c:v>
                </c:pt>
                <c:pt idx="1678">
                  <c:v>43309</c:v>
                </c:pt>
                <c:pt idx="1679">
                  <c:v>43310</c:v>
                </c:pt>
                <c:pt idx="1680">
                  <c:v>43311</c:v>
                </c:pt>
                <c:pt idx="1681">
                  <c:v>43312</c:v>
                </c:pt>
                <c:pt idx="1682">
                  <c:v>43313</c:v>
                </c:pt>
                <c:pt idx="1683">
                  <c:v>43314</c:v>
                </c:pt>
                <c:pt idx="1684">
                  <c:v>43315</c:v>
                </c:pt>
                <c:pt idx="1685">
                  <c:v>43316</c:v>
                </c:pt>
                <c:pt idx="1686">
                  <c:v>43317</c:v>
                </c:pt>
                <c:pt idx="1687">
                  <c:v>43318</c:v>
                </c:pt>
                <c:pt idx="1688">
                  <c:v>43319</c:v>
                </c:pt>
                <c:pt idx="1689">
                  <c:v>43320</c:v>
                </c:pt>
                <c:pt idx="1690">
                  <c:v>43321</c:v>
                </c:pt>
                <c:pt idx="1691">
                  <c:v>43322</c:v>
                </c:pt>
                <c:pt idx="1692">
                  <c:v>43323</c:v>
                </c:pt>
                <c:pt idx="1693">
                  <c:v>43324</c:v>
                </c:pt>
                <c:pt idx="1694">
                  <c:v>43325</c:v>
                </c:pt>
                <c:pt idx="1695">
                  <c:v>43326</c:v>
                </c:pt>
                <c:pt idx="1696">
                  <c:v>43327</c:v>
                </c:pt>
                <c:pt idx="1697">
                  <c:v>43328</c:v>
                </c:pt>
                <c:pt idx="1698">
                  <c:v>43329</c:v>
                </c:pt>
                <c:pt idx="1699">
                  <c:v>43330</c:v>
                </c:pt>
                <c:pt idx="1700">
                  <c:v>43331</c:v>
                </c:pt>
                <c:pt idx="1701">
                  <c:v>43332</c:v>
                </c:pt>
                <c:pt idx="1702">
                  <c:v>43333</c:v>
                </c:pt>
                <c:pt idx="1703">
                  <c:v>43334</c:v>
                </c:pt>
                <c:pt idx="1704">
                  <c:v>43335</c:v>
                </c:pt>
                <c:pt idx="1705">
                  <c:v>43336</c:v>
                </c:pt>
                <c:pt idx="1706">
                  <c:v>43337</c:v>
                </c:pt>
                <c:pt idx="1707">
                  <c:v>43338</c:v>
                </c:pt>
                <c:pt idx="1708">
                  <c:v>43339</c:v>
                </c:pt>
                <c:pt idx="1709">
                  <c:v>43340</c:v>
                </c:pt>
                <c:pt idx="1710">
                  <c:v>43341</c:v>
                </c:pt>
                <c:pt idx="1711">
                  <c:v>43342</c:v>
                </c:pt>
                <c:pt idx="1712">
                  <c:v>43343</c:v>
                </c:pt>
                <c:pt idx="1713">
                  <c:v>43344</c:v>
                </c:pt>
                <c:pt idx="1714">
                  <c:v>43345</c:v>
                </c:pt>
                <c:pt idx="1715">
                  <c:v>43346</c:v>
                </c:pt>
                <c:pt idx="1716">
                  <c:v>43347</c:v>
                </c:pt>
                <c:pt idx="1717">
                  <c:v>43348</c:v>
                </c:pt>
                <c:pt idx="1718">
                  <c:v>43349</c:v>
                </c:pt>
                <c:pt idx="1719">
                  <c:v>43350</c:v>
                </c:pt>
                <c:pt idx="1720">
                  <c:v>43351</c:v>
                </c:pt>
                <c:pt idx="1721">
                  <c:v>43352</c:v>
                </c:pt>
                <c:pt idx="1722">
                  <c:v>43353</c:v>
                </c:pt>
                <c:pt idx="1723">
                  <c:v>43354</c:v>
                </c:pt>
                <c:pt idx="1724">
                  <c:v>43355</c:v>
                </c:pt>
                <c:pt idx="1725">
                  <c:v>43356</c:v>
                </c:pt>
                <c:pt idx="1726">
                  <c:v>43357</c:v>
                </c:pt>
                <c:pt idx="1727">
                  <c:v>43358</c:v>
                </c:pt>
                <c:pt idx="1728">
                  <c:v>43359</c:v>
                </c:pt>
                <c:pt idx="1729">
                  <c:v>43360</c:v>
                </c:pt>
                <c:pt idx="1730">
                  <c:v>43361</c:v>
                </c:pt>
                <c:pt idx="1731">
                  <c:v>43362</c:v>
                </c:pt>
                <c:pt idx="1732">
                  <c:v>43363</c:v>
                </c:pt>
                <c:pt idx="1733">
                  <c:v>43364</c:v>
                </c:pt>
                <c:pt idx="1734">
                  <c:v>43365</c:v>
                </c:pt>
                <c:pt idx="1735">
                  <c:v>43366</c:v>
                </c:pt>
                <c:pt idx="1736">
                  <c:v>43367</c:v>
                </c:pt>
                <c:pt idx="1737">
                  <c:v>43368</c:v>
                </c:pt>
                <c:pt idx="1738">
                  <c:v>43369</c:v>
                </c:pt>
                <c:pt idx="1739">
                  <c:v>43370</c:v>
                </c:pt>
                <c:pt idx="1740">
                  <c:v>43371</c:v>
                </c:pt>
                <c:pt idx="1741">
                  <c:v>43372</c:v>
                </c:pt>
                <c:pt idx="1742">
                  <c:v>43373</c:v>
                </c:pt>
                <c:pt idx="1743">
                  <c:v>43374</c:v>
                </c:pt>
                <c:pt idx="1744">
                  <c:v>43375</c:v>
                </c:pt>
                <c:pt idx="1745">
                  <c:v>43376</c:v>
                </c:pt>
                <c:pt idx="1746">
                  <c:v>43377</c:v>
                </c:pt>
                <c:pt idx="1747">
                  <c:v>43378</c:v>
                </c:pt>
                <c:pt idx="1748">
                  <c:v>43379</c:v>
                </c:pt>
                <c:pt idx="1749">
                  <c:v>43380</c:v>
                </c:pt>
                <c:pt idx="1750">
                  <c:v>43381</c:v>
                </c:pt>
                <c:pt idx="1751">
                  <c:v>43382</c:v>
                </c:pt>
                <c:pt idx="1752">
                  <c:v>43383</c:v>
                </c:pt>
                <c:pt idx="1753">
                  <c:v>43384</c:v>
                </c:pt>
                <c:pt idx="1754">
                  <c:v>43385</c:v>
                </c:pt>
                <c:pt idx="1755">
                  <c:v>43386</c:v>
                </c:pt>
                <c:pt idx="1756">
                  <c:v>43387</c:v>
                </c:pt>
                <c:pt idx="1757">
                  <c:v>43388</c:v>
                </c:pt>
                <c:pt idx="1758">
                  <c:v>43389</c:v>
                </c:pt>
                <c:pt idx="1759">
                  <c:v>43390</c:v>
                </c:pt>
                <c:pt idx="1760">
                  <c:v>43391</c:v>
                </c:pt>
                <c:pt idx="1761">
                  <c:v>43392</c:v>
                </c:pt>
                <c:pt idx="1762">
                  <c:v>43393</c:v>
                </c:pt>
                <c:pt idx="1763">
                  <c:v>43394</c:v>
                </c:pt>
                <c:pt idx="1764">
                  <c:v>43395</c:v>
                </c:pt>
                <c:pt idx="1765">
                  <c:v>43396</c:v>
                </c:pt>
                <c:pt idx="1766">
                  <c:v>43397</c:v>
                </c:pt>
                <c:pt idx="1767">
                  <c:v>43398</c:v>
                </c:pt>
                <c:pt idx="1768">
                  <c:v>43399</c:v>
                </c:pt>
                <c:pt idx="1769">
                  <c:v>43400</c:v>
                </c:pt>
                <c:pt idx="1770">
                  <c:v>43401</c:v>
                </c:pt>
                <c:pt idx="1771">
                  <c:v>43402</c:v>
                </c:pt>
                <c:pt idx="1772">
                  <c:v>43403</c:v>
                </c:pt>
                <c:pt idx="1773">
                  <c:v>43404</c:v>
                </c:pt>
                <c:pt idx="1774">
                  <c:v>43405</c:v>
                </c:pt>
                <c:pt idx="1775">
                  <c:v>43406</c:v>
                </c:pt>
                <c:pt idx="1776">
                  <c:v>43407</c:v>
                </c:pt>
                <c:pt idx="1777">
                  <c:v>43408</c:v>
                </c:pt>
                <c:pt idx="1778">
                  <c:v>43409</c:v>
                </c:pt>
                <c:pt idx="1779">
                  <c:v>43410</c:v>
                </c:pt>
                <c:pt idx="1780">
                  <c:v>43411</c:v>
                </c:pt>
                <c:pt idx="1781">
                  <c:v>43412</c:v>
                </c:pt>
                <c:pt idx="1782">
                  <c:v>43413</c:v>
                </c:pt>
                <c:pt idx="1783">
                  <c:v>43414</c:v>
                </c:pt>
                <c:pt idx="1784">
                  <c:v>43415</c:v>
                </c:pt>
                <c:pt idx="1785">
                  <c:v>43416</c:v>
                </c:pt>
                <c:pt idx="1786">
                  <c:v>43417</c:v>
                </c:pt>
                <c:pt idx="1787">
                  <c:v>43418</c:v>
                </c:pt>
                <c:pt idx="1788">
                  <c:v>43419</c:v>
                </c:pt>
                <c:pt idx="1789">
                  <c:v>43420</c:v>
                </c:pt>
                <c:pt idx="1790">
                  <c:v>43421</c:v>
                </c:pt>
                <c:pt idx="1791">
                  <c:v>43422</c:v>
                </c:pt>
                <c:pt idx="1792">
                  <c:v>43423</c:v>
                </c:pt>
                <c:pt idx="1793">
                  <c:v>43424</c:v>
                </c:pt>
                <c:pt idx="1794">
                  <c:v>43425</c:v>
                </c:pt>
                <c:pt idx="1795">
                  <c:v>43426</c:v>
                </c:pt>
                <c:pt idx="1796">
                  <c:v>43427</c:v>
                </c:pt>
                <c:pt idx="1797">
                  <c:v>43428</c:v>
                </c:pt>
                <c:pt idx="1798">
                  <c:v>43429</c:v>
                </c:pt>
                <c:pt idx="1799">
                  <c:v>43430</c:v>
                </c:pt>
                <c:pt idx="1800">
                  <c:v>43431</c:v>
                </c:pt>
                <c:pt idx="1801">
                  <c:v>43432</c:v>
                </c:pt>
                <c:pt idx="1802">
                  <c:v>43433</c:v>
                </c:pt>
                <c:pt idx="1803">
                  <c:v>43434</c:v>
                </c:pt>
                <c:pt idx="1804">
                  <c:v>43435</c:v>
                </c:pt>
                <c:pt idx="1805">
                  <c:v>43436</c:v>
                </c:pt>
                <c:pt idx="1806">
                  <c:v>43437</c:v>
                </c:pt>
                <c:pt idx="1807">
                  <c:v>43438</c:v>
                </c:pt>
                <c:pt idx="1808">
                  <c:v>43439</c:v>
                </c:pt>
                <c:pt idx="1809">
                  <c:v>43440</c:v>
                </c:pt>
                <c:pt idx="1810">
                  <c:v>43441</c:v>
                </c:pt>
                <c:pt idx="1811">
                  <c:v>43442</c:v>
                </c:pt>
                <c:pt idx="1812">
                  <c:v>43443</c:v>
                </c:pt>
                <c:pt idx="1813">
                  <c:v>43444</c:v>
                </c:pt>
                <c:pt idx="1814">
                  <c:v>43445</c:v>
                </c:pt>
                <c:pt idx="1815">
                  <c:v>43446</c:v>
                </c:pt>
                <c:pt idx="1816">
                  <c:v>43447</c:v>
                </c:pt>
                <c:pt idx="1817">
                  <c:v>43448</c:v>
                </c:pt>
                <c:pt idx="1818">
                  <c:v>43449</c:v>
                </c:pt>
                <c:pt idx="1819">
                  <c:v>43450</c:v>
                </c:pt>
                <c:pt idx="1820">
                  <c:v>43451</c:v>
                </c:pt>
                <c:pt idx="1821">
                  <c:v>43452</c:v>
                </c:pt>
                <c:pt idx="1822">
                  <c:v>43453</c:v>
                </c:pt>
                <c:pt idx="1823">
                  <c:v>43454</c:v>
                </c:pt>
                <c:pt idx="1824">
                  <c:v>43455</c:v>
                </c:pt>
                <c:pt idx="1825">
                  <c:v>43456</c:v>
                </c:pt>
                <c:pt idx="1826">
                  <c:v>43457</c:v>
                </c:pt>
                <c:pt idx="1827">
                  <c:v>43458</c:v>
                </c:pt>
                <c:pt idx="1828">
                  <c:v>43459</c:v>
                </c:pt>
                <c:pt idx="1829">
                  <c:v>43460</c:v>
                </c:pt>
                <c:pt idx="1830">
                  <c:v>43461</c:v>
                </c:pt>
                <c:pt idx="1831">
                  <c:v>43462</c:v>
                </c:pt>
                <c:pt idx="1832">
                  <c:v>43463</c:v>
                </c:pt>
                <c:pt idx="1833">
                  <c:v>43464</c:v>
                </c:pt>
                <c:pt idx="1834">
                  <c:v>43465</c:v>
                </c:pt>
                <c:pt idx="1835">
                  <c:v>43466</c:v>
                </c:pt>
                <c:pt idx="1836">
                  <c:v>43467</c:v>
                </c:pt>
                <c:pt idx="1837">
                  <c:v>43468</c:v>
                </c:pt>
                <c:pt idx="1838">
                  <c:v>43469</c:v>
                </c:pt>
                <c:pt idx="1839">
                  <c:v>43470</c:v>
                </c:pt>
                <c:pt idx="1840">
                  <c:v>43471</c:v>
                </c:pt>
                <c:pt idx="1841">
                  <c:v>43472</c:v>
                </c:pt>
                <c:pt idx="1842">
                  <c:v>43473</c:v>
                </c:pt>
                <c:pt idx="1843">
                  <c:v>43474</c:v>
                </c:pt>
                <c:pt idx="1844">
                  <c:v>43475</c:v>
                </c:pt>
                <c:pt idx="1845">
                  <c:v>43476</c:v>
                </c:pt>
                <c:pt idx="1846">
                  <c:v>43477</c:v>
                </c:pt>
                <c:pt idx="1847">
                  <c:v>43478</c:v>
                </c:pt>
                <c:pt idx="1848">
                  <c:v>43479</c:v>
                </c:pt>
                <c:pt idx="1849">
                  <c:v>43480</c:v>
                </c:pt>
                <c:pt idx="1850">
                  <c:v>43481</c:v>
                </c:pt>
                <c:pt idx="1851">
                  <c:v>43482</c:v>
                </c:pt>
                <c:pt idx="1852">
                  <c:v>43483</c:v>
                </c:pt>
                <c:pt idx="1853">
                  <c:v>43484</c:v>
                </c:pt>
                <c:pt idx="1854">
                  <c:v>43485</c:v>
                </c:pt>
                <c:pt idx="1855">
                  <c:v>43486</c:v>
                </c:pt>
                <c:pt idx="1856">
                  <c:v>43487</c:v>
                </c:pt>
                <c:pt idx="1857">
                  <c:v>43488</c:v>
                </c:pt>
                <c:pt idx="1858">
                  <c:v>43489</c:v>
                </c:pt>
                <c:pt idx="1859">
                  <c:v>43490</c:v>
                </c:pt>
                <c:pt idx="1860">
                  <c:v>43491</c:v>
                </c:pt>
                <c:pt idx="1861">
                  <c:v>43492</c:v>
                </c:pt>
                <c:pt idx="1862">
                  <c:v>43493</c:v>
                </c:pt>
                <c:pt idx="1863">
                  <c:v>43494</c:v>
                </c:pt>
                <c:pt idx="1864">
                  <c:v>43495</c:v>
                </c:pt>
                <c:pt idx="1865">
                  <c:v>43496</c:v>
                </c:pt>
                <c:pt idx="1866">
                  <c:v>43497</c:v>
                </c:pt>
                <c:pt idx="1867">
                  <c:v>43498</c:v>
                </c:pt>
                <c:pt idx="1868">
                  <c:v>43499</c:v>
                </c:pt>
                <c:pt idx="1869">
                  <c:v>43500</c:v>
                </c:pt>
                <c:pt idx="1870">
                  <c:v>43501</c:v>
                </c:pt>
                <c:pt idx="1871">
                  <c:v>43502</c:v>
                </c:pt>
                <c:pt idx="1872">
                  <c:v>43503</c:v>
                </c:pt>
                <c:pt idx="1873">
                  <c:v>43504</c:v>
                </c:pt>
                <c:pt idx="1874">
                  <c:v>43505</c:v>
                </c:pt>
                <c:pt idx="1875">
                  <c:v>43506</c:v>
                </c:pt>
                <c:pt idx="1876">
                  <c:v>43507</c:v>
                </c:pt>
                <c:pt idx="1877">
                  <c:v>43508</c:v>
                </c:pt>
                <c:pt idx="1878">
                  <c:v>43509</c:v>
                </c:pt>
                <c:pt idx="1879">
                  <c:v>43510</c:v>
                </c:pt>
                <c:pt idx="1880">
                  <c:v>43511</c:v>
                </c:pt>
                <c:pt idx="1881">
                  <c:v>43512</c:v>
                </c:pt>
                <c:pt idx="1882">
                  <c:v>43513</c:v>
                </c:pt>
                <c:pt idx="1883">
                  <c:v>43514</c:v>
                </c:pt>
                <c:pt idx="1884">
                  <c:v>43515</c:v>
                </c:pt>
                <c:pt idx="1885">
                  <c:v>43516</c:v>
                </c:pt>
                <c:pt idx="1886">
                  <c:v>43517</c:v>
                </c:pt>
                <c:pt idx="1887">
                  <c:v>43518</c:v>
                </c:pt>
                <c:pt idx="1888">
                  <c:v>43519</c:v>
                </c:pt>
                <c:pt idx="1889">
                  <c:v>43520</c:v>
                </c:pt>
                <c:pt idx="1890">
                  <c:v>43521</c:v>
                </c:pt>
                <c:pt idx="1891">
                  <c:v>43522</c:v>
                </c:pt>
                <c:pt idx="1892">
                  <c:v>43523</c:v>
                </c:pt>
                <c:pt idx="1893">
                  <c:v>43524</c:v>
                </c:pt>
                <c:pt idx="1894">
                  <c:v>43525</c:v>
                </c:pt>
                <c:pt idx="1895">
                  <c:v>43526</c:v>
                </c:pt>
                <c:pt idx="1896">
                  <c:v>43527</c:v>
                </c:pt>
                <c:pt idx="1897">
                  <c:v>43528</c:v>
                </c:pt>
                <c:pt idx="1898">
                  <c:v>43529</c:v>
                </c:pt>
                <c:pt idx="1899">
                  <c:v>43530</c:v>
                </c:pt>
                <c:pt idx="1900">
                  <c:v>43531</c:v>
                </c:pt>
                <c:pt idx="1901">
                  <c:v>43532</c:v>
                </c:pt>
                <c:pt idx="1902">
                  <c:v>43533</c:v>
                </c:pt>
                <c:pt idx="1903">
                  <c:v>43534</c:v>
                </c:pt>
                <c:pt idx="1904">
                  <c:v>43535</c:v>
                </c:pt>
                <c:pt idx="1905">
                  <c:v>43536</c:v>
                </c:pt>
                <c:pt idx="1906">
                  <c:v>43537</c:v>
                </c:pt>
                <c:pt idx="1907">
                  <c:v>43538</c:v>
                </c:pt>
                <c:pt idx="1908">
                  <c:v>43539</c:v>
                </c:pt>
                <c:pt idx="1909">
                  <c:v>43540</c:v>
                </c:pt>
                <c:pt idx="1910">
                  <c:v>43541</c:v>
                </c:pt>
                <c:pt idx="1911">
                  <c:v>43542</c:v>
                </c:pt>
                <c:pt idx="1912">
                  <c:v>43543</c:v>
                </c:pt>
                <c:pt idx="1913">
                  <c:v>43544</c:v>
                </c:pt>
                <c:pt idx="1914">
                  <c:v>43545</c:v>
                </c:pt>
                <c:pt idx="1915">
                  <c:v>43546</c:v>
                </c:pt>
                <c:pt idx="1916">
                  <c:v>43547</c:v>
                </c:pt>
                <c:pt idx="1917">
                  <c:v>43548</c:v>
                </c:pt>
                <c:pt idx="1918">
                  <c:v>43549</c:v>
                </c:pt>
                <c:pt idx="1919">
                  <c:v>43550</c:v>
                </c:pt>
                <c:pt idx="1920">
                  <c:v>43551</c:v>
                </c:pt>
                <c:pt idx="1921">
                  <c:v>43552</c:v>
                </c:pt>
                <c:pt idx="1922">
                  <c:v>43553</c:v>
                </c:pt>
                <c:pt idx="1923">
                  <c:v>43554</c:v>
                </c:pt>
                <c:pt idx="1924">
                  <c:v>43555</c:v>
                </c:pt>
                <c:pt idx="1925">
                  <c:v>43556</c:v>
                </c:pt>
                <c:pt idx="1926">
                  <c:v>43557</c:v>
                </c:pt>
                <c:pt idx="1927">
                  <c:v>43558</c:v>
                </c:pt>
                <c:pt idx="1928">
                  <c:v>43559</c:v>
                </c:pt>
                <c:pt idx="1929">
                  <c:v>43560</c:v>
                </c:pt>
                <c:pt idx="1930">
                  <c:v>43561</c:v>
                </c:pt>
                <c:pt idx="1931">
                  <c:v>43562</c:v>
                </c:pt>
                <c:pt idx="1932">
                  <c:v>43563</c:v>
                </c:pt>
                <c:pt idx="1933">
                  <c:v>43564</c:v>
                </c:pt>
                <c:pt idx="1934">
                  <c:v>43565</c:v>
                </c:pt>
                <c:pt idx="1935">
                  <c:v>43566</c:v>
                </c:pt>
                <c:pt idx="1936">
                  <c:v>43567</c:v>
                </c:pt>
                <c:pt idx="1937">
                  <c:v>43568</c:v>
                </c:pt>
                <c:pt idx="1938">
                  <c:v>43569</c:v>
                </c:pt>
                <c:pt idx="1939">
                  <c:v>43570</c:v>
                </c:pt>
                <c:pt idx="1940">
                  <c:v>43571</c:v>
                </c:pt>
                <c:pt idx="1941">
                  <c:v>43572</c:v>
                </c:pt>
                <c:pt idx="1942">
                  <c:v>43573</c:v>
                </c:pt>
                <c:pt idx="1943">
                  <c:v>43574</c:v>
                </c:pt>
                <c:pt idx="1944">
                  <c:v>43575</c:v>
                </c:pt>
                <c:pt idx="1945">
                  <c:v>43576</c:v>
                </c:pt>
                <c:pt idx="1946">
                  <c:v>43577</c:v>
                </c:pt>
                <c:pt idx="1947">
                  <c:v>43578</c:v>
                </c:pt>
                <c:pt idx="1948">
                  <c:v>43579</c:v>
                </c:pt>
                <c:pt idx="1949">
                  <c:v>43580</c:v>
                </c:pt>
                <c:pt idx="1950">
                  <c:v>43581</c:v>
                </c:pt>
                <c:pt idx="1951">
                  <c:v>43582</c:v>
                </c:pt>
                <c:pt idx="1952">
                  <c:v>43583</c:v>
                </c:pt>
                <c:pt idx="1953">
                  <c:v>43584</c:v>
                </c:pt>
                <c:pt idx="1954">
                  <c:v>43585</c:v>
                </c:pt>
                <c:pt idx="1955">
                  <c:v>43586</c:v>
                </c:pt>
                <c:pt idx="1956">
                  <c:v>43587</c:v>
                </c:pt>
                <c:pt idx="1957">
                  <c:v>43588</c:v>
                </c:pt>
                <c:pt idx="1958">
                  <c:v>43589</c:v>
                </c:pt>
                <c:pt idx="1959">
                  <c:v>43590</c:v>
                </c:pt>
                <c:pt idx="1960">
                  <c:v>43591</c:v>
                </c:pt>
                <c:pt idx="1961">
                  <c:v>43592</c:v>
                </c:pt>
                <c:pt idx="1962">
                  <c:v>43593</c:v>
                </c:pt>
                <c:pt idx="1963">
                  <c:v>43594</c:v>
                </c:pt>
                <c:pt idx="1964">
                  <c:v>43595</c:v>
                </c:pt>
                <c:pt idx="1965">
                  <c:v>43596</c:v>
                </c:pt>
                <c:pt idx="1966">
                  <c:v>43597</c:v>
                </c:pt>
                <c:pt idx="1967">
                  <c:v>43598</c:v>
                </c:pt>
                <c:pt idx="1968">
                  <c:v>43599</c:v>
                </c:pt>
                <c:pt idx="1969">
                  <c:v>43600</c:v>
                </c:pt>
                <c:pt idx="1970">
                  <c:v>43601</c:v>
                </c:pt>
                <c:pt idx="1971">
                  <c:v>43602</c:v>
                </c:pt>
                <c:pt idx="1972">
                  <c:v>43603</c:v>
                </c:pt>
                <c:pt idx="1973">
                  <c:v>43604</c:v>
                </c:pt>
                <c:pt idx="1974">
                  <c:v>43605</c:v>
                </c:pt>
                <c:pt idx="1975">
                  <c:v>43606</c:v>
                </c:pt>
                <c:pt idx="1976">
                  <c:v>43607</c:v>
                </c:pt>
                <c:pt idx="1977">
                  <c:v>43608</c:v>
                </c:pt>
                <c:pt idx="1978">
                  <c:v>43609</c:v>
                </c:pt>
                <c:pt idx="1979">
                  <c:v>43610</c:v>
                </c:pt>
                <c:pt idx="1980">
                  <c:v>43611</c:v>
                </c:pt>
                <c:pt idx="1981">
                  <c:v>43612</c:v>
                </c:pt>
                <c:pt idx="1982">
                  <c:v>43613</c:v>
                </c:pt>
                <c:pt idx="1983">
                  <c:v>43614</c:v>
                </c:pt>
                <c:pt idx="1984">
                  <c:v>43615</c:v>
                </c:pt>
                <c:pt idx="1985">
                  <c:v>43616</c:v>
                </c:pt>
                <c:pt idx="1986">
                  <c:v>43617</c:v>
                </c:pt>
                <c:pt idx="1987">
                  <c:v>43618</c:v>
                </c:pt>
                <c:pt idx="1988">
                  <c:v>43619</c:v>
                </c:pt>
                <c:pt idx="1989">
                  <c:v>43620</c:v>
                </c:pt>
                <c:pt idx="1990">
                  <c:v>43621</c:v>
                </c:pt>
                <c:pt idx="1991">
                  <c:v>43622</c:v>
                </c:pt>
                <c:pt idx="1992">
                  <c:v>43623</c:v>
                </c:pt>
                <c:pt idx="1993">
                  <c:v>43624</c:v>
                </c:pt>
                <c:pt idx="1994">
                  <c:v>43625</c:v>
                </c:pt>
                <c:pt idx="1995">
                  <c:v>43626</c:v>
                </c:pt>
                <c:pt idx="1996">
                  <c:v>43627</c:v>
                </c:pt>
                <c:pt idx="1997">
                  <c:v>43628</c:v>
                </c:pt>
                <c:pt idx="1998">
                  <c:v>43629</c:v>
                </c:pt>
                <c:pt idx="1999">
                  <c:v>43630</c:v>
                </c:pt>
                <c:pt idx="2000">
                  <c:v>43631</c:v>
                </c:pt>
                <c:pt idx="2001">
                  <c:v>43632</c:v>
                </c:pt>
                <c:pt idx="2002">
                  <c:v>43633</c:v>
                </c:pt>
                <c:pt idx="2003">
                  <c:v>43634</c:v>
                </c:pt>
                <c:pt idx="2004">
                  <c:v>43635</c:v>
                </c:pt>
                <c:pt idx="2005">
                  <c:v>43636</c:v>
                </c:pt>
                <c:pt idx="2006">
                  <c:v>43637</c:v>
                </c:pt>
                <c:pt idx="2007">
                  <c:v>43638</c:v>
                </c:pt>
                <c:pt idx="2008">
                  <c:v>43639</c:v>
                </c:pt>
                <c:pt idx="2009">
                  <c:v>43640</c:v>
                </c:pt>
                <c:pt idx="2010">
                  <c:v>43641</c:v>
                </c:pt>
                <c:pt idx="2011">
                  <c:v>43642</c:v>
                </c:pt>
                <c:pt idx="2012">
                  <c:v>43643</c:v>
                </c:pt>
                <c:pt idx="2013">
                  <c:v>43644</c:v>
                </c:pt>
                <c:pt idx="2014">
                  <c:v>43645</c:v>
                </c:pt>
                <c:pt idx="2015">
                  <c:v>43646</c:v>
                </c:pt>
                <c:pt idx="2016">
                  <c:v>43647</c:v>
                </c:pt>
                <c:pt idx="2017">
                  <c:v>43648</c:v>
                </c:pt>
                <c:pt idx="2018">
                  <c:v>43649</c:v>
                </c:pt>
                <c:pt idx="2019">
                  <c:v>43650</c:v>
                </c:pt>
                <c:pt idx="2020">
                  <c:v>43651</c:v>
                </c:pt>
                <c:pt idx="2021">
                  <c:v>43652</c:v>
                </c:pt>
                <c:pt idx="2022">
                  <c:v>43653</c:v>
                </c:pt>
                <c:pt idx="2023">
                  <c:v>43654</c:v>
                </c:pt>
                <c:pt idx="2024">
                  <c:v>43655</c:v>
                </c:pt>
                <c:pt idx="2025">
                  <c:v>43656</c:v>
                </c:pt>
                <c:pt idx="2026">
                  <c:v>43657</c:v>
                </c:pt>
                <c:pt idx="2027">
                  <c:v>43658</c:v>
                </c:pt>
                <c:pt idx="2028">
                  <c:v>43659</c:v>
                </c:pt>
                <c:pt idx="2029">
                  <c:v>43660</c:v>
                </c:pt>
                <c:pt idx="2030">
                  <c:v>43661</c:v>
                </c:pt>
                <c:pt idx="2031">
                  <c:v>43662</c:v>
                </c:pt>
                <c:pt idx="2032">
                  <c:v>43663</c:v>
                </c:pt>
                <c:pt idx="2033">
                  <c:v>43664</c:v>
                </c:pt>
                <c:pt idx="2034">
                  <c:v>43665</c:v>
                </c:pt>
                <c:pt idx="2035">
                  <c:v>43666</c:v>
                </c:pt>
                <c:pt idx="2036">
                  <c:v>43667</c:v>
                </c:pt>
                <c:pt idx="2037">
                  <c:v>43668</c:v>
                </c:pt>
                <c:pt idx="2038">
                  <c:v>43669</c:v>
                </c:pt>
                <c:pt idx="2039">
                  <c:v>43670</c:v>
                </c:pt>
                <c:pt idx="2040">
                  <c:v>43671</c:v>
                </c:pt>
                <c:pt idx="2041">
                  <c:v>43672</c:v>
                </c:pt>
                <c:pt idx="2042">
                  <c:v>43673</c:v>
                </c:pt>
                <c:pt idx="2043">
                  <c:v>43674</c:v>
                </c:pt>
                <c:pt idx="2044">
                  <c:v>43675</c:v>
                </c:pt>
                <c:pt idx="2045">
                  <c:v>43676</c:v>
                </c:pt>
                <c:pt idx="2046">
                  <c:v>43677</c:v>
                </c:pt>
                <c:pt idx="2047">
                  <c:v>43678</c:v>
                </c:pt>
                <c:pt idx="2048">
                  <c:v>43679</c:v>
                </c:pt>
                <c:pt idx="2049">
                  <c:v>43680</c:v>
                </c:pt>
                <c:pt idx="2050">
                  <c:v>43681</c:v>
                </c:pt>
                <c:pt idx="2051">
                  <c:v>43682</c:v>
                </c:pt>
                <c:pt idx="2052">
                  <c:v>43683</c:v>
                </c:pt>
                <c:pt idx="2053">
                  <c:v>43684</c:v>
                </c:pt>
                <c:pt idx="2054">
                  <c:v>43685</c:v>
                </c:pt>
                <c:pt idx="2055">
                  <c:v>43686</c:v>
                </c:pt>
                <c:pt idx="2056">
                  <c:v>43687</c:v>
                </c:pt>
                <c:pt idx="2057">
                  <c:v>43688</c:v>
                </c:pt>
                <c:pt idx="2058">
                  <c:v>43689</c:v>
                </c:pt>
                <c:pt idx="2059">
                  <c:v>43690</c:v>
                </c:pt>
                <c:pt idx="2060">
                  <c:v>43691</c:v>
                </c:pt>
                <c:pt idx="2061">
                  <c:v>43692</c:v>
                </c:pt>
                <c:pt idx="2062">
                  <c:v>43693</c:v>
                </c:pt>
                <c:pt idx="2063">
                  <c:v>43694</c:v>
                </c:pt>
                <c:pt idx="2064">
                  <c:v>43695</c:v>
                </c:pt>
                <c:pt idx="2065">
                  <c:v>43696</c:v>
                </c:pt>
                <c:pt idx="2066">
                  <c:v>43697</c:v>
                </c:pt>
                <c:pt idx="2067">
                  <c:v>43698</c:v>
                </c:pt>
                <c:pt idx="2068">
                  <c:v>43699</c:v>
                </c:pt>
                <c:pt idx="2069">
                  <c:v>43700</c:v>
                </c:pt>
                <c:pt idx="2070">
                  <c:v>43701</c:v>
                </c:pt>
                <c:pt idx="2071">
                  <c:v>43702</c:v>
                </c:pt>
                <c:pt idx="2072">
                  <c:v>43703</c:v>
                </c:pt>
                <c:pt idx="2073">
                  <c:v>43704</c:v>
                </c:pt>
                <c:pt idx="2074">
                  <c:v>43705</c:v>
                </c:pt>
                <c:pt idx="2075">
                  <c:v>43706</c:v>
                </c:pt>
                <c:pt idx="2076">
                  <c:v>43707</c:v>
                </c:pt>
                <c:pt idx="2077">
                  <c:v>43708</c:v>
                </c:pt>
                <c:pt idx="2078">
                  <c:v>43709</c:v>
                </c:pt>
                <c:pt idx="2079">
                  <c:v>43710</c:v>
                </c:pt>
                <c:pt idx="2080">
                  <c:v>43711</c:v>
                </c:pt>
                <c:pt idx="2081">
                  <c:v>43712</c:v>
                </c:pt>
                <c:pt idx="2082">
                  <c:v>43713</c:v>
                </c:pt>
                <c:pt idx="2083">
                  <c:v>43714</c:v>
                </c:pt>
                <c:pt idx="2084">
                  <c:v>43715</c:v>
                </c:pt>
                <c:pt idx="2085">
                  <c:v>43716</c:v>
                </c:pt>
                <c:pt idx="2086">
                  <c:v>43717</c:v>
                </c:pt>
                <c:pt idx="2087">
                  <c:v>43718</c:v>
                </c:pt>
                <c:pt idx="2088">
                  <c:v>43719</c:v>
                </c:pt>
                <c:pt idx="2089">
                  <c:v>43720</c:v>
                </c:pt>
                <c:pt idx="2090">
                  <c:v>43721</c:v>
                </c:pt>
                <c:pt idx="2091">
                  <c:v>43722</c:v>
                </c:pt>
                <c:pt idx="2092">
                  <c:v>43723</c:v>
                </c:pt>
                <c:pt idx="2093">
                  <c:v>43724</c:v>
                </c:pt>
                <c:pt idx="2094">
                  <c:v>43725</c:v>
                </c:pt>
                <c:pt idx="2095">
                  <c:v>43726</c:v>
                </c:pt>
                <c:pt idx="2096">
                  <c:v>43727</c:v>
                </c:pt>
                <c:pt idx="2097">
                  <c:v>43728</c:v>
                </c:pt>
                <c:pt idx="2098">
                  <c:v>43729</c:v>
                </c:pt>
                <c:pt idx="2099">
                  <c:v>43730</c:v>
                </c:pt>
                <c:pt idx="2100">
                  <c:v>43731</c:v>
                </c:pt>
                <c:pt idx="2101">
                  <c:v>43732</c:v>
                </c:pt>
                <c:pt idx="2102">
                  <c:v>43733</c:v>
                </c:pt>
                <c:pt idx="2103">
                  <c:v>43734</c:v>
                </c:pt>
                <c:pt idx="2104">
                  <c:v>43735</c:v>
                </c:pt>
                <c:pt idx="2105">
                  <c:v>43736</c:v>
                </c:pt>
                <c:pt idx="2106">
                  <c:v>43737</c:v>
                </c:pt>
                <c:pt idx="2107">
                  <c:v>43738</c:v>
                </c:pt>
                <c:pt idx="2108">
                  <c:v>43739</c:v>
                </c:pt>
                <c:pt idx="2109">
                  <c:v>43740</c:v>
                </c:pt>
                <c:pt idx="2110">
                  <c:v>43741</c:v>
                </c:pt>
                <c:pt idx="2111">
                  <c:v>43742</c:v>
                </c:pt>
                <c:pt idx="2112">
                  <c:v>43743</c:v>
                </c:pt>
                <c:pt idx="2113">
                  <c:v>43744</c:v>
                </c:pt>
                <c:pt idx="2114">
                  <c:v>43745</c:v>
                </c:pt>
                <c:pt idx="2115">
                  <c:v>43746</c:v>
                </c:pt>
                <c:pt idx="2116">
                  <c:v>43747</c:v>
                </c:pt>
                <c:pt idx="2117">
                  <c:v>43748</c:v>
                </c:pt>
                <c:pt idx="2118">
                  <c:v>43749</c:v>
                </c:pt>
                <c:pt idx="2119">
                  <c:v>43750</c:v>
                </c:pt>
                <c:pt idx="2120">
                  <c:v>43751</c:v>
                </c:pt>
                <c:pt idx="2121">
                  <c:v>43752</c:v>
                </c:pt>
                <c:pt idx="2122">
                  <c:v>43753</c:v>
                </c:pt>
                <c:pt idx="2123">
                  <c:v>43754</c:v>
                </c:pt>
                <c:pt idx="2124">
                  <c:v>43755</c:v>
                </c:pt>
                <c:pt idx="2125">
                  <c:v>43756</c:v>
                </c:pt>
                <c:pt idx="2126">
                  <c:v>43757</c:v>
                </c:pt>
                <c:pt idx="2127">
                  <c:v>43758</c:v>
                </c:pt>
                <c:pt idx="2128">
                  <c:v>43759</c:v>
                </c:pt>
                <c:pt idx="2129">
                  <c:v>43760</c:v>
                </c:pt>
                <c:pt idx="2130">
                  <c:v>43761</c:v>
                </c:pt>
                <c:pt idx="2131">
                  <c:v>43762</c:v>
                </c:pt>
                <c:pt idx="2132">
                  <c:v>43763</c:v>
                </c:pt>
                <c:pt idx="2133">
                  <c:v>43764</c:v>
                </c:pt>
                <c:pt idx="2134">
                  <c:v>43765</c:v>
                </c:pt>
                <c:pt idx="2135">
                  <c:v>43766</c:v>
                </c:pt>
                <c:pt idx="2136">
                  <c:v>43767</c:v>
                </c:pt>
                <c:pt idx="2137">
                  <c:v>43768</c:v>
                </c:pt>
                <c:pt idx="2138">
                  <c:v>43769</c:v>
                </c:pt>
                <c:pt idx="2139">
                  <c:v>43770</c:v>
                </c:pt>
                <c:pt idx="2140">
                  <c:v>43771</c:v>
                </c:pt>
                <c:pt idx="2141">
                  <c:v>43772</c:v>
                </c:pt>
                <c:pt idx="2142">
                  <c:v>43773</c:v>
                </c:pt>
                <c:pt idx="2143">
                  <c:v>43774</c:v>
                </c:pt>
                <c:pt idx="2144">
                  <c:v>43775</c:v>
                </c:pt>
                <c:pt idx="2145">
                  <c:v>43776</c:v>
                </c:pt>
                <c:pt idx="2146">
                  <c:v>43777</c:v>
                </c:pt>
                <c:pt idx="2147">
                  <c:v>43778</c:v>
                </c:pt>
                <c:pt idx="2148">
                  <c:v>43779</c:v>
                </c:pt>
                <c:pt idx="2149">
                  <c:v>43780</c:v>
                </c:pt>
                <c:pt idx="2150">
                  <c:v>43781</c:v>
                </c:pt>
                <c:pt idx="2151">
                  <c:v>43782</c:v>
                </c:pt>
                <c:pt idx="2152">
                  <c:v>43783</c:v>
                </c:pt>
                <c:pt idx="2153">
                  <c:v>43784</c:v>
                </c:pt>
                <c:pt idx="2154">
                  <c:v>43785</c:v>
                </c:pt>
                <c:pt idx="2155">
                  <c:v>43786</c:v>
                </c:pt>
                <c:pt idx="2156">
                  <c:v>43787</c:v>
                </c:pt>
                <c:pt idx="2157">
                  <c:v>43788</c:v>
                </c:pt>
                <c:pt idx="2158">
                  <c:v>43789</c:v>
                </c:pt>
                <c:pt idx="2159">
                  <c:v>43790</c:v>
                </c:pt>
                <c:pt idx="2160">
                  <c:v>43791</c:v>
                </c:pt>
                <c:pt idx="2161">
                  <c:v>43792</c:v>
                </c:pt>
                <c:pt idx="2162">
                  <c:v>43793</c:v>
                </c:pt>
                <c:pt idx="2163">
                  <c:v>43794</c:v>
                </c:pt>
                <c:pt idx="2164">
                  <c:v>43795</c:v>
                </c:pt>
                <c:pt idx="2165">
                  <c:v>43796</c:v>
                </c:pt>
                <c:pt idx="2166">
                  <c:v>43797</c:v>
                </c:pt>
                <c:pt idx="2167">
                  <c:v>43798</c:v>
                </c:pt>
                <c:pt idx="2168">
                  <c:v>43799</c:v>
                </c:pt>
                <c:pt idx="2169">
                  <c:v>43800</c:v>
                </c:pt>
                <c:pt idx="2170">
                  <c:v>43801</c:v>
                </c:pt>
                <c:pt idx="2171">
                  <c:v>43802</c:v>
                </c:pt>
                <c:pt idx="2172">
                  <c:v>43803</c:v>
                </c:pt>
                <c:pt idx="2173">
                  <c:v>43804</c:v>
                </c:pt>
                <c:pt idx="2174">
                  <c:v>43805</c:v>
                </c:pt>
                <c:pt idx="2175">
                  <c:v>43806</c:v>
                </c:pt>
                <c:pt idx="2176">
                  <c:v>43807</c:v>
                </c:pt>
                <c:pt idx="2177">
                  <c:v>43808</c:v>
                </c:pt>
                <c:pt idx="2178">
                  <c:v>43809</c:v>
                </c:pt>
                <c:pt idx="2179">
                  <c:v>43810</c:v>
                </c:pt>
                <c:pt idx="2180">
                  <c:v>43811</c:v>
                </c:pt>
                <c:pt idx="2181">
                  <c:v>43812</c:v>
                </c:pt>
                <c:pt idx="2182">
                  <c:v>43813</c:v>
                </c:pt>
                <c:pt idx="2183">
                  <c:v>43814</c:v>
                </c:pt>
                <c:pt idx="2184">
                  <c:v>43815</c:v>
                </c:pt>
                <c:pt idx="2185">
                  <c:v>43816</c:v>
                </c:pt>
                <c:pt idx="2186">
                  <c:v>43817</c:v>
                </c:pt>
                <c:pt idx="2187">
                  <c:v>43818</c:v>
                </c:pt>
                <c:pt idx="2188">
                  <c:v>43819</c:v>
                </c:pt>
                <c:pt idx="2189">
                  <c:v>43820</c:v>
                </c:pt>
                <c:pt idx="2190">
                  <c:v>43821</c:v>
                </c:pt>
                <c:pt idx="2191">
                  <c:v>43822</c:v>
                </c:pt>
                <c:pt idx="2192">
                  <c:v>43823</c:v>
                </c:pt>
                <c:pt idx="2193">
                  <c:v>43824</c:v>
                </c:pt>
                <c:pt idx="2194">
                  <c:v>43825</c:v>
                </c:pt>
                <c:pt idx="2195">
                  <c:v>43826</c:v>
                </c:pt>
                <c:pt idx="2196">
                  <c:v>43827</c:v>
                </c:pt>
                <c:pt idx="2197">
                  <c:v>43828</c:v>
                </c:pt>
                <c:pt idx="2198">
                  <c:v>43829</c:v>
                </c:pt>
                <c:pt idx="2199">
                  <c:v>43830</c:v>
                </c:pt>
                <c:pt idx="2200">
                  <c:v>43831</c:v>
                </c:pt>
                <c:pt idx="2201">
                  <c:v>43832</c:v>
                </c:pt>
                <c:pt idx="2202">
                  <c:v>43833</c:v>
                </c:pt>
                <c:pt idx="2203">
                  <c:v>43834</c:v>
                </c:pt>
                <c:pt idx="2204">
                  <c:v>43835</c:v>
                </c:pt>
                <c:pt idx="2205">
                  <c:v>43836</c:v>
                </c:pt>
                <c:pt idx="2206">
                  <c:v>43837</c:v>
                </c:pt>
                <c:pt idx="2207">
                  <c:v>43838</c:v>
                </c:pt>
                <c:pt idx="2208">
                  <c:v>43839</c:v>
                </c:pt>
                <c:pt idx="2209">
                  <c:v>43840</c:v>
                </c:pt>
                <c:pt idx="2210">
                  <c:v>43841</c:v>
                </c:pt>
                <c:pt idx="2211">
                  <c:v>43842</c:v>
                </c:pt>
                <c:pt idx="2212">
                  <c:v>43843</c:v>
                </c:pt>
                <c:pt idx="2213">
                  <c:v>43844</c:v>
                </c:pt>
                <c:pt idx="2214">
                  <c:v>43845</c:v>
                </c:pt>
                <c:pt idx="2215">
                  <c:v>43846</c:v>
                </c:pt>
                <c:pt idx="2216">
                  <c:v>43847</c:v>
                </c:pt>
                <c:pt idx="2217">
                  <c:v>43848</c:v>
                </c:pt>
                <c:pt idx="2218">
                  <c:v>43849</c:v>
                </c:pt>
                <c:pt idx="2219">
                  <c:v>43850</c:v>
                </c:pt>
                <c:pt idx="2220">
                  <c:v>43851</c:v>
                </c:pt>
                <c:pt idx="2221">
                  <c:v>43852</c:v>
                </c:pt>
                <c:pt idx="2222">
                  <c:v>43853</c:v>
                </c:pt>
                <c:pt idx="2223">
                  <c:v>43854</c:v>
                </c:pt>
                <c:pt idx="2224">
                  <c:v>43855</c:v>
                </c:pt>
                <c:pt idx="2225">
                  <c:v>43856</c:v>
                </c:pt>
                <c:pt idx="2226">
                  <c:v>43857</c:v>
                </c:pt>
                <c:pt idx="2227">
                  <c:v>43858</c:v>
                </c:pt>
                <c:pt idx="2228">
                  <c:v>43859</c:v>
                </c:pt>
                <c:pt idx="2229">
                  <c:v>43860</c:v>
                </c:pt>
                <c:pt idx="2230">
                  <c:v>43861</c:v>
                </c:pt>
                <c:pt idx="2231">
                  <c:v>43862</c:v>
                </c:pt>
                <c:pt idx="2232">
                  <c:v>43863</c:v>
                </c:pt>
                <c:pt idx="2233">
                  <c:v>43864</c:v>
                </c:pt>
                <c:pt idx="2234">
                  <c:v>43865</c:v>
                </c:pt>
                <c:pt idx="2235">
                  <c:v>43866</c:v>
                </c:pt>
                <c:pt idx="2236">
                  <c:v>43867</c:v>
                </c:pt>
                <c:pt idx="2237">
                  <c:v>43868</c:v>
                </c:pt>
                <c:pt idx="2238">
                  <c:v>43869</c:v>
                </c:pt>
                <c:pt idx="2239">
                  <c:v>43870</c:v>
                </c:pt>
                <c:pt idx="2240">
                  <c:v>43871</c:v>
                </c:pt>
                <c:pt idx="2241">
                  <c:v>43872</c:v>
                </c:pt>
                <c:pt idx="2242">
                  <c:v>43873</c:v>
                </c:pt>
                <c:pt idx="2243">
                  <c:v>43874</c:v>
                </c:pt>
                <c:pt idx="2244">
                  <c:v>43875</c:v>
                </c:pt>
                <c:pt idx="2245">
                  <c:v>43876</c:v>
                </c:pt>
                <c:pt idx="2246">
                  <c:v>43877</c:v>
                </c:pt>
                <c:pt idx="2247">
                  <c:v>43878</c:v>
                </c:pt>
                <c:pt idx="2248">
                  <c:v>43879</c:v>
                </c:pt>
                <c:pt idx="2249">
                  <c:v>43880</c:v>
                </c:pt>
                <c:pt idx="2250">
                  <c:v>43881</c:v>
                </c:pt>
                <c:pt idx="2251">
                  <c:v>43882</c:v>
                </c:pt>
                <c:pt idx="2252">
                  <c:v>43883</c:v>
                </c:pt>
                <c:pt idx="2253">
                  <c:v>43884</c:v>
                </c:pt>
                <c:pt idx="2254">
                  <c:v>43885</c:v>
                </c:pt>
                <c:pt idx="2255">
                  <c:v>43886</c:v>
                </c:pt>
                <c:pt idx="2256">
                  <c:v>43887</c:v>
                </c:pt>
                <c:pt idx="2257">
                  <c:v>43888</c:v>
                </c:pt>
                <c:pt idx="2258">
                  <c:v>43889</c:v>
                </c:pt>
                <c:pt idx="2259">
                  <c:v>43890</c:v>
                </c:pt>
                <c:pt idx="2260">
                  <c:v>43891</c:v>
                </c:pt>
                <c:pt idx="2261">
                  <c:v>43892</c:v>
                </c:pt>
                <c:pt idx="2262">
                  <c:v>43893</c:v>
                </c:pt>
                <c:pt idx="2263">
                  <c:v>43894</c:v>
                </c:pt>
                <c:pt idx="2264">
                  <c:v>43895</c:v>
                </c:pt>
                <c:pt idx="2265">
                  <c:v>43896</c:v>
                </c:pt>
                <c:pt idx="2266">
                  <c:v>43897</c:v>
                </c:pt>
                <c:pt idx="2267">
                  <c:v>43898</c:v>
                </c:pt>
                <c:pt idx="2268">
                  <c:v>43899</c:v>
                </c:pt>
                <c:pt idx="2269">
                  <c:v>43900</c:v>
                </c:pt>
                <c:pt idx="2270">
                  <c:v>43901</c:v>
                </c:pt>
                <c:pt idx="2271">
                  <c:v>43902</c:v>
                </c:pt>
                <c:pt idx="2272">
                  <c:v>43903</c:v>
                </c:pt>
                <c:pt idx="2273">
                  <c:v>43904</c:v>
                </c:pt>
                <c:pt idx="2274">
                  <c:v>43905</c:v>
                </c:pt>
                <c:pt idx="2275">
                  <c:v>43906</c:v>
                </c:pt>
                <c:pt idx="2276">
                  <c:v>43907</c:v>
                </c:pt>
                <c:pt idx="2277">
                  <c:v>43908</c:v>
                </c:pt>
                <c:pt idx="2278">
                  <c:v>43909</c:v>
                </c:pt>
                <c:pt idx="2279">
                  <c:v>43910</c:v>
                </c:pt>
                <c:pt idx="2280">
                  <c:v>43911</c:v>
                </c:pt>
                <c:pt idx="2281">
                  <c:v>43912</c:v>
                </c:pt>
                <c:pt idx="2282">
                  <c:v>43913</c:v>
                </c:pt>
                <c:pt idx="2283">
                  <c:v>43914</c:v>
                </c:pt>
                <c:pt idx="2284">
                  <c:v>43915</c:v>
                </c:pt>
                <c:pt idx="2285">
                  <c:v>43916</c:v>
                </c:pt>
                <c:pt idx="2286">
                  <c:v>43917</c:v>
                </c:pt>
                <c:pt idx="2287">
                  <c:v>43918</c:v>
                </c:pt>
                <c:pt idx="2288">
                  <c:v>43919</c:v>
                </c:pt>
                <c:pt idx="2289">
                  <c:v>43920</c:v>
                </c:pt>
                <c:pt idx="2290">
                  <c:v>43921</c:v>
                </c:pt>
                <c:pt idx="2291">
                  <c:v>43922</c:v>
                </c:pt>
                <c:pt idx="2292">
                  <c:v>43923</c:v>
                </c:pt>
                <c:pt idx="2293">
                  <c:v>43924</c:v>
                </c:pt>
                <c:pt idx="2294">
                  <c:v>43925</c:v>
                </c:pt>
                <c:pt idx="2295">
                  <c:v>43926</c:v>
                </c:pt>
                <c:pt idx="2296">
                  <c:v>43927</c:v>
                </c:pt>
                <c:pt idx="2297">
                  <c:v>43928</c:v>
                </c:pt>
                <c:pt idx="2298">
                  <c:v>43929</c:v>
                </c:pt>
                <c:pt idx="2299">
                  <c:v>43930</c:v>
                </c:pt>
                <c:pt idx="2300">
                  <c:v>43931</c:v>
                </c:pt>
                <c:pt idx="2301">
                  <c:v>43932</c:v>
                </c:pt>
                <c:pt idx="2302">
                  <c:v>43933</c:v>
                </c:pt>
                <c:pt idx="2303">
                  <c:v>43934</c:v>
                </c:pt>
                <c:pt idx="2304">
                  <c:v>43935</c:v>
                </c:pt>
                <c:pt idx="2305">
                  <c:v>43936</c:v>
                </c:pt>
                <c:pt idx="2306">
                  <c:v>43937</c:v>
                </c:pt>
                <c:pt idx="2307">
                  <c:v>43938</c:v>
                </c:pt>
                <c:pt idx="2308">
                  <c:v>43939</c:v>
                </c:pt>
                <c:pt idx="2309">
                  <c:v>43940</c:v>
                </c:pt>
                <c:pt idx="2310">
                  <c:v>43941</c:v>
                </c:pt>
                <c:pt idx="2311">
                  <c:v>43942</c:v>
                </c:pt>
                <c:pt idx="2312">
                  <c:v>43943</c:v>
                </c:pt>
                <c:pt idx="2313">
                  <c:v>43944</c:v>
                </c:pt>
                <c:pt idx="2314">
                  <c:v>43945</c:v>
                </c:pt>
                <c:pt idx="2315">
                  <c:v>43946</c:v>
                </c:pt>
                <c:pt idx="2316">
                  <c:v>43947</c:v>
                </c:pt>
                <c:pt idx="2317">
                  <c:v>43948</c:v>
                </c:pt>
                <c:pt idx="2318">
                  <c:v>43949</c:v>
                </c:pt>
                <c:pt idx="2319">
                  <c:v>43950</c:v>
                </c:pt>
                <c:pt idx="2320">
                  <c:v>43951</c:v>
                </c:pt>
                <c:pt idx="2321">
                  <c:v>43952</c:v>
                </c:pt>
                <c:pt idx="2322">
                  <c:v>43953</c:v>
                </c:pt>
                <c:pt idx="2323">
                  <c:v>43954</c:v>
                </c:pt>
                <c:pt idx="2324">
                  <c:v>43955</c:v>
                </c:pt>
                <c:pt idx="2325">
                  <c:v>43956</c:v>
                </c:pt>
                <c:pt idx="2326">
                  <c:v>43957</c:v>
                </c:pt>
                <c:pt idx="2327">
                  <c:v>43958</c:v>
                </c:pt>
                <c:pt idx="2328">
                  <c:v>43959</c:v>
                </c:pt>
                <c:pt idx="2329">
                  <c:v>43960</c:v>
                </c:pt>
                <c:pt idx="2330">
                  <c:v>43961</c:v>
                </c:pt>
                <c:pt idx="2331">
                  <c:v>43962</c:v>
                </c:pt>
                <c:pt idx="2332">
                  <c:v>43963</c:v>
                </c:pt>
                <c:pt idx="2333">
                  <c:v>43964</c:v>
                </c:pt>
                <c:pt idx="2334">
                  <c:v>43965</c:v>
                </c:pt>
                <c:pt idx="2335">
                  <c:v>43966</c:v>
                </c:pt>
                <c:pt idx="2336">
                  <c:v>43967</c:v>
                </c:pt>
                <c:pt idx="2337">
                  <c:v>43968</c:v>
                </c:pt>
                <c:pt idx="2338">
                  <c:v>43969</c:v>
                </c:pt>
                <c:pt idx="2339">
                  <c:v>43970</c:v>
                </c:pt>
                <c:pt idx="2340">
                  <c:v>43971</c:v>
                </c:pt>
                <c:pt idx="2341">
                  <c:v>43972</c:v>
                </c:pt>
                <c:pt idx="2342">
                  <c:v>43973</c:v>
                </c:pt>
                <c:pt idx="2343">
                  <c:v>43974</c:v>
                </c:pt>
                <c:pt idx="2344">
                  <c:v>43975</c:v>
                </c:pt>
                <c:pt idx="2345">
                  <c:v>43976</c:v>
                </c:pt>
                <c:pt idx="2346">
                  <c:v>43977</c:v>
                </c:pt>
                <c:pt idx="2347">
                  <c:v>43978</c:v>
                </c:pt>
                <c:pt idx="2348">
                  <c:v>43979</c:v>
                </c:pt>
                <c:pt idx="2349">
                  <c:v>43980</c:v>
                </c:pt>
                <c:pt idx="2350">
                  <c:v>43981</c:v>
                </c:pt>
                <c:pt idx="2351">
                  <c:v>43982</c:v>
                </c:pt>
                <c:pt idx="2352">
                  <c:v>43983</c:v>
                </c:pt>
                <c:pt idx="2353">
                  <c:v>43984</c:v>
                </c:pt>
                <c:pt idx="2354">
                  <c:v>43985</c:v>
                </c:pt>
                <c:pt idx="2355">
                  <c:v>43986</c:v>
                </c:pt>
                <c:pt idx="2356">
                  <c:v>43987</c:v>
                </c:pt>
                <c:pt idx="2357">
                  <c:v>43988</c:v>
                </c:pt>
                <c:pt idx="2358">
                  <c:v>43989</c:v>
                </c:pt>
                <c:pt idx="2359">
                  <c:v>43990</c:v>
                </c:pt>
                <c:pt idx="2360">
                  <c:v>43991</c:v>
                </c:pt>
                <c:pt idx="2361">
                  <c:v>43992</c:v>
                </c:pt>
                <c:pt idx="2362">
                  <c:v>43993</c:v>
                </c:pt>
                <c:pt idx="2363">
                  <c:v>43994</c:v>
                </c:pt>
                <c:pt idx="2364">
                  <c:v>43995</c:v>
                </c:pt>
                <c:pt idx="2365">
                  <c:v>43996</c:v>
                </c:pt>
                <c:pt idx="2366">
                  <c:v>43997</c:v>
                </c:pt>
                <c:pt idx="2367">
                  <c:v>43998</c:v>
                </c:pt>
                <c:pt idx="2368">
                  <c:v>43999</c:v>
                </c:pt>
                <c:pt idx="2369">
                  <c:v>44000</c:v>
                </c:pt>
                <c:pt idx="2370">
                  <c:v>44001</c:v>
                </c:pt>
                <c:pt idx="2371">
                  <c:v>44002</c:v>
                </c:pt>
                <c:pt idx="2372">
                  <c:v>44003</c:v>
                </c:pt>
                <c:pt idx="2373">
                  <c:v>44004</c:v>
                </c:pt>
                <c:pt idx="2374">
                  <c:v>44005</c:v>
                </c:pt>
                <c:pt idx="2375">
                  <c:v>44006</c:v>
                </c:pt>
                <c:pt idx="2376">
                  <c:v>44007</c:v>
                </c:pt>
                <c:pt idx="2377">
                  <c:v>44008</c:v>
                </c:pt>
                <c:pt idx="2378">
                  <c:v>44009</c:v>
                </c:pt>
                <c:pt idx="2379">
                  <c:v>44010</c:v>
                </c:pt>
                <c:pt idx="2380">
                  <c:v>44011</c:v>
                </c:pt>
                <c:pt idx="2381">
                  <c:v>44012</c:v>
                </c:pt>
                <c:pt idx="2382">
                  <c:v>44013</c:v>
                </c:pt>
                <c:pt idx="2383">
                  <c:v>44014</c:v>
                </c:pt>
                <c:pt idx="2384">
                  <c:v>44015</c:v>
                </c:pt>
                <c:pt idx="2385">
                  <c:v>44016</c:v>
                </c:pt>
                <c:pt idx="2386">
                  <c:v>44017</c:v>
                </c:pt>
                <c:pt idx="2387">
                  <c:v>44018</c:v>
                </c:pt>
                <c:pt idx="2388">
                  <c:v>44019</c:v>
                </c:pt>
                <c:pt idx="2389">
                  <c:v>44020</c:v>
                </c:pt>
                <c:pt idx="2390">
                  <c:v>44021</c:v>
                </c:pt>
                <c:pt idx="2391">
                  <c:v>44022</c:v>
                </c:pt>
                <c:pt idx="2392">
                  <c:v>44023</c:v>
                </c:pt>
                <c:pt idx="2393">
                  <c:v>44024</c:v>
                </c:pt>
                <c:pt idx="2394">
                  <c:v>44025</c:v>
                </c:pt>
                <c:pt idx="2395">
                  <c:v>44026</c:v>
                </c:pt>
                <c:pt idx="2396">
                  <c:v>44027</c:v>
                </c:pt>
                <c:pt idx="2397">
                  <c:v>44028</c:v>
                </c:pt>
                <c:pt idx="2398">
                  <c:v>44029</c:v>
                </c:pt>
                <c:pt idx="2399">
                  <c:v>44030</c:v>
                </c:pt>
                <c:pt idx="2400">
                  <c:v>44031</c:v>
                </c:pt>
                <c:pt idx="2401">
                  <c:v>44032</c:v>
                </c:pt>
                <c:pt idx="2402">
                  <c:v>44033</c:v>
                </c:pt>
                <c:pt idx="2403">
                  <c:v>44034</c:v>
                </c:pt>
                <c:pt idx="2404">
                  <c:v>44035</c:v>
                </c:pt>
                <c:pt idx="2405">
                  <c:v>44036</c:v>
                </c:pt>
                <c:pt idx="2406">
                  <c:v>44037</c:v>
                </c:pt>
                <c:pt idx="2407">
                  <c:v>44038</c:v>
                </c:pt>
                <c:pt idx="2408">
                  <c:v>44039</c:v>
                </c:pt>
                <c:pt idx="2409">
                  <c:v>44040</c:v>
                </c:pt>
                <c:pt idx="2410">
                  <c:v>44041</c:v>
                </c:pt>
                <c:pt idx="2411">
                  <c:v>44042</c:v>
                </c:pt>
                <c:pt idx="2412">
                  <c:v>44043</c:v>
                </c:pt>
                <c:pt idx="2413">
                  <c:v>44044</c:v>
                </c:pt>
                <c:pt idx="2414">
                  <c:v>44045</c:v>
                </c:pt>
                <c:pt idx="2415">
                  <c:v>44046</c:v>
                </c:pt>
                <c:pt idx="2416">
                  <c:v>44047</c:v>
                </c:pt>
                <c:pt idx="2417">
                  <c:v>44048</c:v>
                </c:pt>
                <c:pt idx="2418">
                  <c:v>44049</c:v>
                </c:pt>
                <c:pt idx="2419">
                  <c:v>44050</c:v>
                </c:pt>
                <c:pt idx="2420">
                  <c:v>44051</c:v>
                </c:pt>
                <c:pt idx="2421">
                  <c:v>44052</c:v>
                </c:pt>
                <c:pt idx="2422">
                  <c:v>44053</c:v>
                </c:pt>
                <c:pt idx="2423">
                  <c:v>44054</c:v>
                </c:pt>
                <c:pt idx="2424">
                  <c:v>44055</c:v>
                </c:pt>
                <c:pt idx="2425">
                  <c:v>44056</c:v>
                </c:pt>
                <c:pt idx="2426">
                  <c:v>44057</c:v>
                </c:pt>
                <c:pt idx="2427">
                  <c:v>44058</c:v>
                </c:pt>
                <c:pt idx="2428">
                  <c:v>44059</c:v>
                </c:pt>
                <c:pt idx="2429">
                  <c:v>44060</c:v>
                </c:pt>
                <c:pt idx="2430">
                  <c:v>44061</c:v>
                </c:pt>
                <c:pt idx="2431">
                  <c:v>44062</c:v>
                </c:pt>
                <c:pt idx="2432">
                  <c:v>44063</c:v>
                </c:pt>
                <c:pt idx="2433">
                  <c:v>44064</c:v>
                </c:pt>
                <c:pt idx="2434">
                  <c:v>44065</c:v>
                </c:pt>
                <c:pt idx="2435">
                  <c:v>44066</c:v>
                </c:pt>
                <c:pt idx="2436">
                  <c:v>44067</c:v>
                </c:pt>
                <c:pt idx="2437">
                  <c:v>44068</c:v>
                </c:pt>
                <c:pt idx="2438">
                  <c:v>44069</c:v>
                </c:pt>
                <c:pt idx="2439">
                  <c:v>44070</c:v>
                </c:pt>
                <c:pt idx="2440">
                  <c:v>44071</c:v>
                </c:pt>
                <c:pt idx="2441">
                  <c:v>44072</c:v>
                </c:pt>
                <c:pt idx="2442">
                  <c:v>44073</c:v>
                </c:pt>
                <c:pt idx="2443">
                  <c:v>44074</c:v>
                </c:pt>
                <c:pt idx="2444">
                  <c:v>44075</c:v>
                </c:pt>
                <c:pt idx="2445">
                  <c:v>44076</c:v>
                </c:pt>
                <c:pt idx="2446">
                  <c:v>44077</c:v>
                </c:pt>
                <c:pt idx="2447">
                  <c:v>44078</c:v>
                </c:pt>
                <c:pt idx="2448">
                  <c:v>44079</c:v>
                </c:pt>
                <c:pt idx="2449">
                  <c:v>44080</c:v>
                </c:pt>
                <c:pt idx="2450">
                  <c:v>44081</c:v>
                </c:pt>
                <c:pt idx="2451">
                  <c:v>44082</c:v>
                </c:pt>
                <c:pt idx="2452">
                  <c:v>44083</c:v>
                </c:pt>
                <c:pt idx="2453">
                  <c:v>44084</c:v>
                </c:pt>
                <c:pt idx="2454">
                  <c:v>44085</c:v>
                </c:pt>
                <c:pt idx="2455">
                  <c:v>44086</c:v>
                </c:pt>
                <c:pt idx="2456">
                  <c:v>44087</c:v>
                </c:pt>
                <c:pt idx="2457">
                  <c:v>44088</c:v>
                </c:pt>
                <c:pt idx="2458">
                  <c:v>44089</c:v>
                </c:pt>
                <c:pt idx="2459">
                  <c:v>44090</c:v>
                </c:pt>
                <c:pt idx="2460">
                  <c:v>44091</c:v>
                </c:pt>
                <c:pt idx="2461">
                  <c:v>44092</c:v>
                </c:pt>
                <c:pt idx="2462">
                  <c:v>44093</c:v>
                </c:pt>
                <c:pt idx="2463">
                  <c:v>44094</c:v>
                </c:pt>
                <c:pt idx="2464">
                  <c:v>44095</c:v>
                </c:pt>
                <c:pt idx="2465">
                  <c:v>44096</c:v>
                </c:pt>
                <c:pt idx="2466">
                  <c:v>44097</c:v>
                </c:pt>
                <c:pt idx="2467">
                  <c:v>44098</c:v>
                </c:pt>
                <c:pt idx="2468">
                  <c:v>44099</c:v>
                </c:pt>
                <c:pt idx="2469">
                  <c:v>44100</c:v>
                </c:pt>
                <c:pt idx="2470">
                  <c:v>44101</c:v>
                </c:pt>
                <c:pt idx="2471">
                  <c:v>44102</c:v>
                </c:pt>
                <c:pt idx="2472">
                  <c:v>44103</c:v>
                </c:pt>
                <c:pt idx="2473">
                  <c:v>44104</c:v>
                </c:pt>
                <c:pt idx="2474">
                  <c:v>44105</c:v>
                </c:pt>
                <c:pt idx="2475">
                  <c:v>44106</c:v>
                </c:pt>
                <c:pt idx="2476">
                  <c:v>44107</c:v>
                </c:pt>
                <c:pt idx="2477">
                  <c:v>44108</c:v>
                </c:pt>
                <c:pt idx="2478">
                  <c:v>44109</c:v>
                </c:pt>
                <c:pt idx="2479">
                  <c:v>44110</c:v>
                </c:pt>
                <c:pt idx="2480">
                  <c:v>44111</c:v>
                </c:pt>
                <c:pt idx="2481">
                  <c:v>44112</c:v>
                </c:pt>
                <c:pt idx="2482">
                  <c:v>44113</c:v>
                </c:pt>
                <c:pt idx="2483">
                  <c:v>44114</c:v>
                </c:pt>
                <c:pt idx="2484">
                  <c:v>44115</c:v>
                </c:pt>
                <c:pt idx="2485">
                  <c:v>44116</c:v>
                </c:pt>
                <c:pt idx="2486">
                  <c:v>44117</c:v>
                </c:pt>
                <c:pt idx="2487">
                  <c:v>44118</c:v>
                </c:pt>
                <c:pt idx="2488">
                  <c:v>44119</c:v>
                </c:pt>
                <c:pt idx="2489">
                  <c:v>44120</c:v>
                </c:pt>
                <c:pt idx="2490">
                  <c:v>44121</c:v>
                </c:pt>
                <c:pt idx="2491">
                  <c:v>44122</c:v>
                </c:pt>
                <c:pt idx="2492">
                  <c:v>44123</c:v>
                </c:pt>
                <c:pt idx="2493">
                  <c:v>44124</c:v>
                </c:pt>
                <c:pt idx="2494">
                  <c:v>44125</c:v>
                </c:pt>
                <c:pt idx="2495">
                  <c:v>44126</c:v>
                </c:pt>
                <c:pt idx="2496">
                  <c:v>44127</c:v>
                </c:pt>
                <c:pt idx="2497">
                  <c:v>44128</c:v>
                </c:pt>
                <c:pt idx="2498">
                  <c:v>44129</c:v>
                </c:pt>
                <c:pt idx="2499">
                  <c:v>44130</c:v>
                </c:pt>
                <c:pt idx="2500">
                  <c:v>44131</c:v>
                </c:pt>
                <c:pt idx="2501">
                  <c:v>44132</c:v>
                </c:pt>
                <c:pt idx="2502">
                  <c:v>44133</c:v>
                </c:pt>
                <c:pt idx="2503">
                  <c:v>44134</c:v>
                </c:pt>
                <c:pt idx="2504">
                  <c:v>44135</c:v>
                </c:pt>
                <c:pt idx="2505">
                  <c:v>44136</c:v>
                </c:pt>
                <c:pt idx="2506">
                  <c:v>44137</c:v>
                </c:pt>
                <c:pt idx="2507">
                  <c:v>44138</c:v>
                </c:pt>
                <c:pt idx="2508">
                  <c:v>44139</c:v>
                </c:pt>
                <c:pt idx="2509">
                  <c:v>44140</c:v>
                </c:pt>
                <c:pt idx="2510">
                  <c:v>44141</c:v>
                </c:pt>
                <c:pt idx="2511">
                  <c:v>44142</c:v>
                </c:pt>
                <c:pt idx="2512">
                  <c:v>44143</c:v>
                </c:pt>
                <c:pt idx="2513">
                  <c:v>44144</c:v>
                </c:pt>
                <c:pt idx="2514">
                  <c:v>44145</c:v>
                </c:pt>
                <c:pt idx="2515">
                  <c:v>44146</c:v>
                </c:pt>
                <c:pt idx="2516">
                  <c:v>44147</c:v>
                </c:pt>
                <c:pt idx="2517">
                  <c:v>44148</c:v>
                </c:pt>
                <c:pt idx="2518">
                  <c:v>44149</c:v>
                </c:pt>
                <c:pt idx="2519">
                  <c:v>44150</c:v>
                </c:pt>
                <c:pt idx="2520">
                  <c:v>44151</c:v>
                </c:pt>
                <c:pt idx="2521">
                  <c:v>44152</c:v>
                </c:pt>
                <c:pt idx="2522">
                  <c:v>44153</c:v>
                </c:pt>
                <c:pt idx="2523">
                  <c:v>44154</c:v>
                </c:pt>
                <c:pt idx="2524">
                  <c:v>44155</c:v>
                </c:pt>
                <c:pt idx="2525">
                  <c:v>44156</c:v>
                </c:pt>
                <c:pt idx="2526">
                  <c:v>44157</c:v>
                </c:pt>
                <c:pt idx="2527">
                  <c:v>44158</c:v>
                </c:pt>
                <c:pt idx="2528">
                  <c:v>44159</c:v>
                </c:pt>
                <c:pt idx="2529">
                  <c:v>44160</c:v>
                </c:pt>
                <c:pt idx="2530">
                  <c:v>44161</c:v>
                </c:pt>
                <c:pt idx="2531">
                  <c:v>44162</c:v>
                </c:pt>
                <c:pt idx="2532">
                  <c:v>44163</c:v>
                </c:pt>
                <c:pt idx="2533">
                  <c:v>44164</c:v>
                </c:pt>
                <c:pt idx="2534">
                  <c:v>44165</c:v>
                </c:pt>
                <c:pt idx="2535">
                  <c:v>44166</c:v>
                </c:pt>
                <c:pt idx="2536">
                  <c:v>44167</c:v>
                </c:pt>
                <c:pt idx="2537">
                  <c:v>44168</c:v>
                </c:pt>
                <c:pt idx="2538">
                  <c:v>44169</c:v>
                </c:pt>
                <c:pt idx="2539">
                  <c:v>44170</c:v>
                </c:pt>
                <c:pt idx="2540">
                  <c:v>44171</c:v>
                </c:pt>
                <c:pt idx="2541">
                  <c:v>44172</c:v>
                </c:pt>
                <c:pt idx="2542">
                  <c:v>44173</c:v>
                </c:pt>
                <c:pt idx="2543">
                  <c:v>44174</c:v>
                </c:pt>
                <c:pt idx="2544">
                  <c:v>44175</c:v>
                </c:pt>
                <c:pt idx="2545">
                  <c:v>44176</c:v>
                </c:pt>
                <c:pt idx="2546">
                  <c:v>44177</c:v>
                </c:pt>
                <c:pt idx="2547">
                  <c:v>44178</c:v>
                </c:pt>
                <c:pt idx="2548">
                  <c:v>44179</c:v>
                </c:pt>
                <c:pt idx="2549">
                  <c:v>44180</c:v>
                </c:pt>
                <c:pt idx="2550">
                  <c:v>44181</c:v>
                </c:pt>
                <c:pt idx="2551">
                  <c:v>44182</c:v>
                </c:pt>
                <c:pt idx="2552">
                  <c:v>44183</c:v>
                </c:pt>
                <c:pt idx="2553">
                  <c:v>44184</c:v>
                </c:pt>
                <c:pt idx="2554">
                  <c:v>44185</c:v>
                </c:pt>
                <c:pt idx="2555">
                  <c:v>44186</c:v>
                </c:pt>
                <c:pt idx="2556">
                  <c:v>44187</c:v>
                </c:pt>
                <c:pt idx="2557">
                  <c:v>44188</c:v>
                </c:pt>
                <c:pt idx="2558">
                  <c:v>44189</c:v>
                </c:pt>
                <c:pt idx="2559">
                  <c:v>44190</c:v>
                </c:pt>
                <c:pt idx="2560">
                  <c:v>44191</c:v>
                </c:pt>
                <c:pt idx="2561">
                  <c:v>44192</c:v>
                </c:pt>
                <c:pt idx="2562">
                  <c:v>44193</c:v>
                </c:pt>
                <c:pt idx="2563">
                  <c:v>44194</c:v>
                </c:pt>
                <c:pt idx="2564">
                  <c:v>44195</c:v>
                </c:pt>
                <c:pt idx="2565">
                  <c:v>44196</c:v>
                </c:pt>
                <c:pt idx="2566">
                  <c:v>44197.996527777781</c:v>
                </c:pt>
                <c:pt idx="2567">
                  <c:v>44198.996527777781</c:v>
                </c:pt>
                <c:pt idx="2568">
                  <c:v>44199.996527777781</c:v>
                </c:pt>
                <c:pt idx="2569">
                  <c:v>44200.996527777781</c:v>
                </c:pt>
                <c:pt idx="2570">
                  <c:v>44201.996527777781</c:v>
                </c:pt>
                <c:pt idx="2571">
                  <c:v>44202.996527777781</c:v>
                </c:pt>
                <c:pt idx="2572">
                  <c:v>44203.996527777781</c:v>
                </c:pt>
                <c:pt idx="2573">
                  <c:v>44204.996527777781</c:v>
                </c:pt>
                <c:pt idx="2574">
                  <c:v>44205.996527777781</c:v>
                </c:pt>
                <c:pt idx="2575">
                  <c:v>44206.996527777781</c:v>
                </c:pt>
                <c:pt idx="2576">
                  <c:v>44207.996527777781</c:v>
                </c:pt>
                <c:pt idx="2577">
                  <c:v>44208.996527777781</c:v>
                </c:pt>
                <c:pt idx="2578">
                  <c:v>44209.996527777781</c:v>
                </c:pt>
                <c:pt idx="2579">
                  <c:v>44210.996527777781</c:v>
                </c:pt>
                <c:pt idx="2580">
                  <c:v>44211.996527777781</c:v>
                </c:pt>
                <c:pt idx="2581">
                  <c:v>44212.996527777781</c:v>
                </c:pt>
                <c:pt idx="2582">
                  <c:v>44213.996527777781</c:v>
                </c:pt>
                <c:pt idx="2583">
                  <c:v>44214.996527777781</c:v>
                </c:pt>
                <c:pt idx="2584">
                  <c:v>44215.996527777781</c:v>
                </c:pt>
                <c:pt idx="2585">
                  <c:v>44216.996527777781</c:v>
                </c:pt>
                <c:pt idx="2586">
                  <c:v>44217.996527777781</c:v>
                </c:pt>
                <c:pt idx="2587">
                  <c:v>44218.996527777781</c:v>
                </c:pt>
                <c:pt idx="2588">
                  <c:v>44219.996527777781</c:v>
                </c:pt>
                <c:pt idx="2589">
                  <c:v>44220.996527777781</c:v>
                </c:pt>
                <c:pt idx="2590">
                  <c:v>44221.996527777781</c:v>
                </c:pt>
                <c:pt idx="2591">
                  <c:v>44222.996527777781</c:v>
                </c:pt>
                <c:pt idx="2592">
                  <c:v>44223.996527777781</c:v>
                </c:pt>
                <c:pt idx="2593">
                  <c:v>44224.996527777781</c:v>
                </c:pt>
                <c:pt idx="2594">
                  <c:v>44225.996527777781</c:v>
                </c:pt>
                <c:pt idx="2595">
                  <c:v>44226.996527777781</c:v>
                </c:pt>
                <c:pt idx="2596">
                  <c:v>44227.996527777781</c:v>
                </c:pt>
                <c:pt idx="2597">
                  <c:v>44228</c:v>
                </c:pt>
                <c:pt idx="2598">
                  <c:v>44229</c:v>
                </c:pt>
                <c:pt idx="2599">
                  <c:v>44230</c:v>
                </c:pt>
                <c:pt idx="2600">
                  <c:v>44231</c:v>
                </c:pt>
                <c:pt idx="2601">
                  <c:v>44232</c:v>
                </c:pt>
                <c:pt idx="2602">
                  <c:v>44233</c:v>
                </c:pt>
                <c:pt idx="2603">
                  <c:v>44234</c:v>
                </c:pt>
                <c:pt idx="2604">
                  <c:v>44235</c:v>
                </c:pt>
                <c:pt idx="2605">
                  <c:v>44236</c:v>
                </c:pt>
                <c:pt idx="2606">
                  <c:v>44237</c:v>
                </c:pt>
                <c:pt idx="2607">
                  <c:v>44238</c:v>
                </c:pt>
                <c:pt idx="2608">
                  <c:v>44239</c:v>
                </c:pt>
                <c:pt idx="2609">
                  <c:v>44240</c:v>
                </c:pt>
                <c:pt idx="2610">
                  <c:v>44241</c:v>
                </c:pt>
                <c:pt idx="2611">
                  <c:v>44242</c:v>
                </c:pt>
                <c:pt idx="2612">
                  <c:v>44243</c:v>
                </c:pt>
                <c:pt idx="2613">
                  <c:v>44244</c:v>
                </c:pt>
                <c:pt idx="2614">
                  <c:v>44245</c:v>
                </c:pt>
                <c:pt idx="2615">
                  <c:v>44246</c:v>
                </c:pt>
                <c:pt idx="2616">
                  <c:v>44247</c:v>
                </c:pt>
                <c:pt idx="2617">
                  <c:v>44248</c:v>
                </c:pt>
                <c:pt idx="2618">
                  <c:v>44249</c:v>
                </c:pt>
                <c:pt idx="2619">
                  <c:v>44250</c:v>
                </c:pt>
                <c:pt idx="2620">
                  <c:v>44251</c:v>
                </c:pt>
                <c:pt idx="2621">
                  <c:v>44252</c:v>
                </c:pt>
                <c:pt idx="2622">
                  <c:v>44253</c:v>
                </c:pt>
                <c:pt idx="2623">
                  <c:v>44254</c:v>
                </c:pt>
                <c:pt idx="2624">
                  <c:v>44255</c:v>
                </c:pt>
                <c:pt idx="2625">
                  <c:v>44256</c:v>
                </c:pt>
                <c:pt idx="2626">
                  <c:v>44257</c:v>
                </c:pt>
                <c:pt idx="2627">
                  <c:v>44258</c:v>
                </c:pt>
                <c:pt idx="2628">
                  <c:v>44259</c:v>
                </c:pt>
                <c:pt idx="2629">
                  <c:v>44260</c:v>
                </c:pt>
                <c:pt idx="2630">
                  <c:v>44261</c:v>
                </c:pt>
                <c:pt idx="2631">
                  <c:v>44262</c:v>
                </c:pt>
                <c:pt idx="2632">
                  <c:v>44263</c:v>
                </c:pt>
                <c:pt idx="2633">
                  <c:v>44264</c:v>
                </c:pt>
                <c:pt idx="2634">
                  <c:v>44265</c:v>
                </c:pt>
                <c:pt idx="2635">
                  <c:v>44266</c:v>
                </c:pt>
                <c:pt idx="2636">
                  <c:v>44267</c:v>
                </c:pt>
                <c:pt idx="2637">
                  <c:v>44268</c:v>
                </c:pt>
                <c:pt idx="2638">
                  <c:v>44269</c:v>
                </c:pt>
                <c:pt idx="2639">
                  <c:v>44270</c:v>
                </c:pt>
                <c:pt idx="2640">
                  <c:v>44271</c:v>
                </c:pt>
                <c:pt idx="2641">
                  <c:v>44272</c:v>
                </c:pt>
                <c:pt idx="2642">
                  <c:v>44273</c:v>
                </c:pt>
                <c:pt idx="2643">
                  <c:v>44274</c:v>
                </c:pt>
                <c:pt idx="2644">
                  <c:v>44275</c:v>
                </c:pt>
                <c:pt idx="2645">
                  <c:v>44276</c:v>
                </c:pt>
                <c:pt idx="2646">
                  <c:v>44277</c:v>
                </c:pt>
                <c:pt idx="2647">
                  <c:v>44278</c:v>
                </c:pt>
                <c:pt idx="2648">
                  <c:v>44279</c:v>
                </c:pt>
                <c:pt idx="2649">
                  <c:v>44280</c:v>
                </c:pt>
                <c:pt idx="2650">
                  <c:v>44281</c:v>
                </c:pt>
                <c:pt idx="2651">
                  <c:v>44282</c:v>
                </c:pt>
                <c:pt idx="2652">
                  <c:v>44283</c:v>
                </c:pt>
                <c:pt idx="2653">
                  <c:v>44284</c:v>
                </c:pt>
                <c:pt idx="2654">
                  <c:v>44285</c:v>
                </c:pt>
                <c:pt idx="2655">
                  <c:v>44286</c:v>
                </c:pt>
                <c:pt idx="2656">
                  <c:v>44287</c:v>
                </c:pt>
                <c:pt idx="2657">
                  <c:v>44288</c:v>
                </c:pt>
                <c:pt idx="2658">
                  <c:v>44289</c:v>
                </c:pt>
                <c:pt idx="2659">
                  <c:v>44290</c:v>
                </c:pt>
                <c:pt idx="2660">
                  <c:v>44291</c:v>
                </c:pt>
                <c:pt idx="2661">
                  <c:v>44292</c:v>
                </c:pt>
                <c:pt idx="2662">
                  <c:v>44293</c:v>
                </c:pt>
                <c:pt idx="2663">
                  <c:v>44294</c:v>
                </c:pt>
                <c:pt idx="2664">
                  <c:v>44295</c:v>
                </c:pt>
                <c:pt idx="2665">
                  <c:v>44296</c:v>
                </c:pt>
                <c:pt idx="2666">
                  <c:v>44297</c:v>
                </c:pt>
                <c:pt idx="2667">
                  <c:v>44298</c:v>
                </c:pt>
                <c:pt idx="2668">
                  <c:v>44299</c:v>
                </c:pt>
                <c:pt idx="2669">
                  <c:v>44300</c:v>
                </c:pt>
                <c:pt idx="2670">
                  <c:v>44301</c:v>
                </c:pt>
                <c:pt idx="2671">
                  <c:v>44302</c:v>
                </c:pt>
                <c:pt idx="2672">
                  <c:v>44303</c:v>
                </c:pt>
                <c:pt idx="2673">
                  <c:v>44304</c:v>
                </c:pt>
                <c:pt idx="2674">
                  <c:v>44305</c:v>
                </c:pt>
                <c:pt idx="2675">
                  <c:v>44306</c:v>
                </c:pt>
                <c:pt idx="2676">
                  <c:v>44307</c:v>
                </c:pt>
                <c:pt idx="2677">
                  <c:v>44308</c:v>
                </c:pt>
                <c:pt idx="2678">
                  <c:v>44309</c:v>
                </c:pt>
                <c:pt idx="2679">
                  <c:v>44310</c:v>
                </c:pt>
                <c:pt idx="2680">
                  <c:v>44311</c:v>
                </c:pt>
                <c:pt idx="2681">
                  <c:v>44312</c:v>
                </c:pt>
                <c:pt idx="2682">
                  <c:v>44313</c:v>
                </c:pt>
                <c:pt idx="2683">
                  <c:v>44314</c:v>
                </c:pt>
                <c:pt idx="2684">
                  <c:v>44315</c:v>
                </c:pt>
                <c:pt idx="2685">
                  <c:v>44316</c:v>
                </c:pt>
                <c:pt idx="2686">
                  <c:v>44317</c:v>
                </c:pt>
                <c:pt idx="2687">
                  <c:v>44318</c:v>
                </c:pt>
                <c:pt idx="2688">
                  <c:v>44319</c:v>
                </c:pt>
                <c:pt idx="2689">
                  <c:v>44320</c:v>
                </c:pt>
                <c:pt idx="2690">
                  <c:v>44321</c:v>
                </c:pt>
                <c:pt idx="2691">
                  <c:v>44322</c:v>
                </c:pt>
                <c:pt idx="2692">
                  <c:v>44323</c:v>
                </c:pt>
                <c:pt idx="2693">
                  <c:v>44324</c:v>
                </c:pt>
                <c:pt idx="2694">
                  <c:v>44325</c:v>
                </c:pt>
                <c:pt idx="2695">
                  <c:v>44326</c:v>
                </c:pt>
                <c:pt idx="2696">
                  <c:v>44327</c:v>
                </c:pt>
                <c:pt idx="2697">
                  <c:v>44328</c:v>
                </c:pt>
                <c:pt idx="2698">
                  <c:v>44329</c:v>
                </c:pt>
                <c:pt idx="2699">
                  <c:v>44330</c:v>
                </c:pt>
                <c:pt idx="2700">
                  <c:v>44331</c:v>
                </c:pt>
                <c:pt idx="2701">
                  <c:v>44332</c:v>
                </c:pt>
                <c:pt idx="2702">
                  <c:v>44333</c:v>
                </c:pt>
                <c:pt idx="2703">
                  <c:v>44334</c:v>
                </c:pt>
                <c:pt idx="2704">
                  <c:v>44335</c:v>
                </c:pt>
                <c:pt idx="2705">
                  <c:v>44336</c:v>
                </c:pt>
                <c:pt idx="2706">
                  <c:v>44337</c:v>
                </c:pt>
                <c:pt idx="2707">
                  <c:v>44338</c:v>
                </c:pt>
                <c:pt idx="2708">
                  <c:v>44339</c:v>
                </c:pt>
                <c:pt idx="2709">
                  <c:v>44340</c:v>
                </c:pt>
                <c:pt idx="2710">
                  <c:v>44341</c:v>
                </c:pt>
                <c:pt idx="2711">
                  <c:v>44342</c:v>
                </c:pt>
                <c:pt idx="2712">
                  <c:v>44343</c:v>
                </c:pt>
                <c:pt idx="2713">
                  <c:v>44344</c:v>
                </c:pt>
                <c:pt idx="2714">
                  <c:v>44345</c:v>
                </c:pt>
                <c:pt idx="2715">
                  <c:v>44346</c:v>
                </c:pt>
                <c:pt idx="2716">
                  <c:v>44347</c:v>
                </c:pt>
                <c:pt idx="2717">
                  <c:v>44348</c:v>
                </c:pt>
                <c:pt idx="2718">
                  <c:v>44349</c:v>
                </c:pt>
                <c:pt idx="2719">
                  <c:v>44350</c:v>
                </c:pt>
                <c:pt idx="2720">
                  <c:v>44351</c:v>
                </c:pt>
                <c:pt idx="2721">
                  <c:v>44352</c:v>
                </c:pt>
                <c:pt idx="2722">
                  <c:v>44353</c:v>
                </c:pt>
                <c:pt idx="2723">
                  <c:v>44354</c:v>
                </c:pt>
                <c:pt idx="2724">
                  <c:v>44355</c:v>
                </c:pt>
                <c:pt idx="2725">
                  <c:v>44356</c:v>
                </c:pt>
                <c:pt idx="2726">
                  <c:v>44357</c:v>
                </c:pt>
                <c:pt idx="2727">
                  <c:v>44358</c:v>
                </c:pt>
                <c:pt idx="2728">
                  <c:v>44359</c:v>
                </c:pt>
                <c:pt idx="2729">
                  <c:v>44360</c:v>
                </c:pt>
                <c:pt idx="2730">
                  <c:v>44361</c:v>
                </c:pt>
                <c:pt idx="2731">
                  <c:v>44362</c:v>
                </c:pt>
                <c:pt idx="2732">
                  <c:v>44363</c:v>
                </c:pt>
                <c:pt idx="2733">
                  <c:v>44364</c:v>
                </c:pt>
                <c:pt idx="2734">
                  <c:v>44365</c:v>
                </c:pt>
                <c:pt idx="2735">
                  <c:v>44366</c:v>
                </c:pt>
                <c:pt idx="2736">
                  <c:v>44367</c:v>
                </c:pt>
                <c:pt idx="2737">
                  <c:v>44368</c:v>
                </c:pt>
                <c:pt idx="2738">
                  <c:v>44369</c:v>
                </c:pt>
                <c:pt idx="2739">
                  <c:v>44370</c:v>
                </c:pt>
                <c:pt idx="2740">
                  <c:v>44371</c:v>
                </c:pt>
                <c:pt idx="2741">
                  <c:v>44372</c:v>
                </c:pt>
                <c:pt idx="2742">
                  <c:v>44373</c:v>
                </c:pt>
                <c:pt idx="2743">
                  <c:v>44374</c:v>
                </c:pt>
                <c:pt idx="2744">
                  <c:v>44375</c:v>
                </c:pt>
                <c:pt idx="2745">
                  <c:v>44376</c:v>
                </c:pt>
                <c:pt idx="2746">
                  <c:v>44377</c:v>
                </c:pt>
                <c:pt idx="2747">
                  <c:v>44378</c:v>
                </c:pt>
                <c:pt idx="2748">
                  <c:v>44379</c:v>
                </c:pt>
                <c:pt idx="2749">
                  <c:v>44380</c:v>
                </c:pt>
                <c:pt idx="2750">
                  <c:v>44381</c:v>
                </c:pt>
                <c:pt idx="2751">
                  <c:v>44382</c:v>
                </c:pt>
                <c:pt idx="2752">
                  <c:v>44383</c:v>
                </c:pt>
                <c:pt idx="2753">
                  <c:v>44384</c:v>
                </c:pt>
                <c:pt idx="2754">
                  <c:v>44385</c:v>
                </c:pt>
                <c:pt idx="2755">
                  <c:v>44386</c:v>
                </c:pt>
                <c:pt idx="2756">
                  <c:v>44387</c:v>
                </c:pt>
                <c:pt idx="2757">
                  <c:v>44388</c:v>
                </c:pt>
                <c:pt idx="2758">
                  <c:v>44389</c:v>
                </c:pt>
                <c:pt idx="2759">
                  <c:v>44390</c:v>
                </c:pt>
                <c:pt idx="2760">
                  <c:v>44391</c:v>
                </c:pt>
                <c:pt idx="2761">
                  <c:v>44392</c:v>
                </c:pt>
                <c:pt idx="2762">
                  <c:v>44393</c:v>
                </c:pt>
                <c:pt idx="2763">
                  <c:v>44394</c:v>
                </c:pt>
                <c:pt idx="2764">
                  <c:v>44395</c:v>
                </c:pt>
                <c:pt idx="2765">
                  <c:v>44396</c:v>
                </c:pt>
                <c:pt idx="2766">
                  <c:v>44397</c:v>
                </c:pt>
                <c:pt idx="2767">
                  <c:v>44398</c:v>
                </c:pt>
                <c:pt idx="2768">
                  <c:v>44399</c:v>
                </c:pt>
                <c:pt idx="2769">
                  <c:v>44400</c:v>
                </c:pt>
                <c:pt idx="2770">
                  <c:v>44401</c:v>
                </c:pt>
                <c:pt idx="2771">
                  <c:v>44402</c:v>
                </c:pt>
                <c:pt idx="2772">
                  <c:v>44403</c:v>
                </c:pt>
                <c:pt idx="2773">
                  <c:v>44404</c:v>
                </c:pt>
                <c:pt idx="2774">
                  <c:v>44405</c:v>
                </c:pt>
                <c:pt idx="2775">
                  <c:v>44406</c:v>
                </c:pt>
                <c:pt idx="2776">
                  <c:v>44407</c:v>
                </c:pt>
                <c:pt idx="2777">
                  <c:v>44408</c:v>
                </c:pt>
                <c:pt idx="2778">
                  <c:v>44409</c:v>
                </c:pt>
                <c:pt idx="2779">
                  <c:v>44410</c:v>
                </c:pt>
                <c:pt idx="2780">
                  <c:v>44411</c:v>
                </c:pt>
                <c:pt idx="2781">
                  <c:v>44412</c:v>
                </c:pt>
                <c:pt idx="2782">
                  <c:v>44413</c:v>
                </c:pt>
                <c:pt idx="2783">
                  <c:v>44414</c:v>
                </c:pt>
                <c:pt idx="2784">
                  <c:v>44415</c:v>
                </c:pt>
                <c:pt idx="2785">
                  <c:v>44416</c:v>
                </c:pt>
                <c:pt idx="2786">
                  <c:v>44417</c:v>
                </c:pt>
                <c:pt idx="2787">
                  <c:v>44418</c:v>
                </c:pt>
                <c:pt idx="2788">
                  <c:v>44419</c:v>
                </c:pt>
                <c:pt idx="2789">
                  <c:v>44420</c:v>
                </c:pt>
                <c:pt idx="2790">
                  <c:v>44421</c:v>
                </c:pt>
                <c:pt idx="2791">
                  <c:v>44422</c:v>
                </c:pt>
                <c:pt idx="2792">
                  <c:v>44423</c:v>
                </c:pt>
                <c:pt idx="2793">
                  <c:v>44424</c:v>
                </c:pt>
                <c:pt idx="2794">
                  <c:v>44425</c:v>
                </c:pt>
                <c:pt idx="2795">
                  <c:v>44426</c:v>
                </c:pt>
                <c:pt idx="2796">
                  <c:v>44427</c:v>
                </c:pt>
                <c:pt idx="2797">
                  <c:v>44428</c:v>
                </c:pt>
                <c:pt idx="2798">
                  <c:v>44429</c:v>
                </c:pt>
                <c:pt idx="2799">
                  <c:v>44430</c:v>
                </c:pt>
                <c:pt idx="2800">
                  <c:v>44431</c:v>
                </c:pt>
                <c:pt idx="2801">
                  <c:v>44432</c:v>
                </c:pt>
                <c:pt idx="2802">
                  <c:v>44433</c:v>
                </c:pt>
                <c:pt idx="2803">
                  <c:v>44434</c:v>
                </c:pt>
                <c:pt idx="2804">
                  <c:v>44435</c:v>
                </c:pt>
                <c:pt idx="2805">
                  <c:v>44436</c:v>
                </c:pt>
                <c:pt idx="2806">
                  <c:v>44437</c:v>
                </c:pt>
                <c:pt idx="2807">
                  <c:v>44438</c:v>
                </c:pt>
                <c:pt idx="2808">
                  <c:v>44439</c:v>
                </c:pt>
                <c:pt idx="2809">
                  <c:v>44440</c:v>
                </c:pt>
                <c:pt idx="2810">
                  <c:v>44441</c:v>
                </c:pt>
                <c:pt idx="2811">
                  <c:v>44442</c:v>
                </c:pt>
                <c:pt idx="2812">
                  <c:v>44443</c:v>
                </c:pt>
                <c:pt idx="2813">
                  <c:v>44444</c:v>
                </c:pt>
                <c:pt idx="2814">
                  <c:v>44445</c:v>
                </c:pt>
                <c:pt idx="2815">
                  <c:v>44446</c:v>
                </c:pt>
                <c:pt idx="2816">
                  <c:v>44447</c:v>
                </c:pt>
                <c:pt idx="2817">
                  <c:v>44448</c:v>
                </c:pt>
                <c:pt idx="2818">
                  <c:v>44449</c:v>
                </c:pt>
                <c:pt idx="2819">
                  <c:v>44450</c:v>
                </c:pt>
                <c:pt idx="2820">
                  <c:v>44451</c:v>
                </c:pt>
                <c:pt idx="2821">
                  <c:v>44452</c:v>
                </c:pt>
                <c:pt idx="2822">
                  <c:v>44453</c:v>
                </c:pt>
                <c:pt idx="2823">
                  <c:v>44454</c:v>
                </c:pt>
                <c:pt idx="2824">
                  <c:v>44455</c:v>
                </c:pt>
                <c:pt idx="2825">
                  <c:v>44456</c:v>
                </c:pt>
                <c:pt idx="2826">
                  <c:v>44457</c:v>
                </c:pt>
                <c:pt idx="2827">
                  <c:v>44458</c:v>
                </c:pt>
                <c:pt idx="2828">
                  <c:v>44459</c:v>
                </c:pt>
                <c:pt idx="2829">
                  <c:v>44460</c:v>
                </c:pt>
                <c:pt idx="2830">
                  <c:v>44461</c:v>
                </c:pt>
                <c:pt idx="2831">
                  <c:v>44462</c:v>
                </c:pt>
                <c:pt idx="2832">
                  <c:v>44463</c:v>
                </c:pt>
                <c:pt idx="2833">
                  <c:v>44464</c:v>
                </c:pt>
                <c:pt idx="2834">
                  <c:v>44465</c:v>
                </c:pt>
                <c:pt idx="2835">
                  <c:v>44466</c:v>
                </c:pt>
                <c:pt idx="2836">
                  <c:v>44467</c:v>
                </c:pt>
                <c:pt idx="2837">
                  <c:v>44468</c:v>
                </c:pt>
                <c:pt idx="2838">
                  <c:v>44469</c:v>
                </c:pt>
                <c:pt idx="2839">
                  <c:v>44470</c:v>
                </c:pt>
                <c:pt idx="2840">
                  <c:v>44471</c:v>
                </c:pt>
                <c:pt idx="2841">
                  <c:v>44472</c:v>
                </c:pt>
                <c:pt idx="2842">
                  <c:v>44473</c:v>
                </c:pt>
                <c:pt idx="2843">
                  <c:v>44474</c:v>
                </c:pt>
                <c:pt idx="2844">
                  <c:v>44475</c:v>
                </c:pt>
                <c:pt idx="2845">
                  <c:v>44476</c:v>
                </c:pt>
                <c:pt idx="2846">
                  <c:v>44477</c:v>
                </c:pt>
                <c:pt idx="2847">
                  <c:v>44478</c:v>
                </c:pt>
                <c:pt idx="2848">
                  <c:v>44479</c:v>
                </c:pt>
                <c:pt idx="2849">
                  <c:v>44480</c:v>
                </c:pt>
                <c:pt idx="2850">
                  <c:v>44481</c:v>
                </c:pt>
                <c:pt idx="2851">
                  <c:v>44482</c:v>
                </c:pt>
                <c:pt idx="2852">
                  <c:v>44483</c:v>
                </c:pt>
                <c:pt idx="2853">
                  <c:v>44484</c:v>
                </c:pt>
                <c:pt idx="2854">
                  <c:v>44485</c:v>
                </c:pt>
                <c:pt idx="2855">
                  <c:v>44486</c:v>
                </c:pt>
                <c:pt idx="2856">
                  <c:v>44487</c:v>
                </c:pt>
                <c:pt idx="2857">
                  <c:v>44488</c:v>
                </c:pt>
                <c:pt idx="2858">
                  <c:v>44489</c:v>
                </c:pt>
                <c:pt idx="2859">
                  <c:v>44490</c:v>
                </c:pt>
                <c:pt idx="2860">
                  <c:v>44491</c:v>
                </c:pt>
                <c:pt idx="2861">
                  <c:v>44492</c:v>
                </c:pt>
                <c:pt idx="2862">
                  <c:v>44493</c:v>
                </c:pt>
                <c:pt idx="2863">
                  <c:v>44494</c:v>
                </c:pt>
                <c:pt idx="2864">
                  <c:v>44495</c:v>
                </c:pt>
                <c:pt idx="2865">
                  <c:v>44496</c:v>
                </c:pt>
                <c:pt idx="2866">
                  <c:v>44497</c:v>
                </c:pt>
                <c:pt idx="2867">
                  <c:v>44498</c:v>
                </c:pt>
                <c:pt idx="2868">
                  <c:v>44499</c:v>
                </c:pt>
                <c:pt idx="2869">
                  <c:v>44500</c:v>
                </c:pt>
                <c:pt idx="2870">
                  <c:v>44501</c:v>
                </c:pt>
                <c:pt idx="2871">
                  <c:v>44502</c:v>
                </c:pt>
                <c:pt idx="2872">
                  <c:v>44503</c:v>
                </c:pt>
                <c:pt idx="2873">
                  <c:v>44504</c:v>
                </c:pt>
                <c:pt idx="2874">
                  <c:v>44505</c:v>
                </c:pt>
                <c:pt idx="2875">
                  <c:v>44506</c:v>
                </c:pt>
                <c:pt idx="2876">
                  <c:v>44507</c:v>
                </c:pt>
                <c:pt idx="2877">
                  <c:v>44508</c:v>
                </c:pt>
                <c:pt idx="2878">
                  <c:v>44509</c:v>
                </c:pt>
                <c:pt idx="2879">
                  <c:v>44510</c:v>
                </c:pt>
                <c:pt idx="2880">
                  <c:v>44511</c:v>
                </c:pt>
                <c:pt idx="2881">
                  <c:v>44512</c:v>
                </c:pt>
                <c:pt idx="2882">
                  <c:v>44513</c:v>
                </c:pt>
                <c:pt idx="2883">
                  <c:v>44514</c:v>
                </c:pt>
                <c:pt idx="2884">
                  <c:v>44515</c:v>
                </c:pt>
                <c:pt idx="2885">
                  <c:v>44516</c:v>
                </c:pt>
                <c:pt idx="2886">
                  <c:v>44517</c:v>
                </c:pt>
                <c:pt idx="2887">
                  <c:v>44518</c:v>
                </c:pt>
                <c:pt idx="2888">
                  <c:v>44519</c:v>
                </c:pt>
                <c:pt idx="2889">
                  <c:v>44520</c:v>
                </c:pt>
                <c:pt idx="2890">
                  <c:v>44521</c:v>
                </c:pt>
                <c:pt idx="2891">
                  <c:v>44522</c:v>
                </c:pt>
                <c:pt idx="2892">
                  <c:v>44523</c:v>
                </c:pt>
                <c:pt idx="2893">
                  <c:v>44524</c:v>
                </c:pt>
                <c:pt idx="2894">
                  <c:v>44525</c:v>
                </c:pt>
                <c:pt idx="2895">
                  <c:v>44526</c:v>
                </c:pt>
                <c:pt idx="2896">
                  <c:v>44527</c:v>
                </c:pt>
                <c:pt idx="2897">
                  <c:v>44528</c:v>
                </c:pt>
                <c:pt idx="2898">
                  <c:v>44529</c:v>
                </c:pt>
                <c:pt idx="2899">
                  <c:v>44530</c:v>
                </c:pt>
                <c:pt idx="2900">
                  <c:v>44531</c:v>
                </c:pt>
                <c:pt idx="2901">
                  <c:v>44532</c:v>
                </c:pt>
                <c:pt idx="2902">
                  <c:v>44533</c:v>
                </c:pt>
                <c:pt idx="2903">
                  <c:v>44534</c:v>
                </c:pt>
                <c:pt idx="2904">
                  <c:v>44535</c:v>
                </c:pt>
                <c:pt idx="2905">
                  <c:v>44536</c:v>
                </c:pt>
                <c:pt idx="2906">
                  <c:v>44537</c:v>
                </c:pt>
                <c:pt idx="2907">
                  <c:v>44538</c:v>
                </c:pt>
                <c:pt idx="2908">
                  <c:v>44539</c:v>
                </c:pt>
                <c:pt idx="2909">
                  <c:v>44540</c:v>
                </c:pt>
                <c:pt idx="2910">
                  <c:v>44541</c:v>
                </c:pt>
                <c:pt idx="2911">
                  <c:v>44542</c:v>
                </c:pt>
                <c:pt idx="2912">
                  <c:v>44543</c:v>
                </c:pt>
                <c:pt idx="2913">
                  <c:v>44544</c:v>
                </c:pt>
                <c:pt idx="2914">
                  <c:v>44545</c:v>
                </c:pt>
                <c:pt idx="2915">
                  <c:v>44546</c:v>
                </c:pt>
                <c:pt idx="2916">
                  <c:v>44547</c:v>
                </c:pt>
                <c:pt idx="2917">
                  <c:v>44548</c:v>
                </c:pt>
                <c:pt idx="2918">
                  <c:v>44549</c:v>
                </c:pt>
                <c:pt idx="2919">
                  <c:v>44550</c:v>
                </c:pt>
                <c:pt idx="2920">
                  <c:v>44551</c:v>
                </c:pt>
                <c:pt idx="2921">
                  <c:v>44552</c:v>
                </c:pt>
                <c:pt idx="2922">
                  <c:v>44553</c:v>
                </c:pt>
                <c:pt idx="2923">
                  <c:v>44554</c:v>
                </c:pt>
                <c:pt idx="2924">
                  <c:v>44555</c:v>
                </c:pt>
                <c:pt idx="2925">
                  <c:v>44556</c:v>
                </c:pt>
                <c:pt idx="2926">
                  <c:v>44557</c:v>
                </c:pt>
                <c:pt idx="2927">
                  <c:v>44558</c:v>
                </c:pt>
                <c:pt idx="2928">
                  <c:v>44559</c:v>
                </c:pt>
                <c:pt idx="2929">
                  <c:v>44560</c:v>
                </c:pt>
                <c:pt idx="2930">
                  <c:v>44561</c:v>
                </c:pt>
                <c:pt idx="2931">
                  <c:v>44562</c:v>
                </c:pt>
                <c:pt idx="2932">
                  <c:v>44563</c:v>
                </c:pt>
                <c:pt idx="2933">
                  <c:v>44564</c:v>
                </c:pt>
                <c:pt idx="2934">
                  <c:v>44565</c:v>
                </c:pt>
                <c:pt idx="2935">
                  <c:v>44566</c:v>
                </c:pt>
                <c:pt idx="2936">
                  <c:v>44567</c:v>
                </c:pt>
                <c:pt idx="2937">
                  <c:v>44568</c:v>
                </c:pt>
                <c:pt idx="2938">
                  <c:v>44569</c:v>
                </c:pt>
                <c:pt idx="2939">
                  <c:v>44570</c:v>
                </c:pt>
                <c:pt idx="2940">
                  <c:v>44571</c:v>
                </c:pt>
                <c:pt idx="2941">
                  <c:v>44572</c:v>
                </c:pt>
                <c:pt idx="2942">
                  <c:v>44573</c:v>
                </c:pt>
                <c:pt idx="2943">
                  <c:v>44574</c:v>
                </c:pt>
                <c:pt idx="2944">
                  <c:v>44575</c:v>
                </c:pt>
                <c:pt idx="2945">
                  <c:v>44576</c:v>
                </c:pt>
                <c:pt idx="2946">
                  <c:v>44577</c:v>
                </c:pt>
                <c:pt idx="2947">
                  <c:v>44578</c:v>
                </c:pt>
                <c:pt idx="2948">
                  <c:v>44579</c:v>
                </c:pt>
                <c:pt idx="2949">
                  <c:v>44580</c:v>
                </c:pt>
                <c:pt idx="2950">
                  <c:v>44581</c:v>
                </c:pt>
                <c:pt idx="2951">
                  <c:v>44582</c:v>
                </c:pt>
                <c:pt idx="2952">
                  <c:v>44583</c:v>
                </c:pt>
                <c:pt idx="2953">
                  <c:v>44584</c:v>
                </c:pt>
                <c:pt idx="2954">
                  <c:v>44585</c:v>
                </c:pt>
                <c:pt idx="2955">
                  <c:v>44586</c:v>
                </c:pt>
                <c:pt idx="2956">
                  <c:v>44587</c:v>
                </c:pt>
                <c:pt idx="2957">
                  <c:v>44588</c:v>
                </c:pt>
                <c:pt idx="2958">
                  <c:v>44589</c:v>
                </c:pt>
                <c:pt idx="2959">
                  <c:v>44590</c:v>
                </c:pt>
                <c:pt idx="2960">
                  <c:v>44591</c:v>
                </c:pt>
                <c:pt idx="2961">
                  <c:v>44592</c:v>
                </c:pt>
                <c:pt idx="2962">
                  <c:v>44593</c:v>
                </c:pt>
                <c:pt idx="2963">
                  <c:v>44594</c:v>
                </c:pt>
                <c:pt idx="2964">
                  <c:v>44595</c:v>
                </c:pt>
                <c:pt idx="2965">
                  <c:v>44596</c:v>
                </c:pt>
                <c:pt idx="2966">
                  <c:v>44597</c:v>
                </c:pt>
                <c:pt idx="2967">
                  <c:v>44598</c:v>
                </c:pt>
                <c:pt idx="2968">
                  <c:v>44599</c:v>
                </c:pt>
                <c:pt idx="2969">
                  <c:v>44600</c:v>
                </c:pt>
                <c:pt idx="2970">
                  <c:v>44601</c:v>
                </c:pt>
                <c:pt idx="2971">
                  <c:v>44602</c:v>
                </c:pt>
                <c:pt idx="2972">
                  <c:v>44603</c:v>
                </c:pt>
                <c:pt idx="2973">
                  <c:v>44604</c:v>
                </c:pt>
                <c:pt idx="2974">
                  <c:v>44605</c:v>
                </c:pt>
                <c:pt idx="2975">
                  <c:v>44606</c:v>
                </c:pt>
                <c:pt idx="2976">
                  <c:v>44607</c:v>
                </c:pt>
                <c:pt idx="2977">
                  <c:v>44608</c:v>
                </c:pt>
                <c:pt idx="2978">
                  <c:v>44609</c:v>
                </c:pt>
                <c:pt idx="2979">
                  <c:v>44610</c:v>
                </c:pt>
                <c:pt idx="2980">
                  <c:v>44611</c:v>
                </c:pt>
                <c:pt idx="2981">
                  <c:v>44612</c:v>
                </c:pt>
                <c:pt idx="2982">
                  <c:v>44613</c:v>
                </c:pt>
                <c:pt idx="2983">
                  <c:v>44614</c:v>
                </c:pt>
                <c:pt idx="2984">
                  <c:v>44615</c:v>
                </c:pt>
                <c:pt idx="2985">
                  <c:v>44616</c:v>
                </c:pt>
                <c:pt idx="2986">
                  <c:v>44617</c:v>
                </c:pt>
                <c:pt idx="2987">
                  <c:v>44618</c:v>
                </c:pt>
                <c:pt idx="2988">
                  <c:v>44619</c:v>
                </c:pt>
                <c:pt idx="2989">
                  <c:v>44620</c:v>
                </c:pt>
                <c:pt idx="2990">
                  <c:v>44621</c:v>
                </c:pt>
                <c:pt idx="2991">
                  <c:v>44622</c:v>
                </c:pt>
                <c:pt idx="2992">
                  <c:v>44623</c:v>
                </c:pt>
                <c:pt idx="2993">
                  <c:v>44624</c:v>
                </c:pt>
                <c:pt idx="2994">
                  <c:v>44625</c:v>
                </c:pt>
                <c:pt idx="2995">
                  <c:v>44626</c:v>
                </c:pt>
                <c:pt idx="2996">
                  <c:v>44627</c:v>
                </c:pt>
                <c:pt idx="2997">
                  <c:v>44628</c:v>
                </c:pt>
                <c:pt idx="2998">
                  <c:v>44629</c:v>
                </c:pt>
                <c:pt idx="2999">
                  <c:v>44630</c:v>
                </c:pt>
                <c:pt idx="3000">
                  <c:v>44631</c:v>
                </c:pt>
                <c:pt idx="3001">
                  <c:v>44632</c:v>
                </c:pt>
                <c:pt idx="3002">
                  <c:v>44633</c:v>
                </c:pt>
                <c:pt idx="3003">
                  <c:v>44634</c:v>
                </c:pt>
                <c:pt idx="3004">
                  <c:v>44635</c:v>
                </c:pt>
                <c:pt idx="3005">
                  <c:v>44636</c:v>
                </c:pt>
                <c:pt idx="3006">
                  <c:v>44637</c:v>
                </c:pt>
                <c:pt idx="3007">
                  <c:v>44638</c:v>
                </c:pt>
                <c:pt idx="3008">
                  <c:v>44639</c:v>
                </c:pt>
                <c:pt idx="3009">
                  <c:v>44640</c:v>
                </c:pt>
                <c:pt idx="3010">
                  <c:v>44641</c:v>
                </c:pt>
                <c:pt idx="3011">
                  <c:v>44642</c:v>
                </c:pt>
                <c:pt idx="3012">
                  <c:v>44643</c:v>
                </c:pt>
                <c:pt idx="3013">
                  <c:v>44644</c:v>
                </c:pt>
                <c:pt idx="3014">
                  <c:v>44645</c:v>
                </c:pt>
                <c:pt idx="3015">
                  <c:v>44646</c:v>
                </c:pt>
                <c:pt idx="3016">
                  <c:v>44647</c:v>
                </c:pt>
                <c:pt idx="3017">
                  <c:v>44648</c:v>
                </c:pt>
                <c:pt idx="3018">
                  <c:v>44649</c:v>
                </c:pt>
                <c:pt idx="3019">
                  <c:v>44650</c:v>
                </c:pt>
                <c:pt idx="3020">
                  <c:v>44651</c:v>
                </c:pt>
                <c:pt idx="3021">
                  <c:v>44652</c:v>
                </c:pt>
                <c:pt idx="3022">
                  <c:v>44653</c:v>
                </c:pt>
                <c:pt idx="3023">
                  <c:v>44654</c:v>
                </c:pt>
                <c:pt idx="3024">
                  <c:v>44655</c:v>
                </c:pt>
                <c:pt idx="3025">
                  <c:v>44656</c:v>
                </c:pt>
                <c:pt idx="3026">
                  <c:v>44657</c:v>
                </c:pt>
                <c:pt idx="3027">
                  <c:v>44658</c:v>
                </c:pt>
                <c:pt idx="3028">
                  <c:v>44659</c:v>
                </c:pt>
                <c:pt idx="3029">
                  <c:v>44660</c:v>
                </c:pt>
                <c:pt idx="3030">
                  <c:v>44661</c:v>
                </c:pt>
                <c:pt idx="3031">
                  <c:v>44662</c:v>
                </c:pt>
                <c:pt idx="3032">
                  <c:v>44663</c:v>
                </c:pt>
                <c:pt idx="3033">
                  <c:v>44664</c:v>
                </c:pt>
                <c:pt idx="3034">
                  <c:v>44665</c:v>
                </c:pt>
                <c:pt idx="3035">
                  <c:v>44666</c:v>
                </c:pt>
                <c:pt idx="3036">
                  <c:v>44667</c:v>
                </c:pt>
                <c:pt idx="3037">
                  <c:v>44668</c:v>
                </c:pt>
                <c:pt idx="3038">
                  <c:v>44669</c:v>
                </c:pt>
                <c:pt idx="3039">
                  <c:v>44670</c:v>
                </c:pt>
                <c:pt idx="3040">
                  <c:v>44671</c:v>
                </c:pt>
                <c:pt idx="3041">
                  <c:v>44672</c:v>
                </c:pt>
                <c:pt idx="3042">
                  <c:v>44673</c:v>
                </c:pt>
                <c:pt idx="3043">
                  <c:v>44674</c:v>
                </c:pt>
                <c:pt idx="3044">
                  <c:v>44675</c:v>
                </c:pt>
                <c:pt idx="3045">
                  <c:v>44676</c:v>
                </c:pt>
                <c:pt idx="3046">
                  <c:v>44677</c:v>
                </c:pt>
                <c:pt idx="3047">
                  <c:v>44678</c:v>
                </c:pt>
                <c:pt idx="3048">
                  <c:v>44679</c:v>
                </c:pt>
                <c:pt idx="3049">
                  <c:v>44680</c:v>
                </c:pt>
                <c:pt idx="3050">
                  <c:v>44681</c:v>
                </c:pt>
                <c:pt idx="3051">
                  <c:v>44682</c:v>
                </c:pt>
                <c:pt idx="3052">
                  <c:v>44683</c:v>
                </c:pt>
                <c:pt idx="3053">
                  <c:v>44684</c:v>
                </c:pt>
                <c:pt idx="3054">
                  <c:v>44685</c:v>
                </c:pt>
                <c:pt idx="3055">
                  <c:v>44686</c:v>
                </c:pt>
                <c:pt idx="3056">
                  <c:v>44687</c:v>
                </c:pt>
                <c:pt idx="3057">
                  <c:v>44688</c:v>
                </c:pt>
                <c:pt idx="3058">
                  <c:v>44689</c:v>
                </c:pt>
                <c:pt idx="3059">
                  <c:v>44690</c:v>
                </c:pt>
                <c:pt idx="3060">
                  <c:v>44691</c:v>
                </c:pt>
                <c:pt idx="3061">
                  <c:v>44692</c:v>
                </c:pt>
                <c:pt idx="3062">
                  <c:v>44693</c:v>
                </c:pt>
                <c:pt idx="3063">
                  <c:v>44694</c:v>
                </c:pt>
                <c:pt idx="3064">
                  <c:v>44695</c:v>
                </c:pt>
                <c:pt idx="3065">
                  <c:v>44696</c:v>
                </c:pt>
                <c:pt idx="3066">
                  <c:v>44697</c:v>
                </c:pt>
                <c:pt idx="3067">
                  <c:v>44698</c:v>
                </c:pt>
                <c:pt idx="3068">
                  <c:v>44699</c:v>
                </c:pt>
                <c:pt idx="3069">
                  <c:v>44700</c:v>
                </c:pt>
                <c:pt idx="3070">
                  <c:v>44701</c:v>
                </c:pt>
                <c:pt idx="3071">
                  <c:v>44702</c:v>
                </c:pt>
                <c:pt idx="3072">
                  <c:v>44703</c:v>
                </c:pt>
                <c:pt idx="3073">
                  <c:v>44704</c:v>
                </c:pt>
                <c:pt idx="3074">
                  <c:v>44705</c:v>
                </c:pt>
                <c:pt idx="3075">
                  <c:v>44706</c:v>
                </c:pt>
                <c:pt idx="3076">
                  <c:v>44707</c:v>
                </c:pt>
                <c:pt idx="3077">
                  <c:v>44708</c:v>
                </c:pt>
                <c:pt idx="3078">
                  <c:v>44709</c:v>
                </c:pt>
                <c:pt idx="3079">
                  <c:v>44710</c:v>
                </c:pt>
                <c:pt idx="3080">
                  <c:v>44711</c:v>
                </c:pt>
                <c:pt idx="3081">
                  <c:v>44712</c:v>
                </c:pt>
                <c:pt idx="3082">
                  <c:v>44713</c:v>
                </c:pt>
                <c:pt idx="3083">
                  <c:v>44714</c:v>
                </c:pt>
                <c:pt idx="3084">
                  <c:v>44715</c:v>
                </c:pt>
                <c:pt idx="3085">
                  <c:v>44716</c:v>
                </c:pt>
                <c:pt idx="3086">
                  <c:v>44717</c:v>
                </c:pt>
                <c:pt idx="3087">
                  <c:v>44718</c:v>
                </c:pt>
                <c:pt idx="3088">
                  <c:v>44719</c:v>
                </c:pt>
                <c:pt idx="3089">
                  <c:v>44720</c:v>
                </c:pt>
                <c:pt idx="3090">
                  <c:v>44721</c:v>
                </c:pt>
                <c:pt idx="3091">
                  <c:v>44722</c:v>
                </c:pt>
                <c:pt idx="3092">
                  <c:v>44723</c:v>
                </c:pt>
                <c:pt idx="3093">
                  <c:v>44724</c:v>
                </c:pt>
                <c:pt idx="3094">
                  <c:v>44725</c:v>
                </c:pt>
                <c:pt idx="3095">
                  <c:v>44726</c:v>
                </c:pt>
                <c:pt idx="3096">
                  <c:v>44727</c:v>
                </c:pt>
                <c:pt idx="3097">
                  <c:v>44728</c:v>
                </c:pt>
                <c:pt idx="3098">
                  <c:v>44729</c:v>
                </c:pt>
                <c:pt idx="3099">
                  <c:v>44730</c:v>
                </c:pt>
                <c:pt idx="3100">
                  <c:v>44731</c:v>
                </c:pt>
                <c:pt idx="3101">
                  <c:v>44732</c:v>
                </c:pt>
                <c:pt idx="3102">
                  <c:v>44733</c:v>
                </c:pt>
                <c:pt idx="3103">
                  <c:v>44734</c:v>
                </c:pt>
                <c:pt idx="3104">
                  <c:v>44735</c:v>
                </c:pt>
                <c:pt idx="3105">
                  <c:v>44736</c:v>
                </c:pt>
                <c:pt idx="3106">
                  <c:v>44737</c:v>
                </c:pt>
                <c:pt idx="3107">
                  <c:v>44738</c:v>
                </c:pt>
                <c:pt idx="3108">
                  <c:v>44739</c:v>
                </c:pt>
                <c:pt idx="3109">
                  <c:v>44740</c:v>
                </c:pt>
                <c:pt idx="3110">
                  <c:v>44741</c:v>
                </c:pt>
                <c:pt idx="3111">
                  <c:v>44742</c:v>
                </c:pt>
                <c:pt idx="3112">
                  <c:v>44743</c:v>
                </c:pt>
                <c:pt idx="3113">
                  <c:v>44744</c:v>
                </c:pt>
                <c:pt idx="3114">
                  <c:v>44745</c:v>
                </c:pt>
                <c:pt idx="3115">
                  <c:v>44746</c:v>
                </c:pt>
                <c:pt idx="3116">
                  <c:v>44747</c:v>
                </c:pt>
                <c:pt idx="3117">
                  <c:v>44748</c:v>
                </c:pt>
                <c:pt idx="3118">
                  <c:v>44749</c:v>
                </c:pt>
                <c:pt idx="3119">
                  <c:v>44750</c:v>
                </c:pt>
                <c:pt idx="3120">
                  <c:v>44751</c:v>
                </c:pt>
                <c:pt idx="3121">
                  <c:v>44752</c:v>
                </c:pt>
                <c:pt idx="3122">
                  <c:v>44753</c:v>
                </c:pt>
                <c:pt idx="3123">
                  <c:v>44754</c:v>
                </c:pt>
                <c:pt idx="3124">
                  <c:v>44755</c:v>
                </c:pt>
                <c:pt idx="3125">
                  <c:v>44756</c:v>
                </c:pt>
                <c:pt idx="3126">
                  <c:v>44757</c:v>
                </c:pt>
                <c:pt idx="3127">
                  <c:v>44758</c:v>
                </c:pt>
                <c:pt idx="3128">
                  <c:v>44759</c:v>
                </c:pt>
                <c:pt idx="3129">
                  <c:v>44760</c:v>
                </c:pt>
                <c:pt idx="3130">
                  <c:v>44761</c:v>
                </c:pt>
                <c:pt idx="3131">
                  <c:v>44762</c:v>
                </c:pt>
                <c:pt idx="3132">
                  <c:v>44763</c:v>
                </c:pt>
                <c:pt idx="3133">
                  <c:v>44764</c:v>
                </c:pt>
                <c:pt idx="3134">
                  <c:v>44765</c:v>
                </c:pt>
                <c:pt idx="3135">
                  <c:v>44766</c:v>
                </c:pt>
                <c:pt idx="3136">
                  <c:v>44767</c:v>
                </c:pt>
                <c:pt idx="3137">
                  <c:v>44768</c:v>
                </c:pt>
                <c:pt idx="3138">
                  <c:v>44769</c:v>
                </c:pt>
                <c:pt idx="3139">
                  <c:v>44770</c:v>
                </c:pt>
                <c:pt idx="3140">
                  <c:v>44771</c:v>
                </c:pt>
                <c:pt idx="3141">
                  <c:v>44772</c:v>
                </c:pt>
                <c:pt idx="3142">
                  <c:v>44773</c:v>
                </c:pt>
                <c:pt idx="3143">
                  <c:v>44774</c:v>
                </c:pt>
                <c:pt idx="3144">
                  <c:v>44775</c:v>
                </c:pt>
                <c:pt idx="3145">
                  <c:v>44776</c:v>
                </c:pt>
                <c:pt idx="3146">
                  <c:v>44777</c:v>
                </c:pt>
                <c:pt idx="3147">
                  <c:v>44778</c:v>
                </c:pt>
                <c:pt idx="3148">
                  <c:v>44779</c:v>
                </c:pt>
                <c:pt idx="3149">
                  <c:v>44780</c:v>
                </c:pt>
                <c:pt idx="3150">
                  <c:v>44781</c:v>
                </c:pt>
                <c:pt idx="3151">
                  <c:v>44782</c:v>
                </c:pt>
                <c:pt idx="3152">
                  <c:v>44783</c:v>
                </c:pt>
                <c:pt idx="3153">
                  <c:v>44784</c:v>
                </c:pt>
                <c:pt idx="3154">
                  <c:v>44785</c:v>
                </c:pt>
                <c:pt idx="3155">
                  <c:v>44786</c:v>
                </c:pt>
                <c:pt idx="3156">
                  <c:v>44787</c:v>
                </c:pt>
                <c:pt idx="3157">
                  <c:v>44788</c:v>
                </c:pt>
                <c:pt idx="3158">
                  <c:v>44789</c:v>
                </c:pt>
                <c:pt idx="3159">
                  <c:v>44790</c:v>
                </c:pt>
                <c:pt idx="3160">
                  <c:v>44791</c:v>
                </c:pt>
                <c:pt idx="3161">
                  <c:v>44792</c:v>
                </c:pt>
                <c:pt idx="3162">
                  <c:v>44793</c:v>
                </c:pt>
                <c:pt idx="3163">
                  <c:v>44794</c:v>
                </c:pt>
                <c:pt idx="3164">
                  <c:v>44795</c:v>
                </c:pt>
                <c:pt idx="3165">
                  <c:v>44796</c:v>
                </c:pt>
                <c:pt idx="3166">
                  <c:v>44797</c:v>
                </c:pt>
                <c:pt idx="3167">
                  <c:v>44798</c:v>
                </c:pt>
                <c:pt idx="3168">
                  <c:v>44799</c:v>
                </c:pt>
                <c:pt idx="3169">
                  <c:v>44800</c:v>
                </c:pt>
                <c:pt idx="3170">
                  <c:v>44801</c:v>
                </c:pt>
                <c:pt idx="3171">
                  <c:v>44802</c:v>
                </c:pt>
                <c:pt idx="3172">
                  <c:v>44803</c:v>
                </c:pt>
                <c:pt idx="3173">
                  <c:v>44804</c:v>
                </c:pt>
                <c:pt idx="3174">
                  <c:v>44805</c:v>
                </c:pt>
                <c:pt idx="3175">
                  <c:v>44806</c:v>
                </c:pt>
                <c:pt idx="3176">
                  <c:v>44807</c:v>
                </c:pt>
                <c:pt idx="3177">
                  <c:v>44808</c:v>
                </c:pt>
                <c:pt idx="3178">
                  <c:v>44809</c:v>
                </c:pt>
                <c:pt idx="3179">
                  <c:v>44810</c:v>
                </c:pt>
                <c:pt idx="3180">
                  <c:v>44811</c:v>
                </c:pt>
                <c:pt idx="3181">
                  <c:v>44812</c:v>
                </c:pt>
                <c:pt idx="3182">
                  <c:v>44813</c:v>
                </c:pt>
                <c:pt idx="3183">
                  <c:v>44814</c:v>
                </c:pt>
                <c:pt idx="3184">
                  <c:v>44815</c:v>
                </c:pt>
                <c:pt idx="3185">
                  <c:v>44816</c:v>
                </c:pt>
                <c:pt idx="3186">
                  <c:v>44817</c:v>
                </c:pt>
                <c:pt idx="3187">
                  <c:v>44818</c:v>
                </c:pt>
                <c:pt idx="3188">
                  <c:v>44819</c:v>
                </c:pt>
                <c:pt idx="3189">
                  <c:v>44820</c:v>
                </c:pt>
                <c:pt idx="3190">
                  <c:v>44821</c:v>
                </c:pt>
                <c:pt idx="3191">
                  <c:v>44822</c:v>
                </c:pt>
                <c:pt idx="3192">
                  <c:v>44823</c:v>
                </c:pt>
                <c:pt idx="3193">
                  <c:v>44824</c:v>
                </c:pt>
                <c:pt idx="3194">
                  <c:v>44825</c:v>
                </c:pt>
                <c:pt idx="3195">
                  <c:v>44826</c:v>
                </c:pt>
                <c:pt idx="3196">
                  <c:v>44827</c:v>
                </c:pt>
                <c:pt idx="3197">
                  <c:v>44828</c:v>
                </c:pt>
                <c:pt idx="3198">
                  <c:v>44829</c:v>
                </c:pt>
                <c:pt idx="3199">
                  <c:v>44830</c:v>
                </c:pt>
                <c:pt idx="3200">
                  <c:v>44831</c:v>
                </c:pt>
                <c:pt idx="3201">
                  <c:v>44832</c:v>
                </c:pt>
                <c:pt idx="3202">
                  <c:v>44833</c:v>
                </c:pt>
                <c:pt idx="3203">
                  <c:v>44834</c:v>
                </c:pt>
                <c:pt idx="3204">
                  <c:v>44835</c:v>
                </c:pt>
                <c:pt idx="3205">
                  <c:v>44836</c:v>
                </c:pt>
                <c:pt idx="3206">
                  <c:v>44837</c:v>
                </c:pt>
                <c:pt idx="3207">
                  <c:v>44838</c:v>
                </c:pt>
                <c:pt idx="3208">
                  <c:v>44839</c:v>
                </c:pt>
                <c:pt idx="3209">
                  <c:v>44840</c:v>
                </c:pt>
                <c:pt idx="3210">
                  <c:v>44841</c:v>
                </c:pt>
                <c:pt idx="3211">
                  <c:v>44842</c:v>
                </c:pt>
                <c:pt idx="3212">
                  <c:v>44843</c:v>
                </c:pt>
                <c:pt idx="3213">
                  <c:v>44844</c:v>
                </c:pt>
                <c:pt idx="3214">
                  <c:v>44845</c:v>
                </c:pt>
                <c:pt idx="3215">
                  <c:v>44846</c:v>
                </c:pt>
                <c:pt idx="3216">
                  <c:v>44847</c:v>
                </c:pt>
                <c:pt idx="3217">
                  <c:v>44848</c:v>
                </c:pt>
                <c:pt idx="3218">
                  <c:v>44849</c:v>
                </c:pt>
                <c:pt idx="3219">
                  <c:v>44850</c:v>
                </c:pt>
                <c:pt idx="3220">
                  <c:v>44851</c:v>
                </c:pt>
                <c:pt idx="3221">
                  <c:v>44852</c:v>
                </c:pt>
                <c:pt idx="3222">
                  <c:v>44853</c:v>
                </c:pt>
                <c:pt idx="3223">
                  <c:v>44854</c:v>
                </c:pt>
                <c:pt idx="3224">
                  <c:v>44855</c:v>
                </c:pt>
                <c:pt idx="3225">
                  <c:v>44856</c:v>
                </c:pt>
                <c:pt idx="3226">
                  <c:v>44857</c:v>
                </c:pt>
                <c:pt idx="3227">
                  <c:v>44858</c:v>
                </c:pt>
                <c:pt idx="3228">
                  <c:v>44859</c:v>
                </c:pt>
                <c:pt idx="3229">
                  <c:v>44860</c:v>
                </c:pt>
                <c:pt idx="3230">
                  <c:v>44861</c:v>
                </c:pt>
                <c:pt idx="3231">
                  <c:v>44862</c:v>
                </c:pt>
                <c:pt idx="3232">
                  <c:v>44863</c:v>
                </c:pt>
                <c:pt idx="3233">
                  <c:v>44864</c:v>
                </c:pt>
                <c:pt idx="3234">
                  <c:v>44865</c:v>
                </c:pt>
                <c:pt idx="3235">
                  <c:v>44866</c:v>
                </c:pt>
                <c:pt idx="3236">
                  <c:v>44867</c:v>
                </c:pt>
                <c:pt idx="3237">
                  <c:v>44868</c:v>
                </c:pt>
                <c:pt idx="3238">
                  <c:v>44869</c:v>
                </c:pt>
                <c:pt idx="3239">
                  <c:v>44870</c:v>
                </c:pt>
                <c:pt idx="3240">
                  <c:v>44871</c:v>
                </c:pt>
                <c:pt idx="3241">
                  <c:v>44872</c:v>
                </c:pt>
                <c:pt idx="3242">
                  <c:v>44873</c:v>
                </c:pt>
                <c:pt idx="3243">
                  <c:v>44874</c:v>
                </c:pt>
                <c:pt idx="3244">
                  <c:v>44875</c:v>
                </c:pt>
                <c:pt idx="3245">
                  <c:v>44876</c:v>
                </c:pt>
                <c:pt idx="3246">
                  <c:v>44877</c:v>
                </c:pt>
                <c:pt idx="3247">
                  <c:v>44878</c:v>
                </c:pt>
                <c:pt idx="3248">
                  <c:v>44879</c:v>
                </c:pt>
                <c:pt idx="3249">
                  <c:v>44880</c:v>
                </c:pt>
                <c:pt idx="3250">
                  <c:v>44881</c:v>
                </c:pt>
                <c:pt idx="3251">
                  <c:v>44882</c:v>
                </c:pt>
                <c:pt idx="3252">
                  <c:v>44883</c:v>
                </c:pt>
                <c:pt idx="3253">
                  <c:v>44884</c:v>
                </c:pt>
                <c:pt idx="3254">
                  <c:v>44885</c:v>
                </c:pt>
                <c:pt idx="3255">
                  <c:v>44886</c:v>
                </c:pt>
                <c:pt idx="3256">
                  <c:v>44887</c:v>
                </c:pt>
                <c:pt idx="3257">
                  <c:v>44888</c:v>
                </c:pt>
                <c:pt idx="3258">
                  <c:v>44889</c:v>
                </c:pt>
                <c:pt idx="3259">
                  <c:v>44890</c:v>
                </c:pt>
                <c:pt idx="3260">
                  <c:v>44891</c:v>
                </c:pt>
                <c:pt idx="3261">
                  <c:v>44892</c:v>
                </c:pt>
                <c:pt idx="3262">
                  <c:v>44893</c:v>
                </c:pt>
                <c:pt idx="3263">
                  <c:v>44894</c:v>
                </c:pt>
                <c:pt idx="3264">
                  <c:v>44895</c:v>
                </c:pt>
                <c:pt idx="3265">
                  <c:v>44896</c:v>
                </c:pt>
                <c:pt idx="3266">
                  <c:v>44897</c:v>
                </c:pt>
                <c:pt idx="3267">
                  <c:v>44898</c:v>
                </c:pt>
                <c:pt idx="3268">
                  <c:v>44899</c:v>
                </c:pt>
                <c:pt idx="3269">
                  <c:v>44900</c:v>
                </c:pt>
                <c:pt idx="3270">
                  <c:v>44901</c:v>
                </c:pt>
                <c:pt idx="3271">
                  <c:v>44902</c:v>
                </c:pt>
                <c:pt idx="3272">
                  <c:v>44903</c:v>
                </c:pt>
                <c:pt idx="3273">
                  <c:v>44904</c:v>
                </c:pt>
                <c:pt idx="3274">
                  <c:v>44905</c:v>
                </c:pt>
                <c:pt idx="3275">
                  <c:v>44906</c:v>
                </c:pt>
                <c:pt idx="3276">
                  <c:v>44907</c:v>
                </c:pt>
                <c:pt idx="3277">
                  <c:v>44908</c:v>
                </c:pt>
                <c:pt idx="3278">
                  <c:v>44909</c:v>
                </c:pt>
                <c:pt idx="3279">
                  <c:v>44910</c:v>
                </c:pt>
                <c:pt idx="3280">
                  <c:v>44911</c:v>
                </c:pt>
                <c:pt idx="3281">
                  <c:v>44912</c:v>
                </c:pt>
                <c:pt idx="3282">
                  <c:v>44913</c:v>
                </c:pt>
                <c:pt idx="3283">
                  <c:v>44914</c:v>
                </c:pt>
                <c:pt idx="3284">
                  <c:v>44915</c:v>
                </c:pt>
                <c:pt idx="3285">
                  <c:v>44916</c:v>
                </c:pt>
                <c:pt idx="3286">
                  <c:v>44917</c:v>
                </c:pt>
                <c:pt idx="3287">
                  <c:v>44918</c:v>
                </c:pt>
                <c:pt idx="3288">
                  <c:v>44919</c:v>
                </c:pt>
                <c:pt idx="3289">
                  <c:v>44920</c:v>
                </c:pt>
                <c:pt idx="3290">
                  <c:v>44921</c:v>
                </c:pt>
                <c:pt idx="3291">
                  <c:v>44922</c:v>
                </c:pt>
                <c:pt idx="3292">
                  <c:v>44923</c:v>
                </c:pt>
                <c:pt idx="3293">
                  <c:v>44924</c:v>
                </c:pt>
                <c:pt idx="3294">
                  <c:v>44925</c:v>
                </c:pt>
                <c:pt idx="3295">
                  <c:v>44926</c:v>
                </c:pt>
                <c:pt idx="3296">
                  <c:v>44927</c:v>
                </c:pt>
                <c:pt idx="3297">
                  <c:v>44928</c:v>
                </c:pt>
                <c:pt idx="3298">
                  <c:v>44929</c:v>
                </c:pt>
                <c:pt idx="3299">
                  <c:v>44930</c:v>
                </c:pt>
                <c:pt idx="3300">
                  <c:v>44931</c:v>
                </c:pt>
                <c:pt idx="3301">
                  <c:v>44932</c:v>
                </c:pt>
                <c:pt idx="3302">
                  <c:v>44933</c:v>
                </c:pt>
                <c:pt idx="3303">
                  <c:v>44934</c:v>
                </c:pt>
                <c:pt idx="3304">
                  <c:v>44935</c:v>
                </c:pt>
                <c:pt idx="3305">
                  <c:v>44936</c:v>
                </c:pt>
                <c:pt idx="3306">
                  <c:v>44937</c:v>
                </c:pt>
                <c:pt idx="3307">
                  <c:v>44938</c:v>
                </c:pt>
                <c:pt idx="3308">
                  <c:v>44939</c:v>
                </c:pt>
                <c:pt idx="3309">
                  <c:v>44940</c:v>
                </c:pt>
                <c:pt idx="3310">
                  <c:v>44941</c:v>
                </c:pt>
                <c:pt idx="3311">
                  <c:v>44942</c:v>
                </c:pt>
                <c:pt idx="3312">
                  <c:v>44943</c:v>
                </c:pt>
                <c:pt idx="3313">
                  <c:v>44944</c:v>
                </c:pt>
                <c:pt idx="3314">
                  <c:v>44945</c:v>
                </c:pt>
                <c:pt idx="3315">
                  <c:v>44946</c:v>
                </c:pt>
                <c:pt idx="3316">
                  <c:v>44947</c:v>
                </c:pt>
                <c:pt idx="3317">
                  <c:v>44948</c:v>
                </c:pt>
                <c:pt idx="3318">
                  <c:v>44949</c:v>
                </c:pt>
                <c:pt idx="3319">
                  <c:v>44950</c:v>
                </c:pt>
                <c:pt idx="3320">
                  <c:v>44951</c:v>
                </c:pt>
                <c:pt idx="3321">
                  <c:v>44952</c:v>
                </c:pt>
                <c:pt idx="3322">
                  <c:v>44953</c:v>
                </c:pt>
                <c:pt idx="3323">
                  <c:v>44954</c:v>
                </c:pt>
                <c:pt idx="3324">
                  <c:v>44955</c:v>
                </c:pt>
                <c:pt idx="3325">
                  <c:v>44956</c:v>
                </c:pt>
                <c:pt idx="3326">
                  <c:v>44957</c:v>
                </c:pt>
                <c:pt idx="3327">
                  <c:v>44958</c:v>
                </c:pt>
                <c:pt idx="3328">
                  <c:v>44959</c:v>
                </c:pt>
                <c:pt idx="3329">
                  <c:v>44960</c:v>
                </c:pt>
                <c:pt idx="3330">
                  <c:v>44961</c:v>
                </c:pt>
                <c:pt idx="3331">
                  <c:v>44962</c:v>
                </c:pt>
                <c:pt idx="3332">
                  <c:v>44963</c:v>
                </c:pt>
                <c:pt idx="3333">
                  <c:v>44964</c:v>
                </c:pt>
                <c:pt idx="3334">
                  <c:v>44965</c:v>
                </c:pt>
                <c:pt idx="3335">
                  <c:v>44966</c:v>
                </c:pt>
                <c:pt idx="3336">
                  <c:v>44967</c:v>
                </c:pt>
                <c:pt idx="3337">
                  <c:v>44968</c:v>
                </c:pt>
                <c:pt idx="3338">
                  <c:v>44969</c:v>
                </c:pt>
                <c:pt idx="3339">
                  <c:v>44970</c:v>
                </c:pt>
                <c:pt idx="3340">
                  <c:v>44971</c:v>
                </c:pt>
                <c:pt idx="3341">
                  <c:v>44972</c:v>
                </c:pt>
                <c:pt idx="3342">
                  <c:v>44973</c:v>
                </c:pt>
                <c:pt idx="3343">
                  <c:v>44974</c:v>
                </c:pt>
                <c:pt idx="3344">
                  <c:v>44975</c:v>
                </c:pt>
                <c:pt idx="3345">
                  <c:v>44976</c:v>
                </c:pt>
                <c:pt idx="3346">
                  <c:v>44977</c:v>
                </c:pt>
                <c:pt idx="3347">
                  <c:v>44978</c:v>
                </c:pt>
                <c:pt idx="3348">
                  <c:v>44979</c:v>
                </c:pt>
                <c:pt idx="3349">
                  <c:v>44980</c:v>
                </c:pt>
                <c:pt idx="3350">
                  <c:v>44981</c:v>
                </c:pt>
                <c:pt idx="3351">
                  <c:v>44982</c:v>
                </c:pt>
                <c:pt idx="3352">
                  <c:v>44983</c:v>
                </c:pt>
                <c:pt idx="3353">
                  <c:v>44984</c:v>
                </c:pt>
                <c:pt idx="3354">
                  <c:v>44985</c:v>
                </c:pt>
                <c:pt idx="3355">
                  <c:v>44986</c:v>
                </c:pt>
                <c:pt idx="3356">
                  <c:v>44987</c:v>
                </c:pt>
                <c:pt idx="3357">
                  <c:v>44988</c:v>
                </c:pt>
                <c:pt idx="3358">
                  <c:v>44989</c:v>
                </c:pt>
                <c:pt idx="3359">
                  <c:v>44990</c:v>
                </c:pt>
                <c:pt idx="3360">
                  <c:v>44991</c:v>
                </c:pt>
                <c:pt idx="3361">
                  <c:v>44992</c:v>
                </c:pt>
                <c:pt idx="3362">
                  <c:v>44993</c:v>
                </c:pt>
                <c:pt idx="3363">
                  <c:v>44994</c:v>
                </c:pt>
                <c:pt idx="3364">
                  <c:v>44995</c:v>
                </c:pt>
                <c:pt idx="3365">
                  <c:v>44996</c:v>
                </c:pt>
                <c:pt idx="3366">
                  <c:v>44997</c:v>
                </c:pt>
                <c:pt idx="3367">
                  <c:v>44998</c:v>
                </c:pt>
                <c:pt idx="3368">
                  <c:v>44999</c:v>
                </c:pt>
                <c:pt idx="3369">
                  <c:v>45000</c:v>
                </c:pt>
                <c:pt idx="3370">
                  <c:v>45001</c:v>
                </c:pt>
                <c:pt idx="3371">
                  <c:v>45002</c:v>
                </c:pt>
                <c:pt idx="3372">
                  <c:v>45003</c:v>
                </c:pt>
                <c:pt idx="3373">
                  <c:v>45004</c:v>
                </c:pt>
                <c:pt idx="3374">
                  <c:v>45005</c:v>
                </c:pt>
                <c:pt idx="3375">
                  <c:v>45006</c:v>
                </c:pt>
                <c:pt idx="3376">
                  <c:v>45007</c:v>
                </c:pt>
                <c:pt idx="3377">
                  <c:v>45008</c:v>
                </c:pt>
                <c:pt idx="3378">
                  <c:v>45009</c:v>
                </c:pt>
                <c:pt idx="3379">
                  <c:v>45010</c:v>
                </c:pt>
                <c:pt idx="3380">
                  <c:v>45011</c:v>
                </c:pt>
                <c:pt idx="3381">
                  <c:v>45012</c:v>
                </c:pt>
                <c:pt idx="3382">
                  <c:v>45013</c:v>
                </c:pt>
                <c:pt idx="3383">
                  <c:v>45014</c:v>
                </c:pt>
                <c:pt idx="3384">
                  <c:v>45015</c:v>
                </c:pt>
                <c:pt idx="3385">
                  <c:v>45016</c:v>
                </c:pt>
                <c:pt idx="3386">
                  <c:v>45017</c:v>
                </c:pt>
                <c:pt idx="3387">
                  <c:v>45018</c:v>
                </c:pt>
                <c:pt idx="3388">
                  <c:v>45019</c:v>
                </c:pt>
                <c:pt idx="3389">
                  <c:v>45020</c:v>
                </c:pt>
                <c:pt idx="3390">
                  <c:v>45021</c:v>
                </c:pt>
                <c:pt idx="3391">
                  <c:v>45022</c:v>
                </c:pt>
                <c:pt idx="3392">
                  <c:v>45023</c:v>
                </c:pt>
                <c:pt idx="3393">
                  <c:v>45024</c:v>
                </c:pt>
                <c:pt idx="3394">
                  <c:v>45025</c:v>
                </c:pt>
                <c:pt idx="3395">
                  <c:v>45026</c:v>
                </c:pt>
                <c:pt idx="3396">
                  <c:v>45027</c:v>
                </c:pt>
                <c:pt idx="3397">
                  <c:v>45028</c:v>
                </c:pt>
                <c:pt idx="3398">
                  <c:v>45029</c:v>
                </c:pt>
                <c:pt idx="3399">
                  <c:v>45030</c:v>
                </c:pt>
                <c:pt idx="3400">
                  <c:v>45031</c:v>
                </c:pt>
                <c:pt idx="3401">
                  <c:v>45032</c:v>
                </c:pt>
                <c:pt idx="3402">
                  <c:v>45033</c:v>
                </c:pt>
                <c:pt idx="3403">
                  <c:v>45034</c:v>
                </c:pt>
                <c:pt idx="3404">
                  <c:v>45035</c:v>
                </c:pt>
                <c:pt idx="3405">
                  <c:v>45036</c:v>
                </c:pt>
                <c:pt idx="3406">
                  <c:v>45037</c:v>
                </c:pt>
                <c:pt idx="3407">
                  <c:v>45038</c:v>
                </c:pt>
                <c:pt idx="3408">
                  <c:v>45039</c:v>
                </c:pt>
                <c:pt idx="3409">
                  <c:v>45040</c:v>
                </c:pt>
                <c:pt idx="3410">
                  <c:v>45041</c:v>
                </c:pt>
                <c:pt idx="3411">
                  <c:v>45042</c:v>
                </c:pt>
                <c:pt idx="3412">
                  <c:v>45043</c:v>
                </c:pt>
                <c:pt idx="3413">
                  <c:v>45044</c:v>
                </c:pt>
                <c:pt idx="3414">
                  <c:v>45045</c:v>
                </c:pt>
                <c:pt idx="3415">
                  <c:v>45046</c:v>
                </c:pt>
                <c:pt idx="3416">
                  <c:v>45047</c:v>
                </c:pt>
                <c:pt idx="3417">
                  <c:v>45048</c:v>
                </c:pt>
                <c:pt idx="3418">
                  <c:v>45049</c:v>
                </c:pt>
                <c:pt idx="3419">
                  <c:v>45050</c:v>
                </c:pt>
                <c:pt idx="3420">
                  <c:v>45051</c:v>
                </c:pt>
                <c:pt idx="3421">
                  <c:v>45052</c:v>
                </c:pt>
                <c:pt idx="3422">
                  <c:v>45053</c:v>
                </c:pt>
                <c:pt idx="3423">
                  <c:v>45054</c:v>
                </c:pt>
                <c:pt idx="3424">
                  <c:v>45055</c:v>
                </c:pt>
                <c:pt idx="3425">
                  <c:v>45056</c:v>
                </c:pt>
                <c:pt idx="3426">
                  <c:v>45057</c:v>
                </c:pt>
                <c:pt idx="3427">
                  <c:v>45058</c:v>
                </c:pt>
                <c:pt idx="3428">
                  <c:v>45059</c:v>
                </c:pt>
                <c:pt idx="3429">
                  <c:v>45060</c:v>
                </c:pt>
                <c:pt idx="3430">
                  <c:v>45061</c:v>
                </c:pt>
                <c:pt idx="3431">
                  <c:v>45062</c:v>
                </c:pt>
                <c:pt idx="3432">
                  <c:v>45063</c:v>
                </c:pt>
                <c:pt idx="3433">
                  <c:v>45064</c:v>
                </c:pt>
                <c:pt idx="3434">
                  <c:v>45065</c:v>
                </c:pt>
                <c:pt idx="3435">
                  <c:v>45066</c:v>
                </c:pt>
                <c:pt idx="3436">
                  <c:v>45067</c:v>
                </c:pt>
                <c:pt idx="3437">
                  <c:v>45068</c:v>
                </c:pt>
                <c:pt idx="3438">
                  <c:v>45069</c:v>
                </c:pt>
                <c:pt idx="3439">
                  <c:v>45070</c:v>
                </c:pt>
                <c:pt idx="3440">
                  <c:v>45071</c:v>
                </c:pt>
                <c:pt idx="3441">
                  <c:v>45072</c:v>
                </c:pt>
                <c:pt idx="3442">
                  <c:v>45073</c:v>
                </c:pt>
                <c:pt idx="3443">
                  <c:v>45074</c:v>
                </c:pt>
                <c:pt idx="3444">
                  <c:v>45075</c:v>
                </c:pt>
                <c:pt idx="3445">
                  <c:v>45076</c:v>
                </c:pt>
                <c:pt idx="3446">
                  <c:v>45077</c:v>
                </c:pt>
                <c:pt idx="3447">
                  <c:v>45078</c:v>
                </c:pt>
                <c:pt idx="3448">
                  <c:v>45079</c:v>
                </c:pt>
                <c:pt idx="3449">
                  <c:v>45080</c:v>
                </c:pt>
                <c:pt idx="3450">
                  <c:v>45081</c:v>
                </c:pt>
                <c:pt idx="3451">
                  <c:v>45082</c:v>
                </c:pt>
                <c:pt idx="3452">
                  <c:v>45083</c:v>
                </c:pt>
                <c:pt idx="3453">
                  <c:v>45084</c:v>
                </c:pt>
                <c:pt idx="3454">
                  <c:v>45085</c:v>
                </c:pt>
                <c:pt idx="3455">
                  <c:v>45086</c:v>
                </c:pt>
                <c:pt idx="3456">
                  <c:v>45087</c:v>
                </c:pt>
                <c:pt idx="3457">
                  <c:v>45088</c:v>
                </c:pt>
                <c:pt idx="3458">
                  <c:v>45089</c:v>
                </c:pt>
                <c:pt idx="3459">
                  <c:v>45090</c:v>
                </c:pt>
                <c:pt idx="3460">
                  <c:v>45091</c:v>
                </c:pt>
                <c:pt idx="3461">
                  <c:v>45092</c:v>
                </c:pt>
                <c:pt idx="3462">
                  <c:v>45093</c:v>
                </c:pt>
                <c:pt idx="3463">
                  <c:v>45094</c:v>
                </c:pt>
                <c:pt idx="3464">
                  <c:v>45095</c:v>
                </c:pt>
                <c:pt idx="3465">
                  <c:v>45096</c:v>
                </c:pt>
                <c:pt idx="3466">
                  <c:v>45097</c:v>
                </c:pt>
                <c:pt idx="3467">
                  <c:v>45098</c:v>
                </c:pt>
                <c:pt idx="3468">
                  <c:v>45099</c:v>
                </c:pt>
                <c:pt idx="3469">
                  <c:v>45100</c:v>
                </c:pt>
                <c:pt idx="3470">
                  <c:v>45101</c:v>
                </c:pt>
                <c:pt idx="3471">
                  <c:v>45102</c:v>
                </c:pt>
                <c:pt idx="3472">
                  <c:v>45103</c:v>
                </c:pt>
                <c:pt idx="3473">
                  <c:v>45104</c:v>
                </c:pt>
                <c:pt idx="3474">
                  <c:v>45105</c:v>
                </c:pt>
                <c:pt idx="3475">
                  <c:v>45106</c:v>
                </c:pt>
                <c:pt idx="3476">
                  <c:v>45107</c:v>
                </c:pt>
                <c:pt idx="3477">
                  <c:v>45108</c:v>
                </c:pt>
                <c:pt idx="3478">
                  <c:v>45109</c:v>
                </c:pt>
                <c:pt idx="3479">
                  <c:v>45110</c:v>
                </c:pt>
                <c:pt idx="3480">
                  <c:v>45111</c:v>
                </c:pt>
                <c:pt idx="3481">
                  <c:v>45112</c:v>
                </c:pt>
                <c:pt idx="3482">
                  <c:v>45113</c:v>
                </c:pt>
                <c:pt idx="3483">
                  <c:v>45114</c:v>
                </c:pt>
                <c:pt idx="3484">
                  <c:v>45115</c:v>
                </c:pt>
                <c:pt idx="3485">
                  <c:v>45116</c:v>
                </c:pt>
                <c:pt idx="3486">
                  <c:v>45117</c:v>
                </c:pt>
                <c:pt idx="3487">
                  <c:v>45118</c:v>
                </c:pt>
                <c:pt idx="3488">
                  <c:v>45119</c:v>
                </c:pt>
                <c:pt idx="3489">
                  <c:v>45120</c:v>
                </c:pt>
                <c:pt idx="3490">
                  <c:v>45121</c:v>
                </c:pt>
                <c:pt idx="3491">
                  <c:v>45122</c:v>
                </c:pt>
                <c:pt idx="3492">
                  <c:v>45123</c:v>
                </c:pt>
                <c:pt idx="3493">
                  <c:v>45124</c:v>
                </c:pt>
                <c:pt idx="3494">
                  <c:v>45125</c:v>
                </c:pt>
                <c:pt idx="3495">
                  <c:v>45126</c:v>
                </c:pt>
                <c:pt idx="3496">
                  <c:v>45127</c:v>
                </c:pt>
                <c:pt idx="3497">
                  <c:v>45128</c:v>
                </c:pt>
                <c:pt idx="3498">
                  <c:v>45129</c:v>
                </c:pt>
                <c:pt idx="3499">
                  <c:v>45130</c:v>
                </c:pt>
                <c:pt idx="3500">
                  <c:v>45131</c:v>
                </c:pt>
                <c:pt idx="3501">
                  <c:v>45132</c:v>
                </c:pt>
                <c:pt idx="3502">
                  <c:v>45133</c:v>
                </c:pt>
                <c:pt idx="3503">
                  <c:v>45134</c:v>
                </c:pt>
                <c:pt idx="3504">
                  <c:v>45135</c:v>
                </c:pt>
                <c:pt idx="3505">
                  <c:v>45136</c:v>
                </c:pt>
                <c:pt idx="3506">
                  <c:v>45137</c:v>
                </c:pt>
                <c:pt idx="3507">
                  <c:v>45138</c:v>
                </c:pt>
                <c:pt idx="3508">
                  <c:v>45139</c:v>
                </c:pt>
                <c:pt idx="3509">
                  <c:v>45140</c:v>
                </c:pt>
                <c:pt idx="3510">
                  <c:v>45141</c:v>
                </c:pt>
                <c:pt idx="3511">
                  <c:v>45142</c:v>
                </c:pt>
                <c:pt idx="3512">
                  <c:v>45143</c:v>
                </c:pt>
                <c:pt idx="3513">
                  <c:v>45144</c:v>
                </c:pt>
                <c:pt idx="3514">
                  <c:v>45145</c:v>
                </c:pt>
                <c:pt idx="3515">
                  <c:v>45146</c:v>
                </c:pt>
                <c:pt idx="3516">
                  <c:v>45147</c:v>
                </c:pt>
                <c:pt idx="3517">
                  <c:v>45148</c:v>
                </c:pt>
                <c:pt idx="3518">
                  <c:v>45149</c:v>
                </c:pt>
                <c:pt idx="3519">
                  <c:v>45150</c:v>
                </c:pt>
                <c:pt idx="3520">
                  <c:v>45151</c:v>
                </c:pt>
                <c:pt idx="3521">
                  <c:v>45152</c:v>
                </c:pt>
                <c:pt idx="3522">
                  <c:v>45153</c:v>
                </c:pt>
                <c:pt idx="3523">
                  <c:v>45154</c:v>
                </c:pt>
                <c:pt idx="3524">
                  <c:v>45155</c:v>
                </c:pt>
                <c:pt idx="3525">
                  <c:v>45156</c:v>
                </c:pt>
                <c:pt idx="3526">
                  <c:v>45157</c:v>
                </c:pt>
                <c:pt idx="3527">
                  <c:v>45158</c:v>
                </c:pt>
                <c:pt idx="3528">
                  <c:v>45159</c:v>
                </c:pt>
                <c:pt idx="3529">
                  <c:v>45160</c:v>
                </c:pt>
                <c:pt idx="3530">
                  <c:v>45161</c:v>
                </c:pt>
                <c:pt idx="3531">
                  <c:v>45162</c:v>
                </c:pt>
                <c:pt idx="3532">
                  <c:v>45163</c:v>
                </c:pt>
                <c:pt idx="3533">
                  <c:v>45164</c:v>
                </c:pt>
                <c:pt idx="3534">
                  <c:v>45165</c:v>
                </c:pt>
                <c:pt idx="3535">
                  <c:v>45166</c:v>
                </c:pt>
                <c:pt idx="3536">
                  <c:v>45167</c:v>
                </c:pt>
                <c:pt idx="3537">
                  <c:v>45168</c:v>
                </c:pt>
                <c:pt idx="3538">
                  <c:v>45169</c:v>
                </c:pt>
                <c:pt idx="3539">
                  <c:v>45170</c:v>
                </c:pt>
                <c:pt idx="3540">
                  <c:v>45171</c:v>
                </c:pt>
                <c:pt idx="3541">
                  <c:v>45172</c:v>
                </c:pt>
                <c:pt idx="3542">
                  <c:v>45173</c:v>
                </c:pt>
                <c:pt idx="3543">
                  <c:v>45174</c:v>
                </c:pt>
                <c:pt idx="3544">
                  <c:v>45175</c:v>
                </c:pt>
                <c:pt idx="3545">
                  <c:v>45176</c:v>
                </c:pt>
                <c:pt idx="3546">
                  <c:v>45177</c:v>
                </c:pt>
                <c:pt idx="3547">
                  <c:v>45178</c:v>
                </c:pt>
                <c:pt idx="3548">
                  <c:v>45179</c:v>
                </c:pt>
                <c:pt idx="3549">
                  <c:v>45180</c:v>
                </c:pt>
                <c:pt idx="3550">
                  <c:v>45181</c:v>
                </c:pt>
                <c:pt idx="3551">
                  <c:v>45182</c:v>
                </c:pt>
                <c:pt idx="3552">
                  <c:v>45183</c:v>
                </c:pt>
                <c:pt idx="3553">
                  <c:v>45184</c:v>
                </c:pt>
                <c:pt idx="3554">
                  <c:v>45185</c:v>
                </c:pt>
                <c:pt idx="3555">
                  <c:v>45186</c:v>
                </c:pt>
                <c:pt idx="3556">
                  <c:v>45187</c:v>
                </c:pt>
                <c:pt idx="3557">
                  <c:v>45188</c:v>
                </c:pt>
                <c:pt idx="3558">
                  <c:v>45189</c:v>
                </c:pt>
                <c:pt idx="3559">
                  <c:v>45190</c:v>
                </c:pt>
                <c:pt idx="3560">
                  <c:v>45191</c:v>
                </c:pt>
                <c:pt idx="3561">
                  <c:v>45192</c:v>
                </c:pt>
                <c:pt idx="3562">
                  <c:v>45193</c:v>
                </c:pt>
                <c:pt idx="3563">
                  <c:v>45194</c:v>
                </c:pt>
                <c:pt idx="3564">
                  <c:v>45195</c:v>
                </c:pt>
                <c:pt idx="3565">
                  <c:v>45196</c:v>
                </c:pt>
                <c:pt idx="3566">
                  <c:v>45197</c:v>
                </c:pt>
                <c:pt idx="3567">
                  <c:v>45198</c:v>
                </c:pt>
                <c:pt idx="3568">
                  <c:v>45199</c:v>
                </c:pt>
                <c:pt idx="3569">
                  <c:v>45200</c:v>
                </c:pt>
                <c:pt idx="3570">
                  <c:v>45201</c:v>
                </c:pt>
                <c:pt idx="3571">
                  <c:v>45202</c:v>
                </c:pt>
                <c:pt idx="3572">
                  <c:v>45203</c:v>
                </c:pt>
                <c:pt idx="3573">
                  <c:v>45204</c:v>
                </c:pt>
                <c:pt idx="3574">
                  <c:v>45205</c:v>
                </c:pt>
                <c:pt idx="3575">
                  <c:v>45206</c:v>
                </c:pt>
                <c:pt idx="3576">
                  <c:v>45207</c:v>
                </c:pt>
                <c:pt idx="3577">
                  <c:v>45208</c:v>
                </c:pt>
                <c:pt idx="3578">
                  <c:v>45209</c:v>
                </c:pt>
                <c:pt idx="3579">
                  <c:v>45210</c:v>
                </c:pt>
                <c:pt idx="3580">
                  <c:v>45211</c:v>
                </c:pt>
                <c:pt idx="3581">
                  <c:v>45212</c:v>
                </c:pt>
                <c:pt idx="3582">
                  <c:v>45213</c:v>
                </c:pt>
                <c:pt idx="3583">
                  <c:v>45214</c:v>
                </c:pt>
                <c:pt idx="3584">
                  <c:v>45215</c:v>
                </c:pt>
                <c:pt idx="3585">
                  <c:v>45216</c:v>
                </c:pt>
                <c:pt idx="3586">
                  <c:v>45217</c:v>
                </c:pt>
                <c:pt idx="3587">
                  <c:v>45218</c:v>
                </c:pt>
                <c:pt idx="3588">
                  <c:v>45219</c:v>
                </c:pt>
                <c:pt idx="3589">
                  <c:v>45220</c:v>
                </c:pt>
                <c:pt idx="3590">
                  <c:v>45221</c:v>
                </c:pt>
                <c:pt idx="3591">
                  <c:v>45222</c:v>
                </c:pt>
                <c:pt idx="3592">
                  <c:v>45223</c:v>
                </c:pt>
                <c:pt idx="3593">
                  <c:v>45224</c:v>
                </c:pt>
                <c:pt idx="3594">
                  <c:v>45225</c:v>
                </c:pt>
                <c:pt idx="3595">
                  <c:v>45226</c:v>
                </c:pt>
                <c:pt idx="3596">
                  <c:v>45227</c:v>
                </c:pt>
                <c:pt idx="3597">
                  <c:v>45228</c:v>
                </c:pt>
                <c:pt idx="3598">
                  <c:v>45229</c:v>
                </c:pt>
                <c:pt idx="3599">
                  <c:v>45230</c:v>
                </c:pt>
                <c:pt idx="3600">
                  <c:v>45231</c:v>
                </c:pt>
                <c:pt idx="3601">
                  <c:v>45232</c:v>
                </c:pt>
                <c:pt idx="3602">
                  <c:v>45233</c:v>
                </c:pt>
                <c:pt idx="3603">
                  <c:v>45234</c:v>
                </c:pt>
                <c:pt idx="3604">
                  <c:v>45235</c:v>
                </c:pt>
                <c:pt idx="3605">
                  <c:v>45236</c:v>
                </c:pt>
                <c:pt idx="3606">
                  <c:v>45237</c:v>
                </c:pt>
                <c:pt idx="3607">
                  <c:v>45238</c:v>
                </c:pt>
                <c:pt idx="3608">
                  <c:v>45239</c:v>
                </c:pt>
                <c:pt idx="3609">
                  <c:v>45240</c:v>
                </c:pt>
                <c:pt idx="3610">
                  <c:v>45241</c:v>
                </c:pt>
                <c:pt idx="3611">
                  <c:v>45242</c:v>
                </c:pt>
                <c:pt idx="3612">
                  <c:v>45243</c:v>
                </c:pt>
                <c:pt idx="3613">
                  <c:v>45244</c:v>
                </c:pt>
                <c:pt idx="3614">
                  <c:v>45245</c:v>
                </c:pt>
                <c:pt idx="3615">
                  <c:v>45246</c:v>
                </c:pt>
                <c:pt idx="3616">
                  <c:v>45247</c:v>
                </c:pt>
                <c:pt idx="3617">
                  <c:v>45248</c:v>
                </c:pt>
                <c:pt idx="3618">
                  <c:v>45249</c:v>
                </c:pt>
                <c:pt idx="3619">
                  <c:v>45250</c:v>
                </c:pt>
                <c:pt idx="3620">
                  <c:v>45251</c:v>
                </c:pt>
                <c:pt idx="3621">
                  <c:v>45252</c:v>
                </c:pt>
                <c:pt idx="3622">
                  <c:v>45253</c:v>
                </c:pt>
                <c:pt idx="3623">
                  <c:v>45254</c:v>
                </c:pt>
                <c:pt idx="3624">
                  <c:v>45255</c:v>
                </c:pt>
                <c:pt idx="3625">
                  <c:v>45256</c:v>
                </c:pt>
                <c:pt idx="3626">
                  <c:v>45257</c:v>
                </c:pt>
                <c:pt idx="3627">
                  <c:v>45258</c:v>
                </c:pt>
                <c:pt idx="3628">
                  <c:v>45259</c:v>
                </c:pt>
                <c:pt idx="3629">
                  <c:v>45260</c:v>
                </c:pt>
                <c:pt idx="3630">
                  <c:v>45261</c:v>
                </c:pt>
                <c:pt idx="3631">
                  <c:v>45262</c:v>
                </c:pt>
                <c:pt idx="3632">
                  <c:v>45263</c:v>
                </c:pt>
                <c:pt idx="3633">
                  <c:v>45264</c:v>
                </c:pt>
                <c:pt idx="3634">
                  <c:v>45265</c:v>
                </c:pt>
                <c:pt idx="3635">
                  <c:v>45266</c:v>
                </c:pt>
                <c:pt idx="3636">
                  <c:v>45267</c:v>
                </c:pt>
                <c:pt idx="3637">
                  <c:v>45268</c:v>
                </c:pt>
                <c:pt idx="3638">
                  <c:v>45269</c:v>
                </c:pt>
                <c:pt idx="3639">
                  <c:v>45270</c:v>
                </c:pt>
                <c:pt idx="3640">
                  <c:v>45271</c:v>
                </c:pt>
                <c:pt idx="3641">
                  <c:v>45272</c:v>
                </c:pt>
                <c:pt idx="3642">
                  <c:v>45273</c:v>
                </c:pt>
                <c:pt idx="3643">
                  <c:v>45274</c:v>
                </c:pt>
                <c:pt idx="3644">
                  <c:v>45275</c:v>
                </c:pt>
                <c:pt idx="3645">
                  <c:v>45276</c:v>
                </c:pt>
                <c:pt idx="3646">
                  <c:v>45277</c:v>
                </c:pt>
                <c:pt idx="3647">
                  <c:v>45278</c:v>
                </c:pt>
                <c:pt idx="3648">
                  <c:v>45279</c:v>
                </c:pt>
                <c:pt idx="3649">
                  <c:v>45280</c:v>
                </c:pt>
                <c:pt idx="3650">
                  <c:v>45281</c:v>
                </c:pt>
                <c:pt idx="3651">
                  <c:v>45282</c:v>
                </c:pt>
                <c:pt idx="3652">
                  <c:v>45283</c:v>
                </c:pt>
                <c:pt idx="3653">
                  <c:v>45284</c:v>
                </c:pt>
                <c:pt idx="3654">
                  <c:v>45285</c:v>
                </c:pt>
                <c:pt idx="3655">
                  <c:v>45286</c:v>
                </c:pt>
                <c:pt idx="3656">
                  <c:v>45287</c:v>
                </c:pt>
                <c:pt idx="3657">
                  <c:v>45288</c:v>
                </c:pt>
                <c:pt idx="3658">
                  <c:v>45289</c:v>
                </c:pt>
                <c:pt idx="3659">
                  <c:v>45290</c:v>
                </c:pt>
                <c:pt idx="3660">
                  <c:v>45291</c:v>
                </c:pt>
                <c:pt idx="3661">
                  <c:v>45292</c:v>
                </c:pt>
                <c:pt idx="3662">
                  <c:v>45293</c:v>
                </c:pt>
                <c:pt idx="3663">
                  <c:v>45294</c:v>
                </c:pt>
                <c:pt idx="3664">
                  <c:v>45295</c:v>
                </c:pt>
                <c:pt idx="3665">
                  <c:v>45296</c:v>
                </c:pt>
                <c:pt idx="3666">
                  <c:v>45297</c:v>
                </c:pt>
                <c:pt idx="3667">
                  <c:v>45298</c:v>
                </c:pt>
                <c:pt idx="3668">
                  <c:v>45299</c:v>
                </c:pt>
                <c:pt idx="3669">
                  <c:v>45300</c:v>
                </c:pt>
                <c:pt idx="3670">
                  <c:v>45301</c:v>
                </c:pt>
                <c:pt idx="3671">
                  <c:v>45302</c:v>
                </c:pt>
                <c:pt idx="3672">
                  <c:v>45303</c:v>
                </c:pt>
                <c:pt idx="3673">
                  <c:v>45304</c:v>
                </c:pt>
                <c:pt idx="3674">
                  <c:v>45305</c:v>
                </c:pt>
                <c:pt idx="3675">
                  <c:v>45306</c:v>
                </c:pt>
                <c:pt idx="3676">
                  <c:v>45307</c:v>
                </c:pt>
                <c:pt idx="3677">
                  <c:v>45308</c:v>
                </c:pt>
                <c:pt idx="3678">
                  <c:v>45309</c:v>
                </c:pt>
                <c:pt idx="3679">
                  <c:v>45310</c:v>
                </c:pt>
                <c:pt idx="3680">
                  <c:v>45311</c:v>
                </c:pt>
                <c:pt idx="3681">
                  <c:v>45312</c:v>
                </c:pt>
                <c:pt idx="3682">
                  <c:v>45313</c:v>
                </c:pt>
                <c:pt idx="3683">
                  <c:v>45314</c:v>
                </c:pt>
                <c:pt idx="3684">
                  <c:v>45315</c:v>
                </c:pt>
                <c:pt idx="3685">
                  <c:v>45316</c:v>
                </c:pt>
                <c:pt idx="3686">
                  <c:v>45317</c:v>
                </c:pt>
                <c:pt idx="3687">
                  <c:v>45318</c:v>
                </c:pt>
                <c:pt idx="3688">
                  <c:v>45319</c:v>
                </c:pt>
                <c:pt idx="3689">
                  <c:v>45320</c:v>
                </c:pt>
                <c:pt idx="3690">
                  <c:v>45321</c:v>
                </c:pt>
                <c:pt idx="3691">
                  <c:v>45322</c:v>
                </c:pt>
                <c:pt idx="3692">
                  <c:v>45323</c:v>
                </c:pt>
                <c:pt idx="3693">
                  <c:v>45324</c:v>
                </c:pt>
                <c:pt idx="3694">
                  <c:v>45325</c:v>
                </c:pt>
                <c:pt idx="3695">
                  <c:v>45326</c:v>
                </c:pt>
                <c:pt idx="3696">
                  <c:v>45327</c:v>
                </c:pt>
                <c:pt idx="3697">
                  <c:v>45328</c:v>
                </c:pt>
                <c:pt idx="3698">
                  <c:v>45329</c:v>
                </c:pt>
                <c:pt idx="3699">
                  <c:v>45330</c:v>
                </c:pt>
                <c:pt idx="3700">
                  <c:v>45331</c:v>
                </c:pt>
                <c:pt idx="3701">
                  <c:v>45332</c:v>
                </c:pt>
                <c:pt idx="3702">
                  <c:v>45333</c:v>
                </c:pt>
                <c:pt idx="3703">
                  <c:v>45334</c:v>
                </c:pt>
                <c:pt idx="3704">
                  <c:v>45335</c:v>
                </c:pt>
                <c:pt idx="3705">
                  <c:v>45336</c:v>
                </c:pt>
                <c:pt idx="3706">
                  <c:v>45337</c:v>
                </c:pt>
                <c:pt idx="3707">
                  <c:v>45338</c:v>
                </c:pt>
                <c:pt idx="3708">
                  <c:v>45339</c:v>
                </c:pt>
                <c:pt idx="3709">
                  <c:v>45340</c:v>
                </c:pt>
                <c:pt idx="3710">
                  <c:v>45341</c:v>
                </c:pt>
                <c:pt idx="3711">
                  <c:v>45342</c:v>
                </c:pt>
                <c:pt idx="3712">
                  <c:v>45343</c:v>
                </c:pt>
                <c:pt idx="3713">
                  <c:v>45344</c:v>
                </c:pt>
                <c:pt idx="3714">
                  <c:v>45345</c:v>
                </c:pt>
                <c:pt idx="3715">
                  <c:v>45346</c:v>
                </c:pt>
                <c:pt idx="3716">
                  <c:v>45347</c:v>
                </c:pt>
                <c:pt idx="3717">
                  <c:v>45348</c:v>
                </c:pt>
                <c:pt idx="3718">
                  <c:v>45349</c:v>
                </c:pt>
                <c:pt idx="3719">
                  <c:v>45350</c:v>
                </c:pt>
                <c:pt idx="3720">
                  <c:v>45351</c:v>
                </c:pt>
                <c:pt idx="3721">
                  <c:v>45352</c:v>
                </c:pt>
                <c:pt idx="3722">
                  <c:v>45353</c:v>
                </c:pt>
                <c:pt idx="3723">
                  <c:v>45354</c:v>
                </c:pt>
                <c:pt idx="3724">
                  <c:v>45355</c:v>
                </c:pt>
                <c:pt idx="3725">
                  <c:v>45356</c:v>
                </c:pt>
                <c:pt idx="3726">
                  <c:v>45357</c:v>
                </c:pt>
                <c:pt idx="3727">
                  <c:v>45358</c:v>
                </c:pt>
                <c:pt idx="3728">
                  <c:v>45359</c:v>
                </c:pt>
                <c:pt idx="3729">
                  <c:v>45360</c:v>
                </c:pt>
                <c:pt idx="3730">
                  <c:v>45361</c:v>
                </c:pt>
                <c:pt idx="3731">
                  <c:v>45362</c:v>
                </c:pt>
                <c:pt idx="3732">
                  <c:v>45363</c:v>
                </c:pt>
                <c:pt idx="3733">
                  <c:v>45364</c:v>
                </c:pt>
                <c:pt idx="3734">
                  <c:v>45365</c:v>
                </c:pt>
                <c:pt idx="3735">
                  <c:v>45366</c:v>
                </c:pt>
                <c:pt idx="3736">
                  <c:v>45367</c:v>
                </c:pt>
                <c:pt idx="3737">
                  <c:v>45368</c:v>
                </c:pt>
                <c:pt idx="3738">
                  <c:v>45369</c:v>
                </c:pt>
                <c:pt idx="3739">
                  <c:v>45370</c:v>
                </c:pt>
                <c:pt idx="3740">
                  <c:v>45371</c:v>
                </c:pt>
                <c:pt idx="3741">
                  <c:v>45372</c:v>
                </c:pt>
                <c:pt idx="3742">
                  <c:v>45373</c:v>
                </c:pt>
                <c:pt idx="3743">
                  <c:v>45374</c:v>
                </c:pt>
                <c:pt idx="3744">
                  <c:v>45375</c:v>
                </c:pt>
                <c:pt idx="3745">
                  <c:v>45376</c:v>
                </c:pt>
                <c:pt idx="3746">
                  <c:v>45377</c:v>
                </c:pt>
                <c:pt idx="3747">
                  <c:v>45378</c:v>
                </c:pt>
                <c:pt idx="3748">
                  <c:v>45379</c:v>
                </c:pt>
                <c:pt idx="3749">
                  <c:v>45380</c:v>
                </c:pt>
                <c:pt idx="3750">
                  <c:v>45381</c:v>
                </c:pt>
                <c:pt idx="3751">
                  <c:v>45382</c:v>
                </c:pt>
                <c:pt idx="3752">
                  <c:v>45383</c:v>
                </c:pt>
                <c:pt idx="3753">
                  <c:v>45384</c:v>
                </c:pt>
                <c:pt idx="3754">
                  <c:v>45385</c:v>
                </c:pt>
                <c:pt idx="3755">
                  <c:v>45386</c:v>
                </c:pt>
                <c:pt idx="3756">
                  <c:v>45387</c:v>
                </c:pt>
                <c:pt idx="3757">
                  <c:v>45388</c:v>
                </c:pt>
                <c:pt idx="3758">
                  <c:v>45389</c:v>
                </c:pt>
                <c:pt idx="3759">
                  <c:v>45390</c:v>
                </c:pt>
                <c:pt idx="3760">
                  <c:v>45391</c:v>
                </c:pt>
                <c:pt idx="3761">
                  <c:v>45392</c:v>
                </c:pt>
                <c:pt idx="3762">
                  <c:v>45393</c:v>
                </c:pt>
                <c:pt idx="3763">
                  <c:v>45394</c:v>
                </c:pt>
                <c:pt idx="3764">
                  <c:v>45395</c:v>
                </c:pt>
                <c:pt idx="3765">
                  <c:v>45396</c:v>
                </c:pt>
                <c:pt idx="3766">
                  <c:v>45397</c:v>
                </c:pt>
                <c:pt idx="3767">
                  <c:v>45398</c:v>
                </c:pt>
                <c:pt idx="3768">
                  <c:v>45399</c:v>
                </c:pt>
                <c:pt idx="3769">
                  <c:v>45400</c:v>
                </c:pt>
                <c:pt idx="3770">
                  <c:v>45401</c:v>
                </c:pt>
                <c:pt idx="3771">
                  <c:v>45402</c:v>
                </c:pt>
                <c:pt idx="3772">
                  <c:v>45403</c:v>
                </c:pt>
                <c:pt idx="3773">
                  <c:v>45404</c:v>
                </c:pt>
                <c:pt idx="3774">
                  <c:v>45405</c:v>
                </c:pt>
                <c:pt idx="3775">
                  <c:v>45406</c:v>
                </c:pt>
                <c:pt idx="3776">
                  <c:v>45407</c:v>
                </c:pt>
                <c:pt idx="3777">
                  <c:v>45408</c:v>
                </c:pt>
                <c:pt idx="3778">
                  <c:v>45409</c:v>
                </c:pt>
                <c:pt idx="3779">
                  <c:v>45410</c:v>
                </c:pt>
                <c:pt idx="3780">
                  <c:v>45411</c:v>
                </c:pt>
                <c:pt idx="3781">
                  <c:v>45412</c:v>
                </c:pt>
                <c:pt idx="3782">
                  <c:v>45413</c:v>
                </c:pt>
                <c:pt idx="3783">
                  <c:v>45414</c:v>
                </c:pt>
                <c:pt idx="3784">
                  <c:v>45415</c:v>
                </c:pt>
                <c:pt idx="3785">
                  <c:v>45416</c:v>
                </c:pt>
                <c:pt idx="3786">
                  <c:v>45417</c:v>
                </c:pt>
                <c:pt idx="3787">
                  <c:v>45418</c:v>
                </c:pt>
                <c:pt idx="3788">
                  <c:v>45419</c:v>
                </c:pt>
                <c:pt idx="3789">
                  <c:v>45420</c:v>
                </c:pt>
                <c:pt idx="3790">
                  <c:v>45421</c:v>
                </c:pt>
                <c:pt idx="3791">
                  <c:v>45422</c:v>
                </c:pt>
                <c:pt idx="3792">
                  <c:v>45423</c:v>
                </c:pt>
                <c:pt idx="3793">
                  <c:v>45424</c:v>
                </c:pt>
                <c:pt idx="3794">
                  <c:v>45425</c:v>
                </c:pt>
                <c:pt idx="3795">
                  <c:v>45426</c:v>
                </c:pt>
                <c:pt idx="3796">
                  <c:v>45427</c:v>
                </c:pt>
                <c:pt idx="3797">
                  <c:v>45428</c:v>
                </c:pt>
                <c:pt idx="3798">
                  <c:v>45429</c:v>
                </c:pt>
                <c:pt idx="3799">
                  <c:v>45430</c:v>
                </c:pt>
                <c:pt idx="3800">
                  <c:v>45431</c:v>
                </c:pt>
                <c:pt idx="3801">
                  <c:v>45432</c:v>
                </c:pt>
                <c:pt idx="3802">
                  <c:v>45433</c:v>
                </c:pt>
                <c:pt idx="3803">
                  <c:v>45434</c:v>
                </c:pt>
                <c:pt idx="3804">
                  <c:v>45435</c:v>
                </c:pt>
                <c:pt idx="3805">
                  <c:v>45436</c:v>
                </c:pt>
                <c:pt idx="3806">
                  <c:v>45437</c:v>
                </c:pt>
                <c:pt idx="3807">
                  <c:v>45438</c:v>
                </c:pt>
                <c:pt idx="3808">
                  <c:v>45439</c:v>
                </c:pt>
                <c:pt idx="3809">
                  <c:v>45440</c:v>
                </c:pt>
                <c:pt idx="3810">
                  <c:v>45441</c:v>
                </c:pt>
                <c:pt idx="3811">
                  <c:v>45442</c:v>
                </c:pt>
                <c:pt idx="3812">
                  <c:v>45443</c:v>
                </c:pt>
                <c:pt idx="3813">
                  <c:v>45444</c:v>
                </c:pt>
                <c:pt idx="3814">
                  <c:v>45445</c:v>
                </c:pt>
                <c:pt idx="3815">
                  <c:v>45446</c:v>
                </c:pt>
                <c:pt idx="3816">
                  <c:v>45447</c:v>
                </c:pt>
                <c:pt idx="3817">
                  <c:v>45448</c:v>
                </c:pt>
                <c:pt idx="3818">
                  <c:v>45449</c:v>
                </c:pt>
                <c:pt idx="3819">
                  <c:v>45450</c:v>
                </c:pt>
                <c:pt idx="3820">
                  <c:v>45451</c:v>
                </c:pt>
                <c:pt idx="3821">
                  <c:v>45452</c:v>
                </c:pt>
                <c:pt idx="3822">
                  <c:v>45453</c:v>
                </c:pt>
                <c:pt idx="3823">
                  <c:v>45454</c:v>
                </c:pt>
                <c:pt idx="3824">
                  <c:v>45455</c:v>
                </c:pt>
                <c:pt idx="3825">
                  <c:v>45456</c:v>
                </c:pt>
                <c:pt idx="3826">
                  <c:v>45457</c:v>
                </c:pt>
                <c:pt idx="3827">
                  <c:v>45458</c:v>
                </c:pt>
                <c:pt idx="3828">
                  <c:v>45459</c:v>
                </c:pt>
                <c:pt idx="3829">
                  <c:v>45460</c:v>
                </c:pt>
                <c:pt idx="3830">
                  <c:v>45461</c:v>
                </c:pt>
                <c:pt idx="3831">
                  <c:v>45462</c:v>
                </c:pt>
                <c:pt idx="3832">
                  <c:v>45463</c:v>
                </c:pt>
                <c:pt idx="3833">
                  <c:v>45464</c:v>
                </c:pt>
                <c:pt idx="3834">
                  <c:v>45465</c:v>
                </c:pt>
                <c:pt idx="3835">
                  <c:v>45466</c:v>
                </c:pt>
                <c:pt idx="3836">
                  <c:v>45467</c:v>
                </c:pt>
                <c:pt idx="3837">
                  <c:v>45468</c:v>
                </c:pt>
                <c:pt idx="3838">
                  <c:v>45469</c:v>
                </c:pt>
                <c:pt idx="3839">
                  <c:v>45470</c:v>
                </c:pt>
                <c:pt idx="3840">
                  <c:v>45471</c:v>
                </c:pt>
                <c:pt idx="3841">
                  <c:v>45472</c:v>
                </c:pt>
                <c:pt idx="3842">
                  <c:v>45473</c:v>
                </c:pt>
                <c:pt idx="3843">
                  <c:v>45474</c:v>
                </c:pt>
                <c:pt idx="3844">
                  <c:v>45475</c:v>
                </c:pt>
                <c:pt idx="3845">
                  <c:v>45476</c:v>
                </c:pt>
                <c:pt idx="3846">
                  <c:v>45477</c:v>
                </c:pt>
                <c:pt idx="3847">
                  <c:v>45478</c:v>
                </c:pt>
                <c:pt idx="3848">
                  <c:v>45479</c:v>
                </c:pt>
                <c:pt idx="3849">
                  <c:v>45480</c:v>
                </c:pt>
                <c:pt idx="3850">
                  <c:v>45481</c:v>
                </c:pt>
                <c:pt idx="3851">
                  <c:v>45482</c:v>
                </c:pt>
                <c:pt idx="3852">
                  <c:v>45483</c:v>
                </c:pt>
                <c:pt idx="3853">
                  <c:v>45484</c:v>
                </c:pt>
                <c:pt idx="3854">
                  <c:v>45485</c:v>
                </c:pt>
                <c:pt idx="3855">
                  <c:v>45486</c:v>
                </c:pt>
                <c:pt idx="3856">
                  <c:v>45487</c:v>
                </c:pt>
                <c:pt idx="3857">
                  <c:v>45488</c:v>
                </c:pt>
                <c:pt idx="3858">
                  <c:v>45489</c:v>
                </c:pt>
                <c:pt idx="3859">
                  <c:v>45490</c:v>
                </c:pt>
                <c:pt idx="3860">
                  <c:v>45491</c:v>
                </c:pt>
                <c:pt idx="3861">
                  <c:v>45492</c:v>
                </c:pt>
                <c:pt idx="3862">
                  <c:v>45493</c:v>
                </c:pt>
                <c:pt idx="3863">
                  <c:v>45494</c:v>
                </c:pt>
                <c:pt idx="3864">
                  <c:v>45495</c:v>
                </c:pt>
                <c:pt idx="3865">
                  <c:v>45496</c:v>
                </c:pt>
                <c:pt idx="3866">
                  <c:v>45497</c:v>
                </c:pt>
                <c:pt idx="3867">
                  <c:v>45498</c:v>
                </c:pt>
                <c:pt idx="3868">
                  <c:v>45499</c:v>
                </c:pt>
                <c:pt idx="3869">
                  <c:v>45500</c:v>
                </c:pt>
                <c:pt idx="3870">
                  <c:v>45501</c:v>
                </c:pt>
                <c:pt idx="3871">
                  <c:v>45502</c:v>
                </c:pt>
                <c:pt idx="3872">
                  <c:v>45503</c:v>
                </c:pt>
                <c:pt idx="3873">
                  <c:v>45504</c:v>
                </c:pt>
                <c:pt idx="3874">
                  <c:v>45505</c:v>
                </c:pt>
                <c:pt idx="3875">
                  <c:v>45506</c:v>
                </c:pt>
                <c:pt idx="3876">
                  <c:v>45507</c:v>
                </c:pt>
                <c:pt idx="3877">
                  <c:v>45508</c:v>
                </c:pt>
                <c:pt idx="3878">
                  <c:v>45509</c:v>
                </c:pt>
                <c:pt idx="3879">
                  <c:v>45510</c:v>
                </c:pt>
                <c:pt idx="3880">
                  <c:v>45511</c:v>
                </c:pt>
                <c:pt idx="3881">
                  <c:v>45512</c:v>
                </c:pt>
                <c:pt idx="3882">
                  <c:v>45513</c:v>
                </c:pt>
                <c:pt idx="3883">
                  <c:v>45514</c:v>
                </c:pt>
                <c:pt idx="3884">
                  <c:v>45515</c:v>
                </c:pt>
                <c:pt idx="3885">
                  <c:v>45516</c:v>
                </c:pt>
                <c:pt idx="3886">
                  <c:v>45517</c:v>
                </c:pt>
                <c:pt idx="3887">
                  <c:v>45518</c:v>
                </c:pt>
                <c:pt idx="3888">
                  <c:v>45519</c:v>
                </c:pt>
                <c:pt idx="3889">
                  <c:v>45520</c:v>
                </c:pt>
                <c:pt idx="3890">
                  <c:v>45521</c:v>
                </c:pt>
                <c:pt idx="3891">
                  <c:v>45522</c:v>
                </c:pt>
                <c:pt idx="3892">
                  <c:v>45523</c:v>
                </c:pt>
                <c:pt idx="3893">
                  <c:v>45524</c:v>
                </c:pt>
                <c:pt idx="3894">
                  <c:v>45525</c:v>
                </c:pt>
                <c:pt idx="3895">
                  <c:v>45526</c:v>
                </c:pt>
                <c:pt idx="3896">
                  <c:v>45527</c:v>
                </c:pt>
                <c:pt idx="3897">
                  <c:v>45528</c:v>
                </c:pt>
                <c:pt idx="3898">
                  <c:v>45529</c:v>
                </c:pt>
                <c:pt idx="3899">
                  <c:v>45530</c:v>
                </c:pt>
                <c:pt idx="3900">
                  <c:v>45531</c:v>
                </c:pt>
                <c:pt idx="3901">
                  <c:v>45532</c:v>
                </c:pt>
                <c:pt idx="3902">
                  <c:v>45533</c:v>
                </c:pt>
                <c:pt idx="3903">
                  <c:v>45534</c:v>
                </c:pt>
                <c:pt idx="3904">
                  <c:v>45535</c:v>
                </c:pt>
                <c:pt idx="3905">
                  <c:v>45536</c:v>
                </c:pt>
                <c:pt idx="3906">
                  <c:v>45537</c:v>
                </c:pt>
                <c:pt idx="3907">
                  <c:v>45538</c:v>
                </c:pt>
                <c:pt idx="3908">
                  <c:v>45539</c:v>
                </c:pt>
                <c:pt idx="3909">
                  <c:v>45540</c:v>
                </c:pt>
                <c:pt idx="3910">
                  <c:v>45541</c:v>
                </c:pt>
                <c:pt idx="3911">
                  <c:v>45542</c:v>
                </c:pt>
                <c:pt idx="3912">
                  <c:v>45543</c:v>
                </c:pt>
                <c:pt idx="3913">
                  <c:v>45544</c:v>
                </c:pt>
                <c:pt idx="3914">
                  <c:v>45545</c:v>
                </c:pt>
                <c:pt idx="3915">
                  <c:v>45546</c:v>
                </c:pt>
                <c:pt idx="3916">
                  <c:v>45547</c:v>
                </c:pt>
                <c:pt idx="3917">
                  <c:v>45548</c:v>
                </c:pt>
                <c:pt idx="3918">
                  <c:v>45549</c:v>
                </c:pt>
                <c:pt idx="3919">
                  <c:v>45550</c:v>
                </c:pt>
                <c:pt idx="3920">
                  <c:v>45551</c:v>
                </c:pt>
                <c:pt idx="3921">
                  <c:v>45552</c:v>
                </c:pt>
                <c:pt idx="3922">
                  <c:v>45553</c:v>
                </c:pt>
                <c:pt idx="3923">
                  <c:v>45554</c:v>
                </c:pt>
                <c:pt idx="3924">
                  <c:v>45555</c:v>
                </c:pt>
                <c:pt idx="3925">
                  <c:v>45556</c:v>
                </c:pt>
                <c:pt idx="3926">
                  <c:v>45557</c:v>
                </c:pt>
                <c:pt idx="3927">
                  <c:v>45558</c:v>
                </c:pt>
                <c:pt idx="3928">
                  <c:v>45559</c:v>
                </c:pt>
                <c:pt idx="3929">
                  <c:v>45560</c:v>
                </c:pt>
                <c:pt idx="3930">
                  <c:v>45561</c:v>
                </c:pt>
                <c:pt idx="3931">
                  <c:v>45562</c:v>
                </c:pt>
                <c:pt idx="3932">
                  <c:v>45563</c:v>
                </c:pt>
                <c:pt idx="3933">
                  <c:v>45564</c:v>
                </c:pt>
                <c:pt idx="3934">
                  <c:v>45565</c:v>
                </c:pt>
                <c:pt idx="3935">
                  <c:v>45566</c:v>
                </c:pt>
                <c:pt idx="3936">
                  <c:v>45567</c:v>
                </c:pt>
                <c:pt idx="3937">
                  <c:v>45568</c:v>
                </c:pt>
                <c:pt idx="3938">
                  <c:v>45569</c:v>
                </c:pt>
                <c:pt idx="3939">
                  <c:v>45570</c:v>
                </c:pt>
                <c:pt idx="3940">
                  <c:v>45571</c:v>
                </c:pt>
                <c:pt idx="3941">
                  <c:v>45572</c:v>
                </c:pt>
                <c:pt idx="3942">
                  <c:v>45573</c:v>
                </c:pt>
                <c:pt idx="3943">
                  <c:v>45574</c:v>
                </c:pt>
                <c:pt idx="3944">
                  <c:v>45575</c:v>
                </c:pt>
                <c:pt idx="3945">
                  <c:v>45576</c:v>
                </c:pt>
                <c:pt idx="3946">
                  <c:v>45577</c:v>
                </c:pt>
                <c:pt idx="3947">
                  <c:v>45578</c:v>
                </c:pt>
                <c:pt idx="3948">
                  <c:v>45579</c:v>
                </c:pt>
                <c:pt idx="3949">
                  <c:v>45580</c:v>
                </c:pt>
                <c:pt idx="3950">
                  <c:v>45581</c:v>
                </c:pt>
                <c:pt idx="3951">
                  <c:v>45582</c:v>
                </c:pt>
                <c:pt idx="3952">
                  <c:v>45583</c:v>
                </c:pt>
                <c:pt idx="3953">
                  <c:v>45584</c:v>
                </c:pt>
                <c:pt idx="3954">
                  <c:v>45585</c:v>
                </c:pt>
                <c:pt idx="3955">
                  <c:v>45586</c:v>
                </c:pt>
                <c:pt idx="3956">
                  <c:v>45587</c:v>
                </c:pt>
                <c:pt idx="3957">
                  <c:v>45588</c:v>
                </c:pt>
                <c:pt idx="3958">
                  <c:v>45589</c:v>
                </c:pt>
                <c:pt idx="3959">
                  <c:v>45590</c:v>
                </c:pt>
                <c:pt idx="3960">
                  <c:v>45591</c:v>
                </c:pt>
                <c:pt idx="3961">
                  <c:v>45592</c:v>
                </c:pt>
                <c:pt idx="3962">
                  <c:v>45593</c:v>
                </c:pt>
                <c:pt idx="3963">
                  <c:v>45594</c:v>
                </c:pt>
                <c:pt idx="3964">
                  <c:v>45595</c:v>
                </c:pt>
                <c:pt idx="3965">
                  <c:v>45596</c:v>
                </c:pt>
                <c:pt idx="3966">
                  <c:v>45597</c:v>
                </c:pt>
                <c:pt idx="3967">
                  <c:v>45598</c:v>
                </c:pt>
                <c:pt idx="3968">
                  <c:v>45599</c:v>
                </c:pt>
                <c:pt idx="3969">
                  <c:v>45600</c:v>
                </c:pt>
                <c:pt idx="3970">
                  <c:v>45601</c:v>
                </c:pt>
                <c:pt idx="3971">
                  <c:v>45602</c:v>
                </c:pt>
                <c:pt idx="3972">
                  <c:v>45603</c:v>
                </c:pt>
                <c:pt idx="3973">
                  <c:v>45604</c:v>
                </c:pt>
                <c:pt idx="3974">
                  <c:v>45605</c:v>
                </c:pt>
                <c:pt idx="3975">
                  <c:v>45606</c:v>
                </c:pt>
                <c:pt idx="3976">
                  <c:v>45607</c:v>
                </c:pt>
                <c:pt idx="3977">
                  <c:v>45608</c:v>
                </c:pt>
                <c:pt idx="3978">
                  <c:v>45609</c:v>
                </c:pt>
                <c:pt idx="3979">
                  <c:v>45610</c:v>
                </c:pt>
                <c:pt idx="3980">
                  <c:v>45611</c:v>
                </c:pt>
                <c:pt idx="3981">
                  <c:v>45612</c:v>
                </c:pt>
                <c:pt idx="3982">
                  <c:v>45613</c:v>
                </c:pt>
                <c:pt idx="3983">
                  <c:v>45614</c:v>
                </c:pt>
                <c:pt idx="3984">
                  <c:v>45615</c:v>
                </c:pt>
                <c:pt idx="3985">
                  <c:v>45616</c:v>
                </c:pt>
                <c:pt idx="3986">
                  <c:v>45617</c:v>
                </c:pt>
                <c:pt idx="3987">
                  <c:v>45618</c:v>
                </c:pt>
                <c:pt idx="3988">
                  <c:v>45619</c:v>
                </c:pt>
                <c:pt idx="3989">
                  <c:v>45620</c:v>
                </c:pt>
                <c:pt idx="3990">
                  <c:v>45621</c:v>
                </c:pt>
                <c:pt idx="3991">
                  <c:v>45622</c:v>
                </c:pt>
                <c:pt idx="3992">
                  <c:v>45623</c:v>
                </c:pt>
                <c:pt idx="3993">
                  <c:v>45624</c:v>
                </c:pt>
                <c:pt idx="3994">
                  <c:v>45625</c:v>
                </c:pt>
                <c:pt idx="3995">
                  <c:v>45626</c:v>
                </c:pt>
                <c:pt idx="3996">
                  <c:v>45627</c:v>
                </c:pt>
                <c:pt idx="3997">
                  <c:v>45628</c:v>
                </c:pt>
                <c:pt idx="3998">
                  <c:v>45629</c:v>
                </c:pt>
                <c:pt idx="3999">
                  <c:v>45630</c:v>
                </c:pt>
                <c:pt idx="4000">
                  <c:v>45631</c:v>
                </c:pt>
                <c:pt idx="4001">
                  <c:v>45632</c:v>
                </c:pt>
                <c:pt idx="4002">
                  <c:v>45633</c:v>
                </c:pt>
                <c:pt idx="4003">
                  <c:v>45634</c:v>
                </c:pt>
                <c:pt idx="4004">
                  <c:v>45635</c:v>
                </c:pt>
                <c:pt idx="4005">
                  <c:v>45636</c:v>
                </c:pt>
                <c:pt idx="4006">
                  <c:v>45637</c:v>
                </c:pt>
                <c:pt idx="4007">
                  <c:v>45638</c:v>
                </c:pt>
                <c:pt idx="4008">
                  <c:v>45639</c:v>
                </c:pt>
                <c:pt idx="4009">
                  <c:v>45640</c:v>
                </c:pt>
                <c:pt idx="4010">
                  <c:v>45641</c:v>
                </c:pt>
                <c:pt idx="4011">
                  <c:v>45642</c:v>
                </c:pt>
                <c:pt idx="4012">
                  <c:v>45643</c:v>
                </c:pt>
                <c:pt idx="4013">
                  <c:v>45644</c:v>
                </c:pt>
                <c:pt idx="4014">
                  <c:v>45645</c:v>
                </c:pt>
                <c:pt idx="4015">
                  <c:v>45646</c:v>
                </c:pt>
                <c:pt idx="4016">
                  <c:v>45647</c:v>
                </c:pt>
                <c:pt idx="4017">
                  <c:v>45648</c:v>
                </c:pt>
                <c:pt idx="4018">
                  <c:v>45649</c:v>
                </c:pt>
                <c:pt idx="4019">
                  <c:v>45650</c:v>
                </c:pt>
                <c:pt idx="4020">
                  <c:v>45651</c:v>
                </c:pt>
                <c:pt idx="4021">
                  <c:v>45652</c:v>
                </c:pt>
                <c:pt idx="4022">
                  <c:v>45653</c:v>
                </c:pt>
                <c:pt idx="4023">
                  <c:v>45654</c:v>
                </c:pt>
                <c:pt idx="4024">
                  <c:v>45655</c:v>
                </c:pt>
                <c:pt idx="4025">
                  <c:v>45656</c:v>
                </c:pt>
                <c:pt idx="4026">
                  <c:v>45657</c:v>
                </c:pt>
                <c:pt idx="4027">
                  <c:v>45658</c:v>
                </c:pt>
                <c:pt idx="4028">
                  <c:v>45659</c:v>
                </c:pt>
                <c:pt idx="4029">
                  <c:v>45660</c:v>
                </c:pt>
                <c:pt idx="4030">
                  <c:v>45661</c:v>
                </c:pt>
                <c:pt idx="4031">
                  <c:v>45662</c:v>
                </c:pt>
                <c:pt idx="4032">
                  <c:v>45663</c:v>
                </c:pt>
                <c:pt idx="4033">
                  <c:v>45664</c:v>
                </c:pt>
                <c:pt idx="4034">
                  <c:v>45665</c:v>
                </c:pt>
                <c:pt idx="4035">
                  <c:v>45666</c:v>
                </c:pt>
                <c:pt idx="4036">
                  <c:v>45667</c:v>
                </c:pt>
                <c:pt idx="4037">
                  <c:v>45668</c:v>
                </c:pt>
                <c:pt idx="4038">
                  <c:v>45669</c:v>
                </c:pt>
                <c:pt idx="4039">
                  <c:v>45670</c:v>
                </c:pt>
                <c:pt idx="4040">
                  <c:v>45671</c:v>
                </c:pt>
                <c:pt idx="4041">
                  <c:v>45672</c:v>
                </c:pt>
                <c:pt idx="4042">
                  <c:v>45673</c:v>
                </c:pt>
                <c:pt idx="4043">
                  <c:v>45674</c:v>
                </c:pt>
                <c:pt idx="4044">
                  <c:v>45675</c:v>
                </c:pt>
                <c:pt idx="4045">
                  <c:v>45676</c:v>
                </c:pt>
                <c:pt idx="4046">
                  <c:v>45677</c:v>
                </c:pt>
                <c:pt idx="4047">
                  <c:v>45678</c:v>
                </c:pt>
                <c:pt idx="4048">
                  <c:v>45679</c:v>
                </c:pt>
                <c:pt idx="4049">
                  <c:v>45680</c:v>
                </c:pt>
                <c:pt idx="4050">
                  <c:v>45681</c:v>
                </c:pt>
                <c:pt idx="4051">
                  <c:v>45682</c:v>
                </c:pt>
                <c:pt idx="4052">
                  <c:v>45683</c:v>
                </c:pt>
                <c:pt idx="4053">
                  <c:v>45684</c:v>
                </c:pt>
                <c:pt idx="4054">
                  <c:v>45685</c:v>
                </c:pt>
                <c:pt idx="4055">
                  <c:v>45686</c:v>
                </c:pt>
                <c:pt idx="4056">
                  <c:v>45687</c:v>
                </c:pt>
                <c:pt idx="4057">
                  <c:v>45688</c:v>
                </c:pt>
                <c:pt idx="4058">
                  <c:v>45689</c:v>
                </c:pt>
                <c:pt idx="4059">
                  <c:v>45690</c:v>
                </c:pt>
                <c:pt idx="4060">
                  <c:v>45691</c:v>
                </c:pt>
                <c:pt idx="4061">
                  <c:v>45692</c:v>
                </c:pt>
                <c:pt idx="4062">
                  <c:v>45693</c:v>
                </c:pt>
                <c:pt idx="4063">
                  <c:v>45694</c:v>
                </c:pt>
                <c:pt idx="4064">
                  <c:v>45695</c:v>
                </c:pt>
                <c:pt idx="4065">
                  <c:v>45696</c:v>
                </c:pt>
                <c:pt idx="4066">
                  <c:v>45697</c:v>
                </c:pt>
                <c:pt idx="4067">
                  <c:v>45698</c:v>
                </c:pt>
                <c:pt idx="4068">
                  <c:v>45699</c:v>
                </c:pt>
                <c:pt idx="4069">
                  <c:v>45700</c:v>
                </c:pt>
                <c:pt idx="4070">
                  <c:v>45701</c:v>
                </c:pt>
                <c:pt idx="4071">
                  <c:v>45702</c:v>
                </c:pt>
                <c:pt idx="4072">
                  <c:v>45703</c:v>
                </c:pt>
                <c:pt idx="4073">
                  <c:v>45704</c:v>
                </c:pt>
                <c:pt idx="4074">
                  <c:v>45705</c:v>
                </c:pt>
                <c:pt idx="4075">
                  <c:v>45706</c:v>
                </c:pt>
                <c:pt idx="4076">
                  <c:v>45707</c:v>
                </c:pt>
                <c:pt idx="4077">
                  <c:v>45708</c:v>
                </c:pt>
                <c:pt idx="4078">
                  <c:v>45709</c:v>
                </c:pt>
                <c:pt idx="4079">
                  <c:v>45710</c:v>
                </c:pt>
                <c:pt idx="4080">
                  <c:v>45711</c:v>
                </c:pt>
                <c:pt idx="4081">
                  <c:v>45712</c:v>
                </c:pt>
                <c:pt idx="4082">
                  <c:v>45713</c:v>
                </c:pt>
                <c:pt idx="4083">
                  <c:v>45714</c:v>
                </c:pt>
                <c:pt idx="4084">
                  <c:v>45715</c:v>
                </c:pt>
                <c:pt idx="4085">
                  <c:v>45716</c:v>
                </c:pt>
                <c:pt idx="4086">
                  <c:v>45717</c:v>
                </c:pt>
                <c:pt idx="4087">
                  <c:v>45718</c:v>
                </c:pt>
                <c:pt idx="4088">
                  <c:v>45719</c:v>
                </c:pt>
                <c:pt idx="4089">
                  <c:v>45720</c:v>
                </c:pt>
                <c:pt idx="4090">
                  <c:v>45721</c:v>
                </c:pt>
                <c:pt idx="4091">
                  <c:v>45722</c:v>
                </c:pt>
                <c:pt idx="4092">
                  <c:v>45723</c:v>
                </c:pt>
                <c:pt idx="4093">
                  <c:v>45724</c:v>
                </c:pt>
                <c:pt idx="4094">
                  <c:v>45725</c:v>
                </c:pt>
                <c:pt idx="4095">
                  <c:v>45726</c:v>
                </c:pt>
                <c:pt idx="4096">
                  <c:v>45727</c:v>
                </c:pt>
                <c:pt idx="4097">
                  <c:v>45728</c:v>
                </c:pt>
                <c:pt idx="4098">
                  <c:v>45729</c:v>
                </c:pt>
                <c:pt idx="4099">
                  <c:v>45730</c:v>
                </c:pt>
                <c:pt idx="4100">
                  <c:v>45731</c:v>
                </c:pt>
                <c:pt idx="4101">
                  <c:v>45732</c:v>
                </c:pt>
                <c:pt idx="4102">
                  <c:v>45733</c:v>
                </c:pt>
                <c:pt idx="4103">
                  <c:v>45734</c:v>
                </c:pt>
                <c:pt idx="4104">
                  <c:v>45735</c:v>
                </c:pt>
                <c:pt idx="4105">
                  <c:v>45736</c:v>
                </c:pt>
                <c:pt idx="4106">
                  <c:v>45737</c:v>
                </c:pt>
                <c:pt idx="4107">
                  <c:v>45738</c:v>
                </c:pt>
                <c:pt idx="4108">
                  <c:v>45739</c:v>
                </c:pt>
                <c:pt idx="4109">
                  <c:v>45740</c:v>
                </c:pt>
                <c:pt idx="4110">
                  <c:v>45741</c:v>
                </c:pt>
                <c:pt idx="4111">
                  <c:v>45742</c:v>
                </c:pt>
                <c:pt idx="4112">
                  <c:v>45743</c:v>
                </c:pt>
                <c:pt idx="4113">
                  <c:v>45744</c:v>
                </c:pt>
                <c:pt idx="4114">
                  <c:v>45745</c:v>
                </c:pt>
                <c:pt idx="4115">
                  <c:v>45746</c:v>
                </c:pt>
                <c:pt idx="4116">
                  <c:v>45747</c:v>
                </c:pt>
                <c:pt idx="4117">
                  <c:v>45748</c:v>
                </c:pt>
                <c:pt idx="4118">
                  <c:v>45749</c:v>
                </c:pt>
                <c:pt idx="4119">
                  <c:v>45750</c:v>
                </c:pt>
                <c:pt idx="4120">
                  <c:v>45751</c:v>
                </c:pt>
                <c:pt idx="4121">
                  <c:v>45752</c:v>
                </c:pt>
                <c:pt idx="4122">
                  <c:v>45753</c:v>
                </c:pt>
                <c:pt idx="4123">
                  <c:v>45754</c:v>
                </c:pt>
                <c:pt idx="4124">
                  <c:v>45755</c:v>
                </c:pt>
                <c:pt idx="4125">
                  <c:v>45756</c:v>
                </c:pt>
                <c:pt idx="4126">
                  <c:v>45757</c:v>
                </c:pt>
                <c:pt idx="4127">
                  <c:v>45758</c:v>
                </c:pt>
                <c:pt idx="4128">
                  <c:v>45759</c:v>
                </c:pt>
                <c:pt idx="4129">
                  <c:v>45760</c:v>
                </c:pt>
                <c:pt idx="4130">
                  <c:v>45761</c:v>
                </c:pt>
                <c:pt idx="4131">
                  <c:v>45762</c:v>
                </c:pt>
                <c:pt idx="4132">
                  <c:v>45763</c:v>
                </c:pt>
                <c:pt idx="4133">
                  <c:v>45764</c:v>
                </c:pt>
                <c:pt idx="4134">
                  <c:v>45765</c:v>
                </c:pt>
                <c:pt idx="4135">
                  <c:v>45766</c:v>
                </c:pt>
                <c:pt idx="4136">
                  <c:v>45767</c:v>
                </c:pt>
                <c:pt idx="4137">
                  <c:v>45768</c:v>
                </c:pt>
                <c:pt idx="4138">
                  <c:v>45769</c:v>
                </c:pt>
                <c:pt idx="4139">
                  <c:v>45770</c:v>
                </c:pt>
                <c:pt idx="4140">
                  <c:v>45771</c:v>
                </c:pt>
                <c:pt idx="4141">
                  <c:v>45772</c:v>
                </c:pt>
                <c:pt idx="4142">
                  <c:v>45773</c:v>
                </c:pt>
                <c:pt idx="4143">
                  <c:v>45774</c:v>
                </c:pt>
                <c:pt idx="4144">
                  <c:v>45775</c:v>
                </c:pt>
                <c:pt idx="4145">
                  <c:v>45776</c:v>
                </c:pt>
                <c:pt idx="4146">
                  <c:v>45777</c:v>
                </c:pt>
                <c:pt idx="4147">
                  <c:v>45778</c:v>
                </c:pt>
                <c:pt idx="4148">
                  <c:v>45779</c:v>
                </c:pt>
                <c:pt idx="4149">
                  <c:v>45780</c:v>
                </c:pt>
                <c:pt idx="4150">
                  <c:v>45781</c:v>
                </c:pt>
                <c:pt idx="4151">
                  <c:v>45782</c:v>
                </c:pt>
                <c:pt idx="4152">
                  <c:v>45783</c:v>
                </c:pt>
                <c:pt idx="4153">
                  <c:v>45784</c:v>
                </c:pt>
                <c:pt idx="4154">
                  <c:v>45785</c:v>
                </c:pt>
                <c:pt idx="4155">
                  <c:v>45786</c:v>
                </c:pt>
                <c:pt idx="4156">
                  <c:v>45787</c:v>
                </c:pt>
                <c:pt idx="4157">
                  <c:v>45788</c:v>
                </c:pt>
                <c:pt idx="4158">
                  <c:v>45789</c:v>
                </c:pt>
                <c:pt idx="4159">
                  <c:v>45790</c:v>
                </c:pt>
                <c:pt idx="4160">
                  <c:v>45791</c:v>
                </c:pt>
                <c:pt idx="4161">
                  <c:v>45792</c:v>
                </c:pt>
                <c:pt idx="4162">
                  <c:v>45793</c:v>
                </c:pt>
                <c:pt idx="4163">
                  <c:v>45794</c:v>
                </c:pt>
                <c:pt idx="4164">
                  <c:v>45795</c:v>
                </c:pt>
                <c:pt idx="4165">
                  <c:v>45796</c:v>
                </c:pt>
                <c:pt idx="4166">
                  <c:v>45797</c:v>
                </c:pt>
                <c:pt idx="4167">
                  <c:v>45798</c:v>
                </c:pt>
                <c:pt idx="4168">
                  <c:v>45799</c:v>
                </c:pt>
                <c:pt idx="4169">
                  <c:v>45800</c:v>
                </c:pt>
                <c:pt idx="4170">
                  <c:v>45801</c:v>
                </c:pt>
                <c:pt idx="4171">
                  <c:v>45802</c:v>
                </c:pt>
                <c:pt idx="4172">
                  <c:v>45803</c:v>
                </c:pt>
                <c:pt idx="4173">
                  <c:v>45804</c:v>
                </c:pt>
                <c:pt idx="4174">
                  <c:v>45805</c:v>
                </c:pt>
                <c:pt idx="4175">
                  <c:v>45806</c:v>
                </c:pt>
                <c:pt idx="4176">
                  <c:v>45807</c:v>
                </c:pt>
                <c:pt idx="4177">
                  <c:v>45808</c:v>
                </c:pt>
                <c:pt idx="4178">
                  <c:v>45809</c:v>
                </c:pt>
                <c:pt idx="4179">
                  <c:v>45810</c:v>
                </c:pt>
                <c:pt idx="4180">
                  <c:v>45811</c:v>
                </c:pt>
                <c:pt idx="4181">
                  <c:v>45812</c:v>
                </c:pt>
                <c:pt idx="4182">
                  <c:v>45813</c:v>
                </c:pt>
                <c:pt idx="4183">
                  <c:v>45814</c:v>
                </c:pt>
                <c:pt idx="4184">
                  <c:v>45815</c:v>
                </c:pt>
                <c:pt idx="4185">
                  <c:v>45816</c:v>
                </c:pt>
                <c:pt idx="4186">
                  <c:v>45817</c:v>
                </c:pt>
                <c:pt idx="4187">
                  <c:v>45818</c:v>
                </c:pt>
                <c:pt idx="4188">
                  <c:v>45819</c:v>
                </c:pt>
                <c:pt idx="4189">
                  <c:v>45820</c:v>
                </c:pt>
                <c:pt idx="4190">
                  <c:v>45821</c:v>
                </c:pt>
                <c:pt idx="4191">
                  <c:v>45822</c:v>
                </c:pt>
                <c:pt idx="4192">
                  <c:v>45823</c:v>
                </c:pt>
                <c:pt idx="4193">
                  <c:v>45824</c:v>
                </c:pt>
                <c:pt idx="4194">
                  <c:v>45825</c:v>
                </c:pt>
                <c:pt idx="4195">
                  <c:v>45826</c:v>
                </c:pt>
                <c:pt idx="4196">
                  <c:v>45827</c:v>
                </c:pt>
                <c:pt idx="4197">
                  <c:v>45828</c:v>
                </c:pt>
                <c:pt idx="4198">
                  <c:v>45829</c:v>
                </c:pt>
                <c:pt idx="4199">
                  <c:v>45830</c:v>
                </c:pt>
                <c:pt idx="4200">
                  <c:v>45831</c:v>
                </c:pt>
                <c:pt idx="4201">
                  <c:v>45832</c:v>
                </c:pt>
                <c:pt idx="4202">
                  <c:v>45833</c:v>
                </c:pt>
                <c:pt idx="4203">
                  <c:v>45834</c:v>
                </c:pt>
                <c:pt idx="4204">
                  <c:v>45835</c:v>
                </c:pt>
                <c:pt idx="4205">
                  <c:v>45836</c:v>
                </c:pt>
                <c:pt idx="4206">
                  <c:v>45837</c:v>
                </c:pt>
                <c:pt idx="4207">
                  <c:v>45838</c:v>
                </c:pt>
                <c:pt idx="4208">
                  <c:v>45839</c:v>
                </c:pt>
                <c:pt idx="4209">
                  <c:v>45840</c:v>
                </c:pt>
                <c:pt idx="4210">
                  <c:v>45841</c:v>
                </c:pt>
                <c:pt idx="4211">
                  <c:v>45842</c:v>
                </c:pt>
                <c:pt idx="4212">
                  <c:v>45843</c:v>
                </c:pt>
                <c:pt idx="4213">
                  <c:v>45844</c:v>
                </c:pt>
                <c:pt idx="4214">
                  <c:v>45845</c:v>
                </c:pt>
                <c:pt idx="4215">
                  <c:v>45846</c:v>
                </c:pt>
                <c:pt idx="4216">
                  <c:v>45847</c:v>
                </c:pt>
                <c:pt idx="4217">
                  <c:v>45848</c:v>
                </c:pt>
                <c:pt idx="4218">
                  <c:v>45849</c:v>
                </c:pt>
                <c:pt idx="4219">
                  <c:v>45850</c:v>
                </c:pt>
                <c:pt idx="4220">
                  <c:v>45851</c:v>
                </c:pt>
                <c:pt idx="4221">
                  <c:v>45852</c:v>
                </c:pt>
                <c:pt idx="4222">
                  <c:v>45853</c:v>
                </c:pt>
                <c:pt idx="4223">
                  <c:v>45854</c:v>
                </c:pt>
                <c:pt idx="4224">
                  <c:v>45855</c:v>
                </c:pt>
                <c:pt idx="4225">
                  <c:v>45856</c:v>
                </c:pt>
                <c:pt idx="4226">
                  <c:v>45857</c:v>
                </c:pt>
                <c:pt idx="4227">
                  <c:v>45858</c:v>
                </c:pt>
                <c:pt idx="4228">
                  <c:v>45859</c:v>
                </c:pt>
                <c:pt idx="4229">
                  <c:v>45860</c:v>
                </c:pt>
                <c:pt idx="4230">
                  <c:v>45861</c:v>
                </c:pt>
                <c:pt idx="4231">
                  <c:v>45862</c:v>
                </c:pt>
                <c:pt idx="4232">
                  <c:v>45863</c:v>
                </c:pt>
                <c:pt idx="4233">
                  <c:v>45864</c:v>
                </c:pt>
                <c:pt idx="4234">
                  <c:v>45865</c:v>
                </c:pt>
                <c:pt idx="4235">
                  <c:v>45866</c:v>
                </c:pt>
                <c:pt idx="4236">
                  <c:v>45867</c:v>
                </c:pt>
                <c:pt idx="4237">
                  <c:v>45868</c:v>
                </c:pt>
                <c:pt idx="4238">
                  <c:v>45869</c:v>
                </c:pt>
                <c:pt idx="4239">
                  <c:v>45870</c:v>
                </c:pt>
                <c:pt idx="4240">
                  <c:v>45871</c:v>
                </c:pt>
                <c:pt idx="4241">
                  <c:v>45872</c:v>
                </c:pt>
                <c:pt idx="4242">
                  <c:v>45873</c:v>
                </c:pt>
                <c:pt idx="4243">
                  <c:v>45874</c:v>
                </c:pt>
                <c:pt idx="4244">
                  <c:v>45875</c:v>
                </c:pt>
                <c:pt idx="4245">
                  <c:v>45876</c:v>
                </c:pt>
                <c:pt idx="4246">
                  <c:v>45877</c:v>
                </c:pt>
                <c:pt idx="4247">
                  <c:v>45878</c:v>
                </c:pt>
                <c:pt idx="4248">
                  <c:v>45879</c:v>
                </c:pt>
                <c:pt idx="4249">
                  <c:v>45880</c:v>
                </c:pt>
                <c:pt idx="4250">
                  <c:v>45881</c:v>
                </c:pt>
                <c:pt idx="4251">
                  <c:v>45882</c:v>
                </c:pt>
                <c:pt idx="4252">
                  <c:v>45883</c:v>
                </c:pt>
                <c:pt idx="4253">
                  <c:v>45884</c:v>
                </c:pt>
                <c:pt idx="4254">
                  <c:v>45885</c:v>
                </c:pt>
                <c:pt idx="4255">
                  <c:v>45886</c:v>
                </c:pt>
                <c:pt idx="4256">
                  <c:v>45887</c:v>
                </c:pt>
                <c:pt idx="4257">
                  <c:v>45888</c:v>
                </c:pt>
                <c:pt idx="4258">
                  <c:v>45889</c:v>
                </c:pt>
                <c:pt idx="4259">
                  <c:v>45890</c:v>
                </c:pt>
                <c:pt idx="4260">
                  <c:v>45891</c:v>
                </c:pt>
                <c:pt idx="4261">
                  <c:v>45892</c:v>
                </c:pt>
                <c:pt idx="4262">
                  <c:v>45893</c:v>
                </c:pt>
                <c:pt idx="4263">
                  <c:v>45894</c:v>
                </c:pt>
                <c:pt idx="4264">
                  <c:v>45895</c:v>
                </c:pt>
                <c:pt idx="4265">
                  <c:v>45896</c:v>
                </c:pt>
                <c:pt idx="4266">
                  <c:v>45897</c:v>
                </c:pt>
                <c:pt idx="4267">
                  <c:v>45898</c:v>
                </c:pt>
                <c:pt idx="4268">
                  <c:v>45899</c:v>
                </c:pt>
                <c:pt idx="4269">
                  <c:v>45900</c:v>
                </c:pt>
                <c:pt idx="4270">
                  <c:v>45901</c:v>
                </c:pt>
                <c:pt idx="4271">
                  <c:v>45902</c:v>
                </c:pt>
                <c:pt idx="4272">
                  <c:v>45903</c:v>
                </c:pt>
                <c:pt idx="4273">
                  <c:v>45904</c:v>
                </c:pt>
                <c:pt idx="4274">
                  <c:v>45905</c:v>
                </c:pt>
                <c:pt idx="4275">
                  <c:v>45906</c:v>
                </c:pt>
                <c:pt idx="4276">
                  <c:v>45907</c:v>
                </c:pt>
                <c:pt idx="4277">
                  <c:v>45908</c:v>
                </c:pt>
                <c:pt idx="4278">
                  <c:v>45909</c:v>
                </c:pt>
                <c:pt idx="4279">
                  <c:v>45910</c:v>
                </c:pt>
                <c:pt idx="4280">
                  <c:v>45911</c:v>
                </c:pt>
                <c:pt idx="4281">
                  <c:v>45912</c:v>
                </c:pt>
                <c:pt idx="4282">
                  <c:v>45913</c:v>
                </c:pt>
                <c:pt idx="4283">
                  <c:v>45914</c:v>
                </c:pt>
                <c:pt idx="4284">
                  <c:v>45915</c:v>
                </c:pt>
                <c:pt idx="4285">
                  <c:v>45916</c:v>
                </c:pt>
                <c:pt idx="4286">
                  <c:v>45917</c:v>
                </c:pt>
                <c:pt idx="4287">
                  <c:v>45918</c:v>
                </c:pt>
                <c:pt idx="4288">
                  <c:v>45919</c:v>
                </c:pt>
                <c:pt idx="4289">
                  <c:v>45920</c:v>
                </c:pt>
                <c:pt idx="4290">
                  <c:v>45921</c:v>
                </c:pt>
                <c:pt idx="4291">
                  <c:v>45922</c:v>
                </c:pt>
                <c:pt idx="4292">
                  <c:v>45923</c:v>
                </c:pt>
                <c:pt idx="4293">
                  <c:v>45924</c:v>
                </c:pt>
                <c:pt idx="4294">
                  <c:v>45925</c:v>
                </c:pt>
                <c:pt idx="4295">
                  <c:v>45926</c:v>
                </c:pt>
                <c:pt idx="4296">
                  <c:v>45927</c:v>
                </c:pt>
                <c:pt idx="4297">
                  <c:v>45928</c:v>
                </c:pt>
                <c:pt idx="4298">
                  <c:v>45929</c:v>
                </c:pt>
                <c:pt idx="4299">
                  <c:v>45930</c:v>
                </c:pt>
                <c:pt idx="4300">
                  <c:v>45931</c:v>
                </c:pt>
                <c:pt idx="4301">
                  <c:v>45932</c:v>
                </c:pt>
                <c:pt idx="4302">
                  <c:v>45933</c:v>
                </c:pt>
                <c:pt idx="4303">
                  <c:v>45934</c:v>
                </c:pt>
                <c:pt idx="4304">
                  <c:v>45935</c:v>
                </c:pt>
                <c:pt idx="4305">
                  <c:v>45936</c:v>
                </c:pt>
                <c:pt idx="4306">
                  <c:v>45937</c:v>
                </c:pt>
                <c:pt idx="4307">
                  <c:v>45938</c:v>
                </c:pt>
                <c:pt idx="4308">
                  <c:v>45939</c:v>
                </c:pt>
                <c:pt idx="4309">
                  <c:v>45940</c:v>
                </c:pt>
                <c:pt idx="4310">
                  <c:v>45941</c:v>
                </c:pt>
                <c:pt idx="4311">
                  <c:v>45942</c:v>
                </c:pt>
                <c:pt idx="4312">
                  <c:v>45943</c:v>
                </c:pt>
                <c:pt idx="4313">
                  <c:v>45944</c:v>
                </c:pt>
                <c:pt idx="4314">
                  <c:v>45945</c:v>
                </c:pt>
                <c:pt idx="4315">
                  <c:v>45946</c:v>
                </c:pt>
                <c:pt idx="4316">
                  <c:v>45947</c:v>
                </c:pt>
                <c:pt idx="4317">
                  <c:v>45948</c:v>
                </c:pt>
                <c:pt idx="4318">
                  <c:v>45949</c:v>
                </c:pt>
                <c:pt idx="4319">
                  <c:v>45950</c:v>
                </c:pt>
                <c:pt idx="4320">
                  <c:v>45951</c:v>
                </c:pt>
                <c:pt idx="4321">
                  <c:v>45952</c:v>
                </c:pt>
                <c:pt idx="4322">
                  <c:v>45953</c:v>
                </c:pt>
                <c:pt idx="4323">
                  <c:v>45954</c:v>
                </c:pt>
                <c:pt idx="4324">
                  <c:v>45955</c:v>
                </c:pt>
                <c:pt idx="4325">
                  <c:v>45956</c:v>
                </c:pt>
                <c:pt idx="4326">
                  <c:v>45957</c:v>
                </c:pt>
                <c:pt idx="4327">
                  <c:v>45958</c:v>
                </c:pt>
                <c:pt idx="4328">
                  <c:v>45959</c:v>
                </c:pt>
                <c:pt idx="4329">
                  <c:v>45960</c:v>
                </c:pt>
                <c:pt idx="4330">
                  <c:v>45961</c:v>
                </c:pt>
                <c:pt idx="4331">
                  <c:v>45962</c:v>
                </c:pt>
                <c:pt idx="4332">
                  <c:v>45963</c:v>
                </c:pt>
                <c:pt idx="4333">
                  <c:v>45964</c:v>
                </c:pt>
                <c:pt idx="4334">
                  <c:v>45965</c:v>
                </c:pt>
                <c:pt idx="4335">
                  <c:v>45966</c:v>
                </c:pt>
                <c:pt idx="4336">
                  <c:v>45967</c:v>
                </c:pt>
                <c:pt idx="4337">
                  <c:v>45968</c:v>
                </c:pt>
                <c:pt idx="4338">
                  <c:v>45969</c:v>
                </c:pt>
                <c:pt idx="4339">
                  <c:v>45970</c:v>
                </c:pt>
                <c:pt idx="4340">
                  <c:v>45971</c:v>
                </c:pt>
                <c:pt idx="4341">
                  <c:v>45972</c:v>
                </c:pt>
                <c:pt idx="4342">
                  <c:v>45973</c:v>
                </c:pt>
                <c:pt idx="4343">
                  <c:v>45974</c:v>
                </c:pt>
                <c:pt idx="4344">
                  <c:v>45975</c:v>
                </c:pt>
                <c:pt idx="4345">
                  <c:v>45976</c:v>
                </c:pt>
                <c:pt idx="4346">
                  <c:v>45977</c:v>
                </c:pt>
                <c:pt idx="4347">
                  <c:v>45978</c:v>
                </c:pt>
                <c:pt idx="4348">
                  <c:v>45979</c:v>
                </c:pt>
                <c:pt idx="4349">
                  <c:v>45980</c:v>
                </c:pt>
                <c:pt idx="4350">
                  <c:v>45981</c:v>
                </c:pt>
                <c:pt idx="4351">
                  <c:v>45982</c:v>
                </c:pt>
                <c:pt idx="4352">
                  <c:v>45983</c:v>
                </c:pt>
                <c:pt idx="4353">
                  <c:v>45984</c:v>
                </c:pt>
                <c:pt idx="4354">
                  <c:v>45985</c:v>
                </c:pt>
                <c:pt idx="4355">
                  <c:v>45986</c:v>
                </c:pt>
                <c:pt idx="4356">
                  <c:v>45987</c:v>
                </c:pt>
                <c:pt idx="4357">
                  <c:v>45988</c:v>
                </c:pt>
                <c:pt idx="4358">
                  <c:v>45989</c:v>
                </c:pt>
                <c:pt idx="4359">
                  <c:v>45990</c:v>
                </c:pt>
                <c:pt idx="4360">
                  <c:v>45991</c:v>
                </c:pt>
                <c:pt idx="4361">
                  <c:v>45992</c:v>
                </c:pt>
                <c:pt idx="4362">
                  <c:v>45993</c:v>
                </c:pt>
                <c:pt idx="4363">
                  <c:v>45994</c:v>
                </c:pt>
                <c:pt idx="4364">
                  <c:v>45995</c:v>
                </c:pt>
                <c:pt idx="4365">
                  <c:v>45996</c:v>
                </c:pt>
                <c:pt idx="4366">
                  <c:v>45997</c:v>
                </c:pt>
                <c:pt idx="4367">
                  <c:v>45998</c:v>
                </c:pt>
                <c:pt idx="4368">
                  <c:v>45999</c:v>
                </c:pt>
                <c:pt idx="4369">
                  <c:v>46000</c:v>
                </c:pt>
                <c:pt idx="4370">
                  <c:v>46001</c:v>
                </c:pt>
                <c:pt idx="4371">
                  <c:v>46002</c:v>
                </c:pt>
                <c:pt idx="4372">
                  <c:v>46003</c:v>
                </c:pt>
                <c:pt idx="4373">
                  <c:v>46004</c:v>
                </c:pt>
                <c:pt idx="4374">
                  <c:v>46005</c:v>
                </c:pt>
                <c:pt idx="4375">
                  <c:v>46006</c:v>
                </c:pt>
                <c:pt idx="4376">
                  <c:v>46007</c:v>
                </c:pt>
                <c:pt idx="4377">
                  <c:v>46008</c:v>
                </c:pt>
                <c:pt idx="4378">
                  <c:v>46009</c:v>
                </c:pt>
                <c:pt idx="4379">
                  <c:v>46010</c:v>
                </c:pt>
                <c:pt idx="4380">
                  <c:v>46011</c:v>
                </c:pt>
                <c:pt idx="4381">
                  <c:v>46012</c:v>
                </c:pt>
                <c:pt idx="4382">
                  <c:v>46013</c:v>
                </c:pt>
                <c:pt idx="4383">
                  <c:v>46014</c:v>
                </c:pt>
                <c:pt idx="4384">
                  <c:v>46015</c:v>
                </c:pt>
                <c:pt idx="4385">
                  <c:v>46016</c:v>
                </c:pt>
                <c:pt idx="4386">
                  <c:v>46017</c:v>
                </c:pt>
                <c:pt idx="4387">
                  <c:v>46018</c:v>
                </c:pt>
                <c:pt idx="4388">
                  <c:v>46019</c:v>
                </c:pt>
                <c:pt idx="4389">
                  <c:v>46020</c:v>
                </c:pt>
                <c:pt idx="4390">
                  <c:v>46021</c:v>
                </c:pt>
                <c:pt idx="4391">
                  <c:v>46022</c:v>
                </c:pt>
                <c:pt idx="4392">
                  <c:v>46023</c:v>
                </c:pt>
                <c:pt idx="4393">
                  <c:v>46024</c:v>
                </c:pt>
                <c:pt idx="4394">
                  <c:v>46025</c:v>
                </c:pt>
                <c:pt idx="4395">
                  <c:v>46026</c:v>
                </c:pt>
                <c:pt idx="4396">
                  <c:v>46027</c:v>
                </c:pt>
                <c:pt idx="4397">
                  <c:v>46028</c:v>
                </c:pt>
                <c:pt idx="4398">
                  <c:v>46029</c:v>
                </c:pt>
                <c:pt idx="4399">
                  <c:v>46030</c:v>
                </c:pt>
                <c:pt idx="4400">
                  <c:v>46031</c:v>
                </c:pt>
                <c:pt idx="4401">
                  <c:v>46032</c:v>
                </c:pt>
                <c:pt idx="4402">
                  <c:v>46033</c:v>
                </c:pt>
                <c:pt idx="4403">
                  <c:v>46034</c:v>
                </c:pt>
                <c:pt idx="4404">
                  <c:v>46035</c:v>
                </c:pt>
                <c:pt idx="4405">
                  <c:v>46036</c:v>
                </c:pt>
                <c:pt idx="4406">
                  <c:v>46037</c:v>
                </c:pt>
                <c:pt idx="4407">
                  <c:v>46038</c:v>
                </c:pt>
                <c:pt idx="4408">
                  <c:v>46039</c:v>
                </c:pt>
                <c:pt idx="4409">
                  <c:v>46040</c:v>
                </c:pt>
                <c:pt idx="4410">
                  <c:v>46041</c:v>
                </c:pt>
                <c:pt idx="4411">
                  <c:v>46042</c:v>
                </c:pt>
                <c:pt idx="4412">
                  <c:v>46043</c:v>
                </c:pt>
                <c:pt idx="4413">
                  <c:v>46044</c:v>
                </c:pt>
                <c:pt idx="4414">
                  <c:v>46045</c:v>
                </c:pt>
                <c:pt idx="4415">
                  <c:v>46046</c:v>
                </c:pt>
                <c:pt idx="4416">
                  <c:v>46047</c:v>
                </c:pt>
                <c:pt idx="4417">
                  <c:v>46048</c:v>
                </c:pt>
                <c:pt idx="4418">
                  <c:v>46049</c:v>
                </c:pt>
                <c:pt idx="4419">
                  <c:v>46050</c:v>
                </c:pt>
                <c:pt idx="4420">
                  <c:v>46051</c:v>
                </c:pt>
                <c:pt idx="4421">
                  <c:v>46052</c:v>
                </c:pt>
                <c:pt idx="4422">
                  <c:v>46053</c:v>
                </c:pt>
              </c:numCache>
            </c:numRef>
          </c:cat>
          <c:val>
            <c:numRef>
              <c:f>'PM10'!$E$2:$E$4629</c:f>
              <c:numCache>
                <c:formatCode>0</c:formatCode>
                <c:ptCount val="4628"/>
                <c:pt idx="0">
                  <c:v>30</c:v>
                </c:pt>
                <c:pt idx="1">
                  <c:v>30</c:v>
                </c:pt>
                <c:pt idx="2">
                  <c:v>30</c:v>
                </c:pt>
                <c:pt idx="3">
                  <c:v>30</c:v>
                </c:pt>
                <c:pt idx="4">
                  <c:v>30</c:v>
                </c:pt>
                <c:pt idx="5">
                  <c:v>30</c:v>
                </c:pt>
                <c:pt idx="6">
                  <c:v>30</c:v>
                </c:pt>
                <c:pt idx="7">
                  <c:v>30</c:v>
                </c:pt>
                <c:pt idx="8">
                  <c:v>30</c:v>
                </c:pt>
                <c:pt idx="9">
                  <c:v>30</c:v>
                </c:pt>
                <c:pt idx="10">
                  <c:v>30</c:v>
                </c:pt>
                <c:pt idx="11">
                  <c:v>30</c:v>
                </c:pt>
                <c:pt idx="12">
                  <c:v>30</c:v>
                </c:pt>
                <c:pt idx="13">
                  <c:v>30</c:v>
                </c:pt>
                <c:pt idx="14">
                  <c:v>30</c:v>
                </c:pt>
                <c:pt idx="15">
                  <c:v>30</c:v>
                </c:pt>
                <c:pt idx="16">
                  <c:v>30</c:v>
                </c:pt>
                <c:pt idx="17">
                  <c:v>30</c:v>
                </c:pt>
                <c:pt idx="18">
                  <c:v>30</c:v>
                </c:pt>
                <c:pt idx="19">
                  <c:v>30</c:v>
                </c:pt>
                <c:pt idx="20">
                  <c:v>30</c:v>
                </c:pt>
                <c:pt idx="21">
                  <c:v>30</c:v>
                </c:pt>
                <c:pt idx="22">
                  <c:v>30</c:v>
                </c:pt>
                <c:pt idx="23">
                  <c:v>30</c:v>
                </c:pt>
                <c:pt idx="24">
                  <c:v>30</c:v>
                </c:pt>
                <c:pt idx="25">
                  <c:v>30</c:v>
                </c:pt>
                <c:pt idx="26">
                  <c:v>30</c:v>
                </c:pt>
                <c:pt idx="27">
                  <c:v>30</c:v>
                </c:pt>
                <c:pt idx="28">
                  <c:v>30</c:v>
                </c:pt>
                <c:pt idx="29">
                  <c:v>30</c:v>
                </c:pt>
                <c:pt idx="30">
                  <c:v>30</c:v>
                </c:pt>
                <c:pt idx="31">
                  <c:v>30</c:v>
                </c:pt>
                <c:pt idx="32">
                  <c:v>30</c:v>
                </c:pt>
                <c:pt idx="33">
                  <c:v>30</c:v>
                </c:pt>
                <c:pt idx="34">
                  <c:v>30</c:v>
                </c:pt>
                <c:pt idx="35">
                  <c:v>30</c:v>
                </c:pt>
                <c:pt idx="36">
                  <c:v>30</c:v>
                </c:pt>
                <c:pt idx="37">
                  <c:v>30</c:v>
                </c:pt>
                <c:pt idx="38">
                  <c:v>30</c:v>
                </c:pt>
                <c:pt idx="39">
                  <c:v>30</c:v>
                </c:pt>
                <c:pt idx="40">
                  <c:v>30</c:v>
                </c:pt>
                <c:pt idx="41">
                  <c:v>30</c:v>
                </c:pt>
                <c:pt idx="42">
                  <c:v>30</c:v>
                </c:pt>
                <c:pt idx="43">
                  <c:v>30</c:v>
                </c:pt>
                <c:pt idx="44">
                  <c:v>30</c:v>
                </c:pt>
                <c:pt idx="45">
                  <c:v>30</c:v>
                </c:pt>
                <c:pt idx="46">
                  <c:v>30</c:v>
                </c:pt>
                <c:pt idx="47">
                  <c:v>30</c:v>
                </c:pt>
                <c:pt idx="48">
                  <c:v>30</c:v>
                </c:pt>
                <c:pt idx="49">
                  <c:v>30</c:v>
                </c:pt>
                <c:pt idx="50">
                  <c:v>30</c:v>
                </c:pt>
                <c:pt idx="51">
                  <c:v>30</c:v>
                </c:pt>
                <c:pt idx="52">
                  <c:v>30</c:v>
                </c:pt>
                <c:pt idx="53">
                  <c:v>30</c:v>
                </c:pt>
                <c:pt idx="54">
                  <c:v>30</c:v>
                </c:pt>
                <c:pt idx="55">
                  <c:v>30</c:v>
                </c:pt>
                <c:pt idx="56">
                  <c:v>30</c:v>
                </c:pt>
                <c:pt idx="57">
                  <c:v>30</c:v>
                </c:pt>
                <c:pt idx="58">
                  <c:v>30</c:v>
                </c:pt>
                <c:pt idx="59">
                  <c:v>30</c:v>
                </c:pt>
                <c:pt idx="60">
                  <c:v>30</c:v>
                </c:pt>
                <c:pt idx="61">
                  <c:v>30</c:v>
                </c:pt>
                <c:pt idx="62">
                  <c:v>30</c:v>
                </c:pt>
                <c:pt idx="63">
                  <c:v>30</c:v>
                </c:pt>
                <c:pt idx="64">
                  <c:v>30</c:v>
                </c:pt>
                <c:pt idx="65">
                  <c:v>30</c:v>
                </c:pt>
                <c:pt idx="66">
                  <c:v>30</c:v>
                </c:pt>
                <c:pt idx="67">
                  <c:v>30</c:v>
                </c:pt>
                <c:pt idx="68">
                  <c:v>30</c:v>
                </c:pt>
                <c:pt idx="69">
                  <c:v>30</c:v>
                </c:pt>
                <c:pt idx="70">
                  <c:v>30</c:v>
                </c:pt>
                <c:pt idx="71">
                  <c:v>30</c:v>
                </c:pt>
                <c:pt idx="72">
                  <c:v>30</c:v>
                </c:pt>
                <c:pt idx="73">
                  <c:v>30</c:v>
                </c:pt>
                <c:pt idx="74">
                  <c:v>30</c:v>
                </c:pt>
                <c:pt idx="75">
                  <c:v>30</c:v>
                </c:pt>
                <c:pt idx="76">
                  <c:v>30</c:v>
                </c:pt>
                <c:pt idx="77">
                  <c:v>30</c:v>
                </c:pt>
                <c:pt idx="78">
                  <c:v>30</c:v>
                </c:pt>
                <c:pt idx="79">
                  <c:v>30</c:v>
                </c:pt>
                <c:pt idx="80">
                  <c:v>30</c:v>
                </c:pt>
                <c:pt idx="81">
                  <c:v>30</c:v>
                </c:pt>
                <c:pt idx="82">
                  <c:v>30</c:v>
                </c:pt>
                <c:pt idx="83">
                  <c:v>30</c:v>
                </c:pt>
                <c:pt idx="84">
                  <c:v>30</c:v>
                </c:pt>
                <c:pt idx="85">
                  <c:v>30</c:v>
                </c:pt>
                <c:pt idx="86">
                  <c:v>30</c:v>
                </c:pt>
                <c:pt idx="87">
                  <c:v>30</c:v>
                </c:pt>
                <c:pt idx="88">
                  <c:v>30</c:v>
                </c:pt>
                <c:pt idx="89">
                  <c:v>30</c:v>
                </c:pt>
                <c:pt idx="90">
                  <c:v>30</c:v>
                </c:pt>
                <c:pt idx="91">
                  <c:v>30</c:v>
                </c:pt>
                <c:pt idx="92">
                  <c:v>30</c:v>
                </c:pt>
                <c:pt idx="93">
                  <c:v>30</c:v>
                </c:pt>
                <c:pt idx="94">
                  <c:v>30</c:v>
                </c:pt>
                <c:pt idx="95">
                  <c:v>30</c:v>
                </c:pt>
                <c:pt idx="96">
                  <c:v>30</c:v>
                </c:pt>
                <c:pt idx="97">
                  <c:v>30</c:v>
                </c:pt>
                <c:pt idx="98">
                  <c:v>30</c:v>
                </c:pt>
                <c:pt idx="99">
                  <c:v>30</c:v>
                </c:pt>
                <c:pt idx="100">
                  <c:v>30</c:v>
                </c:pt>
                <c:pt idx="101">
                  <c:v>30</c:v>
                </c:pt>
                <c:pt idx="102">
                  <c:v>30</c:v>
                </c:pt>
                <c:pt idx="103">
                  <c:v>30</c:v>
                </c:pt>
                <c:pt idx="104">
                  <c:v>30</c:v>
                </c:pt>
                <c:pt idx="105">
                  <c:v>30</c:v>
                </c:pt>
                <c:pt idx="106">
                  <c:v>30</c:v>
                </c:pt>
                <c:pt idx="107">
                  <c:v>30</c:v>
                </c:pt>
                <c:pt idx="108">
                  <c:v>30</c:v>
                </c:pt>
                <c:pt idx="109">
                  <c:v>30</c:v>
                </c:pt>
                <c:pt idx="110">
                  <c:v>30</c:v>
                </c:pt>
                <c:pt idx="111">
                  <c:v>30</c:v>
                </c:pt>
                <c:pt idx="112">
                  <c:v>30</c:v>
                </c:pt>
                <c:pt idx="113">
                  <c:v>30</c:v>
                </c:pt>
                <c:pt idx="114">
                  <c:v>30</c:v>
                </c:pt>
                <c:pt idx="115">
                  <c:v>30</c:v>
                </c:pt>
                <c:pt idx="116">
                  <c:v>30</c:v>
                </c:pt>
                <c:pt idx="117">
                  <c:v>30</c:v>
                </c:pt>
                <c:pt idx="118">
                  <c:v>30</c:v>
                </c:pt>
                <c:pt idx="119">
                  <c:v>30</c:v>
                </c:pt>
                <c:pt idx="120">
                  <c:v>30</c:v>
                </c:pt>
                <c:pt idx="121">
                  <c:v>30</c:v>
                </c:pt>
                <c:pt idx="122">
                  <c:v>30</c:v>
                </c:pt>
                <c:pt idx="123">
                  <c:v>30</c:v>
                </c:pt>
                <c:pt idx="124">
                  <c:v>30</c:v>
                </c:pt>
                <c:pt idx="125">
                  <c:v>30</c:v>
                </c:pt>
                <c:pt idx="126">
                  <c:v>30</c:v>
                </c:pt>
                <c:pt idx="127">
                  <c:v>30</c:v>
                </c:pt>
                <c:pt idx="128">
                  <c:v>30</c:v>
                </c:pt>
                <c:pt idx="129">
                  <c:v>30</c:v>
                </c:pt>
                <c:pt idx="130">
                  <c:v>30</c:v>
                </c:pt>
                <c:pt idx="131">
                  <c:v>30</c:v>
                </c:pt>
                <c:pt idx="132">
                  <c:v>30</c:v>
                </c:pt>
                <c:pt idx="133">
                  <c:v>30</c:v>
                </c:pt>
                <c:pt idx="134">
                  <c:v>30</c:v>
                </c:pt>
                <c:pt idx="135">
                  <c:v>30</c:v>
                </c:pt>
                <c:pt idx="136">
                  <c:v>30</c:v>
                </c:pt>
                <c:pt idx="137">
                  <c:v>30</c:v>
                </c:pt>
                <c:pt idx="138">
                  <c:v>30</c:v>
                </c:pt>
                <c:pt idx="139">
                  <c:v>30</c:v>
                </c:pt>
                <c:pt idx="140">
                  <c:v>30</c:v>
                </c:pt>
                <c:pt idx="141">
                  <c:v>30</c:v>
                </c:pt>
                <c:pt idx="142">
                  <c:v>30</c:v>
                </c:pt>
                <c:pt idx="143">
                  <c:v>30</c:v>
                </c:pt>
                <c:pt idx="144">
                  <c:v>30</c:v>
                </c:pt>
                <c:pt idx="145">
                  <c:v>30</c:v>
                </c:pt>
                <c:pt idx="146">
                  <c:v>30</c:v>
                </c:pt>
                <c:pt idx="147">
                  <c:v>30</c:v>
                </c:pt>
                <c:pt idx="148">
                  <c:v>30</c:v>
                </c:pt>
                <c:pt idx="149">
                  <c:v>30</c:v>
                </c:pt>
                <c:pt idx="150">
                  <c:v>30</c:v>
                </c:pt>
                <c:pt idx="151">
                  <c:v>30</c:v>
                </c:pt>
                <c:pt idx="152">
                  <c:v>30</c:v>
                </c:pt>
                <c:pt idx="153">
                  <c:v>30</c:v>
                </c:pt>
                <c:pt idx="154">
                  <c:v>30</c:v>
                </c:pt>
                <c:pt idx="155">
                  <c:v>30</c:v>
                </c:pt>
                <c:pt idx="156">
                  <c:v>30</c:v>
                </c:pt>
                <c:pt idx="157">
                  <c:v>30</c:v>
                </c:pt>
                <c:pt idx="158">
                  <c:v>30</c:v>
                </c:pt>
                <c:pt idx="159">
                  <c:v>30</c:v>
                </c:pt>
                <c:pt idx="160">
                  <c:v>30</c:v>
                </c:pt>
                <c:pt idx="161">
                  <c:v>30</c:v>
                </c:pt>
                <c:pt idx="162">
                  <c:v>30</c:v>
                </c:pt>
                <c:pt idx="163">
                  <c:v>30</c:v>
                </c:pt>
                <c:pt idx="164">
                  <c:v>30</c:v>
                </c:pt>
                <c:pt idx="165">
                  <c:v>30</c:v>
                </c:pt>
                <c:pt idx="166">
                  <c:v>30</c:v>
                </c:pt>
                <c:pt idx="167">
                  <c:v>30</c:v>
                </c:pt>
                <c:pt idx="168">
                  <c:v>30</c:v>
                </c:pt>
                <c:pt idx="169">
                  <c:v>30</c:v>
                </c:pt>
                <c:pt idx="170">
                  <c:v>30</c:v>
                </c:pt>
                <c:pt idx="171">
                  <c:v>30</c:v>
                </c:pt>
                <c:pt idx="172">
                  <c:v>30</c:v>
                </c:pt>
                <c:pt idx="173">
                  <c:v>30</c:v>
                </c:pt>
                <c:pt idx="174">
                  <c:v>30</c:v>
                </c:pt>
                <c:pt idx="175">
                  <c:v>30</c:v>
                </c:pt>
                <c:pt idx="176">
                  <c:v>30</c:v>
                </c:pt>
                <c:pt idx="177">
                  <c:v>30</c:v>
                </c:pt>
                <c:pt idx="178">
                  <c:v>30</c:v>
                </c:pt>
                <c:pt idx="179">
                  <c:v>30</c:v>
                </c:pt>
                <c:pt idx="180">
                  <c:v>30</c:v>
                </c:pt>
                <c:pt idx="181">
                  <c:v>30</c:v>
                </c:pt>
                <c:pt idx="182">
                  <c:v>30</c:v>
                </c:pt>
                <c:pt idx="183">
                  <c:v>30</c:v>
                </c:pt>
                <c:pt idx="184">
                  <c:v>30</c:v>
                </c:pt>
                <c:pt idx="185">
                  <c:v>30</c:v>
                </c:pt>
                <c:pt idx="186">
                  <c:v>30</c:v>
                </c:pt>
                <c:pt idx="187">
                  <c:v>30</c:v>
                </c:pt>
                <c:pt idx="188">
                  <c:v>30</c:v>
                </c:pt>
                <c:pt idx="189">
                  <c:v>30</c:v>
                </c:pt>
                <c:pt idx="190">
                  <c:v>30</c:v>
                </c:pt>
                <c:pt idx="191">
                  <c:v>30</c:v>
                </c:pt>
                <c:pt idx="192">
                  <c:v>30</c:v>
                </c:pt>
                <c:pt idx="193">
                  <c:v>30</c:v>
                </c:pt>
                <c:pt idx="194">
                  <c:v>30</c:v>
                </c:pt>
                <c:pt idx="195">
                  <c:v>30</c:v>
                </c:pt>
                <c:pt idx="196">
                  <c:v>30</c:v>
                </c:pt>
                <c:pt idx="197">
                  <c:v>30</c:v>
                </c:pt>
                <c:pt idx="198">
                  <c:v>30</c:v>
                </c:pt>
                <c:pt idx="199">
                  <c:v>30</c:v>
                </c:pt>
                <c:pt idx="200">
                  <c:v>30</c:v>
                </c:pt>
                <c:pt idx="201">
                  <c:v>30</c:v>
                </c:pt>
                <c:pt idx="202">
                  <c:v>30</c:v>
                </c:pt>
                <c:pt idx="203">
                  <c:v>30</c:v>
                </c:pt>
                <c:pt idx="204">
                  <c:v>30</c:v>
                </c:pt>
                <c:pt idx="205">
                  <c:v>30</c:v>
                </c:pt>
                <c:pt idx="206">
                  <c:v>30</c:v>
                </c:pt>
                <c:pt idx="207">
                  <c:v>30</c:v>
                </c:pt>
                <c:pt idx="208">
                  <c:v>30</c:v>
                </c:pt>
                <c:pt idx="209">
                  <c:v>30</c:v>
                </c:pt>
                <c:pt idx="210">
                  <c:v>30</c:v>
                </c:pt>
                <c:pt idx="211">
                  <c:v>30</c:v>
                </c:pt>
                <c:pt idx="212">
                  <c:v>30</c:v>
                </c:pt>
                <c:pt idx="213">
                  <c:v>30</c:v>
                </c:pt>
                <c:pt idx="214">
                  <c:v>30</c:v>
                </c:pt>
                <c:pt idx="215">
                  <c:v>30</c:v>
                </c:pt>
                <c:pt idx="216">
                  <c:v>30</c:v>
                </c:pt>
                <c:pt idx="217">
                  <c:v>30</c:v>
                </c:pt>
                <c:pt idx="218">
                  <c:v>30</c:v>
                </c:pt>
                <c:pt idx="219">
                  <c:v>30</c:v>
                </c:pt>
                <c:pt idx="220">
                  <c:v>30</c:v>
                </c:pt>
                <c:pt idx="221">
                  <c:v>30</c:v>
                </c:pt>
                <c:pt idx="222">
                  <c:v>30</c:v>
                </c:pt>
                <c:pt idx="223">
                  <c:v>30</c:v>
                </c:pt>
                <c:pt idx="224">
                  <c:v>30</c:v>
                </c:pt>
                <c:pt idx="225">
                  <c:v>30</c:v>
                </c:pt>
                <c:pt idx="226">
                  <c:v>30</c:v>
                </c:pt>
                <c:pt idx="227">
                  <c:v>30</c:v>
                </c:pt>
                <c:pt idx="228">
                  <c:v>30</c:v>
                </c:pt>
                <c:pt idx="229">
                  <c:v>30</c:v>
                </c:pt>
                <c:pt idx="230">
                  <c:v>30</c:v>
                </c:pt>
                <c:pt idx="231">
                  <c:v>30</c:v>
                </c:pt>
                <c:pt idx="232">
                  <c:v>30</c:v>
                </c:pt>
                <c:pt idx="233">
                  <c:v>30</c:v>
                </c:pt>
                <c:pt idx="234">
                  <c:v>30</c:v>
                </c:pt>
                <c:pt idx="235">
                  <c:v>30</c:v>
                </c:pt>
                <c:pt idx="236">
                  <c:v>30</c:v>
                </c:pt>
                <c:pt idx="237">
                  <c:v>30</c:v>
                </c:pt>
                <c:pt idx="238">
                  <c:v>30</c:v>
                </c:pt>
                <c:pt idx="239">
                  <c:v>30</c:v>
                </c:pt>
                <c:pt idx="240">
                  <c:v>30</c:v>
                </c:pt>
                <c:pt idx="241">
                  <c:v>30</c:v>
                </c:pt>
                <c:pt idx="242">
                  <c:v>30</c:v>
                </c:pt>
                <c:pt idx="243">
                  <c:v>30</c:v>
                </c:pt>
                <c:pt idx="244">
                  <c:v>30</c:v>
                </c:pt>
                <c:pt idx="245">
                  <c:v>30</c:v>
                </c:pt>
                <c:pt idx="246">
                  <c:v>30</c:v>
                </c:pt>
                <c:pt idx="247">
                  <c:v>30</c:v>
                </c:pt>
                <c:pt idx="248">
                  <c:v>30</c:v>
                </c:pt>
                <c:pt idx="249">
                  <c:v>30</c:v>
                </c:pt>
                <c:pt idx="250">
                  <c:v>30</c:v>
                </c:pt>
                <c:pt idx="251">
                  <c:v>30</c:v>
                </c:pt>
                <c:pt idx="252">
                  <c:v>30</c:v>
                </c:pt>
                <c:pt idx="253">
                  <c:v>30</c:v>
                </c:pt>
                <c:pt idx="254">
                  <c:v>30</c:v>
                </c:pt>
                <c:pt idx="255">
                  <c:v>30</c:v>
                </c:pt>
                <c:pt idx="256">
                  <c:v>30</c:v>
                </c:pt>
                <c:pt idx="257">
                  <c:v>30</c:v>
                </c:pt>
                <c:pt idx="258">
                  <c:v>30</c:v>
                </c:pt>
                <c:pt idx="259">
                  <c:v>30</c:v>
                </c:pt>
                <c:pt idx="260">
                  <c:v>30</c:v>
                </c:pt>
                <c:pt idx="261">
                  <c:v>30</c:v>
                </c:pt>
                <c:pt idx="262">
                  <c:v>30</c:v>
                </c:pt>
                <c:pt idx="263">
                  <c:v>30</c:v>
                </c:pt>
                <c:pt idx="264">
                  <c:v>30</c:v>
                </c:pt>
                <c:pt idx="265">
                  <c:v>30</c:v>
                </c:pt>
                <c:pt idx="266">
                  <c:v>30</c:v>
                </c:pt>
                <c:pt idx="267">
                  <c:v>30</c:v>
                </c:pt>
                <c:pt idx="268">
                  <c:v>30</c:v>
                </c:pt>
                <c:pt idx="269">
                  <c:v>30</c:v>
                </c:pt>
                <c:pt idx="270">
                  <c:v>30</c:v>
                </c:pt>
                <c:pt idx="271">
                  <c:v>30</c:v>
                </c:pt>
                <c:pt idx="272">
                  <c:v>30</c:v>
                </c:pt>
                <c:pt idx="273">
                  <c:v>30</c:v>
                </c:pt>
                <c:pt idx="274">
                  <c:v>30</c:v>
                </c:pt>
                <c:pt idx="275">
                  <c:v>30</c:v>
                </c:pt>
                <c:pt idx="276">
                  <c:v>30</c:v>
                </c:pt>
                <c:pt idx="277">
                  <c:v>30</c:v>
                </c:pt>
                <c:pt idx="278">
                  <c:v>30</c:v>
                </c:pt>
                <c:pt idx="279">
                  <c:v>30</c:v>
                </c:pt>
                <c:pt idx="280">
                  <c:v>30</c:v>
                </c:pt>
                <c:pt idx="281">
                  <c:v>30</c:v>
                </c:pt>
                <c:pt idx="282">
                  <c:v>30</c:v>
                </c:pt>
                <c:pt idx="283">
                  <c:v>30</c:v>
                </c:pt>
                <c:pt idx="284">
                  <c:v>30</c:v>
                </c:pt>
                <c:pt idx="285">
                  <c:v>30</c:v>
                </c:pt>
                <c:pt idx="286">
                  <c:v>30</c:v>
                </c:pt>
                <c:pt idx="287">
                  <c:v>30</c:v>
                </c:pt>
                <c:pt idx="288">
                  <c:v>30</c:v>
                </c:pt>
                <c:pt idx="289">
                  <c:v>30</c:v>
                </c:pt>
                <c:pt idx="290">
                  <c:v>30</c:v>
                </c:pt>
                <c:pt idx="291">
                  <c:v>30</c:v>
                </c:pt>
                <c:pt idx="292">
                  <c:v>30</c:v>
                </c:pt>
                <c:pt idx="293">
                  <c:v>30</c:v>
                </c:pt>
                <c:pt idx="294">
                  <c:v>30</c:v>
                </c:pt>
                <c:pt idx="295">
                  <c:v>30</c:v>
                </c:pt>
                <c:pt idx="296">
                  <c:v>30</c:v>
                </c:pt>
                <c:pt idx="297">
                  <c:v>30</c:v>
                </c:pt>
                <c:pt idx="298">
                  <c:v>30</c:v>
                </c:pt>
                <c:pt idx="299">
                  <c:v>30</c:v>
                </c:pt>
                <c:pt idx="300">
                  <c:v>30</c:v>
                </c:pt>
                <c:pt idx="301">
                  <c:v>30</c:v>
                </c:pt>
                <c:pt idx="302">
                  <c:v>30</c:v>
                </c:pt>
                <c:pt idx="303">
                  <c:v>30</c:v>
                </c:pt>
                <c:pt idx="304">
                  <c:v>30</c:v>
                </c:pt>
                <c:pt idx="305">
                  <c:v>30</c:v>
                </c:pt>
                <c:pt idx="306">
                  <c:v>30</c:v>
                </c:pt>
                <c:pt idx="307">
                  <c:v>30</c:v>
                </c:pt>
                <c:pt idx="308">
                  <c:v>30</c:v>
                </c:pt>
                <c:pt idx="309">
                  <c:v>30</c:v>
                </c:pt>
                <c:pt idx="310">
                  <c:v>30</c:v>
                </c:pt>
                <c:pt idx="311">
                  <c:v>30</c:v>
                </c:pt>
                <c:pt idx="312">
                  <c:v>30</c:v>
                </c:pt>
                <c:pt idx="313">
                  <c:v>30</c:v>
                </c:pt>
                <c:pt idx="314">
                  <c:v>30</c:v>
                </c:pt>
                <c:pt idx="315">
                  <c:v>30</c:v>
                </c:pt>
                <c:pt idx="316">
                  <c:v>30</c:v>
                </c:pt>
                <c:pt idx="317">
                  <c:v>30</c:v>
                </c:pt>
                <c:pt idx="318">
                  <c:v>30</c:v>
                </c:pt>
                <c:pt idx="319">
                  <c:v>30</c:v>
                </c:pt>
                <c:pt idx="320">
                  <c:v>30</c:v>
                </c:pt>
                <c:pt idx="321">
                  <c:v>30</c:v>
                </c:pt>
                <c:pt idx="322">
                  <c:v>30</c:v>
                </c:pt>
                <c:pt idx="323">
                  <c:v>30</c:v>
                </c:pt>
                <c:pt idx="324">
                  <c:v>30</c:v>
                </c:pt>
                <c:pt idx="325">
                  <c:v>30</c:v>
                </c:pt>
                <c:pt idx="326">
                  <c:v>30</c:v>
                </c:pt>
                <c:pt idx="327">
                  <c:v>30</c:v>
                </c:pt>
                <c:pt idx="328">
                  <c:v>30</c:v>
                </c:pt>
                <c:pt idx="329">
                  <c:v>30</c:v>
                </c:pt>
                <c:pt idx="330">
                  <c:v>30</c:v>
                </c:pt>
                <c:pt idx="331">
                  <c:v>30</c:v>
                </c:pt>
                <c:pt idx="332">
                  <c:v>30</c:v>
                </c:pt>
                <c:pt idx="333">
                  <c:v>30</c:v>
                </c:pt>
                <c:pt idx="334">
                  <c:v>30</c:v>
                </c:pt>
                <c:pt idx="335">
                  <c:v>30</c:v>
                </c:pt>
                <c:pt idx="336">
                  <c:v>30</c:v>
                </c:pt>
                <c:pt idx="337">
                  <c:v>30</c:v>
                </c:pt>
                <c:pt idx="338">
                  <c:v>30</c:v>
                </c:pt>
                <c:pt idx="339">
                  <c:v>30</c:v>
                </c:pt>
                <c:pt idx="340">
                  <c:v>30</c:v>
                </c:pt>
                <c:pt idx="341">
                  <c:v>30</c:v>
                </c:pt>
                <c:pt idx="342">
                  <c:v>30</c:v>
                </c:pt>
                <c:pt idx="343">
                  <c:v>30</c:v>
                </c:pt>
                <c:pt idx="344">
                  <c:v>30</c:v>
                </c:pt>
                <c:pt idx="345">
                  <c:v>30</c:v>
                </c:pt>
                <c:pt idx="346">
                  <c:v>30</c:v>
                </c:pt>
                <c:pt idx="347">
                  <c:v>30</c:v>
                </c:pt>
                <c:pt idx="348">
                  <c:v>30</c:v>
                </c:pt>
                <c:pt idx="349">
                  <c:v>30</c:v>
                </c:pt>
                <c:pt idx="350">
                  <c:v>30</c:v>
                </c:pt>
                <c:pt idx="351">
                  <c:v>30</c:v>
                </c:pt>
                <c:pt idx="352">
                  <c:v>30</c:v>
                </c:pt>
                <c:pt idx="353">
                  <c:v>30</c:v>
                </c:pt>
                <c:pt idx="354">
                  <c:v>30</c:v>
                </c:pt>
                <c:pt idx="355">
                  <c:v>30</c:v>
                </c:pt>
                <c:pt idx="356">
                  <c:v>30</c:v>
                </c:pt>
                <c:pt idx="357">
                  <c:v>30</c:v>
                </c:pt>
                <c:pt idx="358">
                  <c:v>30</c:v>
                </c:pt>
                <c:pt idx="359">
                  <c:v>30</c:v>
                </c:pt>
                <c:pt idx="360">
                  <c:v>30</c:v>
                </c:pt>
                <c:pt idx="361">
                  <c:v>30</c:v>
                </c:pt>
                <c:pt idx="362">
                  <c:v>30</c:v>
                </c:pt>
                <c:pt idx="363">
                  <c:v>30</c:v>
                </c:pt>
                <c:pt idx="364">
                  <c:v>30</c:v>
                </c:pt>
                <c:pt idx="365">
                  <c:v>30</c:v>
                </c:pt>
                <c:pt idx="366">
                  <c:v>30</c:v>
                </c:pt>
                <c:pt idx="367">
                  <c:v>30</c:v>
                </c:pt>
                <c:pt idx="368">
                  <c:v>30</c:v>
                </c:pt>
                <c:pt idx="369">
                  <c:v>30</c:v>
                </c:pt>
                <c:pt idx="370">
                  <c:v>30</c:v>
                </c:pt>
                <c:pt idx="371">
                  <c:v>30</c:v>
                </c:pt>
                <c:pt idx="372">
                  <c:v>30</c:v>
                </c:pt>
                <c:pt idx="373">
                  <c:v>30</c:v>
                </c:pt>
                <c:pt idx="374">
                  <c:v>30</c:v>
                </c:pt>
                <c:pt idx="375">
                  <c:v>30</c:v>
                </c:pt>
                <c:pt idx="376">
                  <c:v>30</c:v>
                </c:pt>
                <c:pt idx="377">
                  <c:v>30</c:v>
                </c:pt>
                <c:pt idx="378">
                  <c:v>30</c:v>
                </c:pt>
                <c:pt idx="379">
                  <c:v>30</c:v>
                </c:pt>
                <c:pt idx="380">
                  <c:v>30</c:v>
                </c:pt>
                <c:pt idx="381">
                  <c:v>30</c:v>
                </c:pt>
                <c:pt idx="382">
                  <c:v>30</c:v>
                </c:pt>
                <c:pt idx="383">
                  <c:v>30</c:v>
                </c:pt>
                <c:pt idx="384">
                  <c:v>30</c:v>
                </c:pt>
                <c:pt idx="385">
                  <c:v>30</c:v>
                </c:pt>
                <c:pt idx="386">
                  <c:v>30</c:v>
                </c:pt>
                <c:pt idx="387">
                  <c:v>30</c:v>
                </c:pt>
                <c:pt idx="388">
                  <c:v>30</c:v>
                </c:pt>
                <c:pt idx="389">
                  <c:v>30</c:v>
                </c:pt>
                <c:pt idx="390">
                  <c:v>30</c:v>
                </c:pt>
                <c:pt idx="391">
                  <c:v>30</c:v>
                </c:pt>
                <c:pt idx="392">
                  <c:v>30</c:v>
                </c:pt>
                <c:pt idx="393">
                  <c:v>30</c:v>
                </c:pt>
                <c:pt idx="394">
                  <c:v>30</c:v>
                </c:pt>
                <c:pt idx="395">
                  <c:v>30</c:v>
                </c:pt>
                <c:pt idx="396">
                  <c:v>30</c:v>
                </c:pt>
                <c:pt idx="397">
                  <c:v>30</c:v>
                </c:pt>
                <c:pt idx="398">
                  <c:v>30</c:v>
                </c:pt>
                <c:pt idx="399">
                  <c:v>30</c:v>
                </c:pt>
                <c:pt idx="400">
                  <c:v>30</c:v>
                </c:pt>
                <c:pt idx="401">
                  <c:v>30</c:v>
                </c:pt>
                <c:pt idx="402">
                  <c:v>30</c:v>
                </c:pt>
                <c:pt idx="403">
                  <c:v>30</c:v>
                </c:pt>
                <c:pt idx="404">
                  <c:v>30</c:v>
                </c:pt>
                <c:pt idx="405">
                  <c:v>30</c:v>
                </c:pt>
                <c:pt idx="406">
                  <c:v>30</c:v>
                </c:pt>
                <c:pt idx="407">
                  <c:v>30</c:v>
                </c:pt>
                <c:pt idx="408">
                  <c:v>30</c:v>
                </c:pt>
                <c:pt idx="409">
                  <c:v>30</c:v>
                </c:pt>
                <c:pt idx="410">
                  <c:v>30</c:v>
                </c:pt>
                <c:pt idx="411">
                  <c:v>30</c:v>
                </c:pt>
                <c:pt idx="412">
                  <c:v>30</c:v>
                </c:pt>
                <c:pt idx="413">
                  <c:v>30</c:v>
                </c:pt>
                <c:pt idx="414">
                  <c:v>30</c:v>
                </c:pt>
                <c:pt idx="415">
                  <c:v>30</c:v>
                </c:pt>
                <c:pt idx="416">
                  <c:v>30</c:v>
                </c:pt>
                <c:pt idx="417">
                  <c:v>30</c:v>
                </c:pt>
                <c:pt idx="418">
                  <c:v>30</c:v>
                </c:pt>
                <c:pt idx="419">
                  <c:v>30</c:v>
                </c:pt>
                <c:pt idx="420">
                  <c:v>30</c:v>
                </c:pt>
                <c:pt idx="421">
                  <c:v>30</c:v>
                </c:pt>
                <c:pt idx="422">
                  <c:v>30</c:v>
                </c:pt>
                <c:pt idx="423">
                  <c:v>30</c:v>
                </c:pt>
                <c:pt idx="424">
                  <c:v>30</c:v>
                </c:pt>
                <c:pt idx="425">
                  <c:v>30</c:v>
                </c:pt>
                <c:pt idx="426">
                  <c:v>30</c:v>
                </c:pt>
                <c:pt idx="427">
                  <c:v>30</c:v>
                </c:pt>
                <c:pt idx="428">
                  <c:v>30</c:v>
                </c:pt>
                <c:pt idx="429">
                  <c:v>30</c:v>
                </c:pt>
                <c:pt idx="430">
                  <c:v>30</c:v>
                </c:pt>
                <c:pt idx="431">
                  <c:v>30</c:v>
                </c:pt>
                <c:pt idx="432">
                  <c:v>30</c:v>
                </c:pt>
                <c:pt idx="433">
                  <c:v>30</c:v>
                </c:pt>
                <c:pt idx="434">
                  <c:v>30</c:v>
                </c:pt>
                <c:pt idx="435">
                  <c:v>30</c:v>
                </c:pt>
                <c:pt idx="436">
                  <c:v>30</c:v>
                </c:pt>
                <c:pt idx="437">
                  <c:v>30</c:v>
                </c:pt>
                <c:pt idx="438">
                  <c:v>30</c:v>
                </c:pt>
                <c:pt idx="439">
                  <c:v>30</c:v>
                </c:pt>
                <c:pt idx="440">
                  <c:v>30</c:v>
                </c:pt>
                <c:pt idx="441">
                  <c:v>30</c:v>
                </c:pt>
                <c:pt idx="442">
                  <c:v>30</c:v>
                </c:pt>
                <c:pt idx="443">
                  <c:v>30</c:v>
                </c:pt>
                <c:pt idx="444">
                  <c:v>30</c:v>
                </c:pt>
                <c:pt idx="445">
                  <c:v>30</c:v>
                </c:pt>
                <c:pt idx="446">
                  <c:v>30</c:v>
                </c:pt>
                <c:pt idx="447">
                  <c:v>30</c:v>
                </c:pt>
                <c:pt idx="448">
                  <c:v>30</c:v>
                </c:pt>
                <c:pt idx="449">
                  <c:v>30</c:v>
                </c:pt>
                <c:pt idx="450">
                  <c:v>30</c:v>
                </c:pt>
                <c:pt idx="451">
                  <c:v>30</c:v>
                </c:pt>
                <c:pt idx="452">
                  <c:v>30</c:v>
                </c:pt>
                <c:pt idx="453">
                  <c:v>30</c:v>
                </c:pt>
                <c:pt idx="454">
                  <c:v>30</c:v>
                </c:pt>
                <c:pt idx="455">
                  <c:v>30</c:v>
                </c:pt>
                <c:pt idx="456">
                  <c:v>30</c:v>
                </c:pt>
                <c:pt idx="457">
                  <c:v>30</c:v>
                </c:pt>
                <c:pt idx="458">
                  <c:v>30</c:v>
                </c:pt>
                <c:pt idx="459">
                  <c:v>30</c:v>
                </c:pt>
                <c:pt idx="460">
                  <c:v>30</c:v>
                </c:pt>
                <c:pt idx="461">
                  <c:v>30</c:v>
                </c:pt>
                <c:pt idx="462">
                  <c:v>30</c:v>
                </c:pt>
                <c:pt idx="463">
                  <c:v>30</c:v>
                </c:pt>
                <c:pt idx="464">
                  <c:v>30</c:v>
                </c:pt>
                <c:pt idx="465">
                  <c:v>30</c:v>
                </c:pt>
                <c:pt idx="466">
                  <c:v>30</c:v>
                </c:pt>
                <c:pt idx="467">
                  <c:v>30</c:v>
                </c:pt>
                <c:pt idx="468">
                  <c:v>30</c:v>
                </c:pt>
                <c:pt idx="469">
                  <c:v>30</c:v>
                </c:pt>
                <c:pt idx="470">
                  <c:v>30</c:v>
                </c:pt>
                <c:pt idx="471">
                  <c:v>30</c:v>
                </c:pt>
                <c:pt idx="472">
                  <c:v>30</c:v>
                </c:pt>
                <c:pt idx="473">
                  <c:v>30</c:v>
                </c:pt>
                <c:pt idx="474">
                  <c:v>30</c:v>
                </c:pt>
                <c:pt idx="475">
                  <c:v>30</c:v>
                </c:pt>
                <c:pt idx="476">
                  <c:v>30</c:v>
                </c:pt>
                <c:pt idx="477">
                  <c:v>30</c:v>
                </c:pt>
                <c:pt idx="478">
                  <c:v>30</c:v>
                </c:pt>
                <c:pt idx="479">
                  <c:v>30</c:v>
                </c:pt>
                <c:pt idx="480">
                  <c:v>30</c:v>
                </c:pt>
                <c:pt idx="481">
                  <c:v>30</c:v>
                </c:pt>
                <c:pt idx="482">
                  <c:v>30</c:v>
                </c:pt>
                <c:pt idx="483">
                  <c:v>30</c:v>
                </c:pt>
                <c:pt idx="484">
                  <c:v>30</c:v>
                </c:pt>
                <c:pt idx="485">
                  <c:v>30</c:v>
                </c:pt>
                <c:pt idx="486">
                  <c:v>30</c:v>
                </c:pt>
                <c:pt idx="487">
                  <c:v>30</c:v>
                </c:pt>
                <c:pt idx="488">
                  <c:v>30</c:v>
                </c:pt>
                <c:pt idx="489">
                  <c:v>30</c:v>
                </c:pt>
                <c:pt idx="490">
                  <c:v>30</c:v>
                </c:pt>
                <c:pt idx="491">
                  <c:v>30</c:v>
                </c:pt>
                <c:pt idx="492">
                  <c:v>30</c:v>
                </c:pt>
                <c:pt idx="493">
                  <c:v>30</c:v>
                </c:pt>
                <c:pt idx="494">
                  <c:v>30</c:v>
                </c:pt>
                <c:pt idx="495">
                  <c:v>30</c:v>
                </c:pt>
                <c:pt idx="496">
                  <c:v>30</c:v>
                </c:pt>
                <c:pt idx="497">
                  <c:v>30</c:v>
                </c:pt>
                <c:pt idx="498">
                  <c:v>30</c:v>
                </c:pt>
                <c:pt idx="499">
                  <c:v>30</c:v>
                </c:pt>
                <c:pt idx="500">
                  <c:v>30</c:v>
                </c:pt>
                <c:pt idx="501">
                  <c:v>30</c:v>
                </c:pt>
                <c:pt idx="502">
                  <c:v>30</c:v>
                </c:pt>
                <c:pt idx="503">
                  <c:v>30</c:v>
                </c:pt>
                <c:pt idx="504">
                  <c:v>30</c:v>
                </c:pt>
                <c:pt idx="505">
                  <c:v>30</c:v>
                </c:pt>
                <c:pt idx="506">
                  <c:v>30</c:v>
                </c:pt>
                <c:pt idx="507">
                  <c:v>30</c:v>
                </c:pt>
                <c:pt idx="508">
                  <c:v>30</c:v>
                </c:pt>
                <c:pt idx="509">
                  <c:v>30</c:v>
                </c:pt>
                <c:pt idx="510">
                  <c:v>30</c:v>
                </c:pt>
                <c:pt idx="511">
                  <c:v>30</c:v>
                </c:pt>
                <c:pt idx="512">
                  <c:v>30</c:v>
                </c:pt>
                <c:pt idx="513">
                  <c:v>30</c:v>
                </c:pt>
                <c:pt idx="514">
                  <c:v>30</c:v>
                </c:pt>
                <c:pt idx="515">
                  <c:v>30</c:v>
                </c:pt>
                <c:pt idx="516">
                  <c:v>30</c:v>
                </c:pt>
                <c:pt idx="517">
                  <c:v>30</c:v>
                </c:pt>
                <c:pt idx="518">
                  <c:v>30</c:v>
                </c:pt>
                <c:pt idx="519">
                  <c:v>30</c:v>
                </c:pt>
                <c:pt idx="520">
                  <c:v>30</c:v>
                </c:pt>
                <c:pt idx="521">
                  <c:v>30</c:v>
                </c:pt>
                <c:pt idx="522">
                  <c:v>30</c:v>
                </c:pt>
                <c:pt idx="523">
                  <c:v>30</c:v>
                </c:pt>
                <c:pt idx="524">
                  <c:v>30</c:v>
                </c:pt>
                <c:pt idx="525">
                  <c:v>30</c:v>
                </c:pt>
                <c:pt idx="526">
                  <c:v>30</c:v>
                </c:pt>
                <c:pt idx="527">
                  <c:v>30</c:v>
                </c:pt>
                <c:pt idx="528">
                  <c:v>30</c:v>
                </c:pt>
                <c:pt idx="529">
                  <c:v>30</c:v>
                </c:pt>
                <c:pt idx="530">
                  <c:v>30</c:v>
                </c:pt>
                <c:pt idx="531">
                  <c:v>30</c:v>
                </c:pt>
                <c:pt idx="532">
                  <c:v>30</c:v>
                </c:pt>
                <c:pt idx="533">
                  <c:v>30</c:v>
                </c:pt>
                <c:pt idx="534">
                  <c:v>30</c:v>
                </c:pt>
                <c:pt idx="535">
                  <c:v>30</c:v>
                </c:pt>
                <c:pt idx="536">
                  <c:v>30</c:v>
                </c:pt>
                <c:pt idx="537">
                  <c:v>30</c:v>
                </c:pt>
                <c:pt idx="538">
                  <c:v>30</c:v>
                </c:pt>
                <c:pt idx="539">
                  <c:v>30</c:v>
                </c:pt>
                <c:pt idx="540">
                  <c:v>30</c:v>
                </c:pt>
                <c:pt idx="541">
                  <c:v>30</c:v>
                </c:pt>
                <c:pt idx="542">
                  <c:v>30</c:v>
                </c:pt>
                <c:pt idx="543">
                  <c:v>30</c:v>
                </c:pt>
                <c:pt idx="544">
                  <c:v>30</c:v>
                </c:pt>
                <c:pt idx="545">
                  <c:v>30</c:v>
                </c:pt>
                <c:pt idx="546">
                  <c:v>30</c:v>
                </c:pt>
                <c:pt idx="547">
                  <c:v>30</c:v>
                </c:pt>
                <c:pt idx="548">
                  <c:v>30</c:v>
                </c:pt>
                <c:pt idx="549">
                  <c:v>30</c:v>
                </c:pt>
                <c:pt idx="550">
                  <c:v>30</c:v>
                </c:pt>
                <c:pt idx="551">
                  <c:v>30</c:v>
                </c:pt>
                <c:pt idx="552">
                  <c:v>30</c:v>
                </c:pt>
                <c:pt idx="553">
                  <c:v>30</c:v>
                </c:pt>
                <c:pt idx="554">
                  <c:v>30</c:v>
                </c:pt>
                <c:pt idx="555">
                  <c:v>30</c:v>
                </c:pt>
                <c:pt idx="556">
                  <c:v>30</c:v>
                </c:pt>
                <c:pt idx="557">
                  <c:v>30</c:v>
                </c:pt>
                <c:pt idx="558">
                  <c:v>30</c:v>
                </c:pt>
                <c:pt idx="559">
                  <c:v>30</c:v>
                </c:pt>
                <c:pt idx="560">
                  <c:v>30</c:v>
                </c:pt>
                <c:pt idx="561">
                  <c:v>30</c:v>
                </c:pt>
                <c:pt idx="562">
                  <c:v>30</c:v>
                </c:pt>
                <c:pt idx="563">
                  <c:v>30</c:v>
                </c:pt>
                <c:pt idx="564">
                  <c:v>30</c:v>
                </c:pt>
                <c:pt idx="565">
                  <c:v>30</c:v>
                </c:pt>
                <c:pt idx="566">
                  <c:v>30</c:v>
                </c:pt>
                <c:pt idx="567">
                  <c:v>30</c:v>
                </c:pt>
                <c:pt idx="568">
                  <c:v>30</c:v>
                </c:pt>
                <c:pt idx="569">
                  <c:v>30</c:v>
                </c:pt>
                <c:pt idx="570">
                  <c:v>30</c:v>
                </c:pt>
                <c:pt idx="571">
                  <c:v>30</c:v>
                </c:pt>
                <c:pt idx="572">
                  <c:v>30</c:v>
                </c:pt>
                <c:pt idx="573">
                  <c:v>30</c:v>
                </c:pt>
                <c:pt idx="574">
                  <c:v>30</c:v>
                </c:pt>
                <c:pt idx="575">
                  <c:v>30</c:v>
                </c:pt>
                <c:pt idx="576">
                  <c:v>30</c:v>
                </c:pt>
                <c:pt idx="577">
                  <c:v>30</c:v>
                </c:pt>
                <c:pt idx="578">
                  <c:v>30</c:v>
                </c:pt>
                <c:pt idx="579">
                  <c:v>30</c:v>
                </c:pt>
                <c:pt idx="580">
                  <c:v>30</c:v>
                </c:pt>
                <c:pt idx="581">
                  <c:v>30</c:v>
                </c:pt>
                <c:pt idx="582">
                  <c:v>30</c:v>
                </c:pt>
                <c:pt idx="583">
                  <c:v>30</c:v>
                </c:pt>
                <c:pt idx="584">
                  <c:v>30</c:v>
                </c:pt>
                <c:pt idx="585">
                  <c:v>30</c:v>
                </c:pt>
                <c:pt idx="586">
                  <c:v>30</c:v>
                </c:pt>
                <c:pt idx="587">
                  <c:v>30</c:v>
                </c:pt>
                <c:pt idx="588">
                  <c:v>30</c:v>
                </c:pt>
                <c:pt idx="589">
                  <c:v>30</c:v>
                </c:pt>
                <c:pt idx="590">
                  <c:v>30</c:v>
                </c:pt>
                <c:pt idx="591">
                  <c:v>30</c:v>
                </c:pt>
                <c:pt idx="592">
                  <c:v>30</c:v>
                </c:pt>
                <c:pt idx="593">
                  <c:v>30</c:v>
                </c:pt>
                <c:pt idx="594">
                  <c:v>30</c:v>
                </c:pt>
                <c:pt idx="595">
                  <c:v>30</c:v>
                </c:pt>
                <c:pt idx="596">
                  <c:v>30</c:v>
                </c:pt>
                <c:pt idx="597">
                  <c:v>30</c:v>
                </c:pt>
                <c:pt idx="598">
                  <c:v>30</c:v>
                </c:pt>
                <c:pt idx="599">
                  <c:v>30</c:v>
                </c:pt>
                <c:pt idx="600">
                  <c:v>30</c:v>
                </c:pt>
                <c:pt idx="601">
                  <c:v>30</c:v>
                </c:pt>
                <c:pt idx="602">
                  <c:v>30</c:v>
                </c:pt>
                <c:pt idx="603">
                  <c:v>30</c:v>
                </c:pt>
                <c:pt idx="604">
                  <c:v>30</c:v>
                </c:pt>
                <c:pt idx="605">
                  <c:v>30</c:v>
                </c:pt>
                <c:pt idx="606">
                  <c:v>30</c:v>
                </c:pt>
                <c:pt idx="607">
                  <c:v>30</c:v>
                </c:pt>
                <c:pt idx="608">
                  <c:v>30</c:v>
                </c:pt>
                <c:pt idx="609">
                  <c:v>30</c:v>
                </c:pt>
                <c:pt idx="610">
                  <c:v>30</c:v>
                </c:pt>
                <c:pt idx="611">
                  <c:v>30</c:v>
                </c:pt>
                <c:pt idx="612">
                  <c:v>30</c:v>
                </c:pt>
                <c:pt idx="613">
                  <c:v>30</c:v>
                </c:pt>
                <c:pt idx="614">
                  <c:v>30</c:v>
                </c:pt>
                <c:pt idx="615">
                  <c:v>30</c:v>
                </c:pt>
                <c:pt idx="616">
                  <c:v>30</c:v>
                </c:pt>
                <c:pt idx="617">
                  <c:v>30</c:v>
                </c:pt>
                <c:pt idx="618">
                  <c:v>30</c:v>
                </c:pt>
                <c:pt idx="619">
                  <c:v>30</c:v>
                </c:pt>
                <c:pt idx="620">
                  <c:v>30</c:v>
                </c:pt>
                <c:pt idx="621">
                  <c:v>30</c:v>
                </c:pt>
                <c:pt idx="622">
                  <c:v>30</c:v>
                </c:pt>
                <c:pt idx="623">
                  <c:v>30</c:v>
                </c:pt>
                <c:pt idx="624">
                  <c:v>30</c:v>
                </c:pt>
                <c:pt idx="625">
                  <c:v>30</c:v>
                </c:pt>
                <c:pt idx="626">
                  <c:v>30</c:v>
                </c:pt>
                <c:pt idx="627">
                  <c:v>30</c:v>
                </c:pt>
                <c:pt idx="628">
                  <c:v>30</c:v>
                </c:pt>
                <c:pt idx="629">
                  <c:v>30</c:v>
                </c:pt>
                <c:pt idx="630">
                  <c:v>30</c:v>
                </c:pt>
                <c:pt idx="631">
                  <c:v>30</c:v>
                </c:pt>
                <c:pt idx="632">
                  <c:v>30</c:v>
                </c:pt>
                <c:pt idx="633">
                  <c:v>30</c:v>
                </c:pt>
                <c:pt idx="634">
                  <c:v>30</c:v>
                </c:pt>
                <c:pt idx="635">
                  <c:v>30</c:v>
                </c:pt>
                <c:pt idx="636">
                  <c:v>30</c:v>
                </c:pt>
                <c:pt idx="637">
                  <c:v>30</c:v>
                </c:pt>
                <c:pt idx="638">
                  <c:v>30</c:v>
                </c:pt>
                <c:pt idx="639">
                  <c:v>30</c:v>
                </c:pt>
                <c:pt idx="640">
                  <c:v>30</c:v>
                </c:pt>
                <c:pt idx="641">
                  <c:v>30</c:v>
                </c:pt>
                <c:pt idx="642">
                  <c:v>30</c:v>
                </c:pt>
                <c:pt idx="643">
                  <c:v>30</c:v>
                </c:pt>
                <c:pt idx="644">
                  <c:v>30</c:v>
                </c:pt>
                <c:pt idx="645">
                  <c:v>30</c:v>
                </c:pt>
                <c:pt idx="646">
                  <c:v>30</c:v>
                </c:pt>
                <c:pt idx="647">
                  <c:v>30</c:v>
                </c:pt>
                <c:pt idx="648">
                  <c:v>30</c:v>
                </c:pt>
                <c:pt idx="649">
                  <c:v>30</c:v>
                </c:pt>
                <c:pt idx="650">
                  <c:v>30</c:v>
                </c:pt>
                <c:pt idx="651">
                  <c:v>30</c:v>
                </c:pt>
                <c:pt idx="652">
                  <c:v>30</c:v>
                </c:pt>
                <c:pt idx="653">
                  <c:v>30</c:v>
                </c:pt>
                <c:pt idx="654">
                  <c:v>30</c:v>
                </c:pt>
                <c:pt idx="655">
                  <c:v>30</c:v>
                </c:pt>
                <c:pt idx="656">
                  <c:v>30</c:v>
                </c:pt>
                <c:pt idx="657">
                  <c:v>30</c:v>
                </c:pt>
                <c:pt idx="658">
                  <c:v>30</c:v>
                </c:pt>
                <c:pt idx="659">
                  <c:v>30</c:v>
                </c:pt>
                <c:pt idx="660">
                  <c:v>30</c:v>
                </c:pt>
                <c:pt idx="661">
                  <c:v>30</c:v>
                </c:pt>
                <c:pt idx="662">
                  <c:v>30</c:v>
                </c:pt>
                <c:pt idx="663">
                  <c:v>30</c:v>
                </c:pt>
                <c:pt idx="664">
                  <c:v>30</c:v>
                </c:pt>
                <c:pt idx="665">
                  <c:v>30</c:v>
                </c:pt>
                <c:pt idx="666">
                  <c:v>30</c:v>
                </c:pt>
                <c:pt idx="667">
                  <c:v>30</c:v>
                </c:pt>
                <c:pt idx="668">
                  <c:v>30</c:v>
                </c:pt>
                <c:pt idx="669">
                  <c:v>30</c:v>
                </c:pt>
                <c:pt idx="670">
                  <c:v>30</c:v>
                </c:pt>
                <c:pt idx="671">
                  <c:v>30</c:v>
                </c:pt>
                <c:pt idx="672">
                  <c:v>30</c:v>
                </c:pt>
                <c:pt idx="673">
                  <c:v>30</c:v>
                </c:pt>
                <c:pt idx="674">
                  <c:v>30</c:v>
                </c:pt>
                <c:pt idx="675">
                  <c:v>30</c:v>
                </c:pt>
                <c:pt idx="676">
                  <c:v>30</c:v>
                </c:pt>
                <c:pt idx="677">
                  <c:v>30</c:v>
                </c:pt>
                <c:pt idx="678">
                  <c:v>30</c:v>
                </c:pt>
                <c:pt idx="679">
                  <c:v>30</c:v>
                </c:pt>
                <c:pt idx="680">
                  <c:v>30</c:v>
                </c:pt>
                <c:pt idx="681">
                  <c:v>30</c:v>
                </c:pt>
                <c:pt idx="682">
                  <c:v>30</c:v>
                </c:pt>
                <c:pt idx="683">
                  <c:v>30</c:v>
                </c:pt>
                <c:pt idx="684">
                  <c:v>30</c:v>
                </c:pt>
                <c:pt idx="685">
                  <c:v>30</c:v>
                </c:pt>
                <c:pt idx="686">
                  <c:v>30</c:v>
                </c:pt>
                <c:pt idx="687">
                  <c:v>30</c:v>
                </c:pt>
                <c:pt idx="688">
                  <c:v>30</c:v>
                </c:pt>
                <c:pt idx="689">
                  <c:v>30</c:v>
                </c:pt>
                <c:pt idx="690">
                  <c:v>30</c:v>
                </c:pt>
                <c:pt idx="691">
                  <c:v>30</c:v>
                </c:pt>
                <c:pt idx="692">
                  <c:v>30</c:v>
                </c:pt>
                <c:pt idx="693">
                  <c:v>30</c:v>
                </c:pt>
                <c:pt idx="694">
                  <c:v>30</c:v>
                </c:pt>
                <c:pt idx="695">
                  <c:v>30</c:v>
                </c:pt>
                <c:pt idx="696">
                  <c:v>30</c:v>
                </c:pt>
                <c:pt idx="697">
                  <c:v>30</c:v>
                </c:pt>
                <c:pt idx="698">
                  <c:v>30</c:v>
                </c:pt>
                <c:pt idx="699">
                  <c:v>30</c:v>
                </c:pt>
                <c:pt idx="700">
                  <c:v>30</c:v>
                </c:pt>
                <c:pt idx="701">
                  <c:v>30</c:v>
                </c:pt>
                <c:pt idx="702">
                  <c:v>30</c:v>
                </c:pt>
                <c:pt idx="703">
                  <c:v>30</c:v>
                </c:pt>
                <c:pt idx="704">
                  <c:v>30</c:v>
                </c:pt>
                <c:pt idx="705">
                  <c:v>30</c:v>
                </c:pt>
                <c:pt idx="706">
                  <c:v>30</c:v>
                </c:pt>
                <c:pt idx="707">
                  <c:v>30</c:v>
                </c:pt>
                <c:pt idx="708">
                  <c:v>30</c:v>
                </c:pt>
                <c:pt idx="709">
                  <c:v>30</c:v>
                </c:pt>
                <c:pt idx="710">
                  <c:v>30</c:v>
                </c:pt>
                <c:pt idx="711">
                  <c:v>30</c:v>
                </c:pt>
                <c:pt idx="712">
                  <c:v>30</c:v>
                </c:pt>
                <c:pt idx="713">
                  <c:v>30</c:v>
                </c:pt>
                <c:pt idx="714">
                  <c:v>30</c:v>
                </c:pt>
                <c:pt idx="715">
                  <c:v>30</c:v>
                </c:pt>
                <c:pt idx="716">
                  <c:v>30</c:v>
                </c:pt>
                <c:pt idx="717">
                  <c:v>30</c:v>
                </c:pt>
                <c:pt idx="718">
                  <c:v>30</c:v>
                </c:pt>
                <c:pt idx="719">
                  <c:v>30</c:v>
                </c:pt>
                <c:pt idx="720">
                  <c:v>30</c:v>
                </c:pt>
                <c:pt idx="721">
                  <c:v>30</c:v>
                </c:pt>
                <c:pt idx="722">
                  <c:v>30</c:v>
                </c:pt>
                <c:pt idx="723">
                  <c:v>30</c:v>
                </c:pt>
                <c:pt idx="724">
                  <c:v>30</c:v>
                </c:pt>
                <c:pt idx="725">
                  <c:v>30</c:v>
                </c:pt>
                <c:pt idx="726">
                  <c:v>30</c:v>
                </c:pt>
                <c:pt idx="727">
                  <c:v>30</c:v>
                </c:pt>
                <c:pt idx="728">
                  <c:v>30</c:v>
                </c:pt>
                <c:pt idx="729">
                  <c:v>30</c:v>
                </c:pt>
                <c:pt idx="730">
                  <c:v>30</c:v>
                </c:pt>
                <c:pt idx="731">
                  <c:v>30</c:v>
                </c:pt>
                <c:pt idx="732">
                  <c:v>30</c:v>
                </c:pt>
                <c:pt idx="733">
                  <c:v>30</c:v>
                </c:pt>
                <c:pt idx="734">
                  <c:v>30</c:v>
                </c:pt>
                <c:pt idx="735">
                  <c:v>30</c:v>
                </c:pt>
                <c:pt idx="736">
                  <c:v>30</c:v>
                </c:pt>
                <c:pt idx="737">
                  <c:v>30</c:v>
                </c:pt>
                <c:pt idx="738">
                  <c:v>30</c:v>
                </c:pt>
                <c:pt idx="739">
                  <c:v>30</c:v>
                </c:pt>
                <c:pt idx="740">
                  <c:v>30</c:v>
                </c:pt>
                <c:pt idx="741">
                  <c:v>30</c:v>
                </c:pt>
                <c:pt idx="742">
                  <c:v>30</c:v>
                </c:pt>
                <c:pt idx="743">
                  <c:v>30</c:v>
                </c:pt>
                <c:pt idx="744">
                  <c:v>30</c:v>
                </c:pt>
                <c:pt idx="745">
                  <c:v>30</c:v>
                </c:pt>
                <c:pt idx="746">
                  <c:v>30</c:v>
                </c:pt>
                <c:pt idx="747">
                  <c:v>30</c:v>
                </c:pt>
                <c:pt idx="748">
                  <c:v>30</c:v>
                </c:pt>
                <c:pt idx="749">
                  <c:v>30</c:v>
                </c:pt>
                <c:pt idx="750">
                  <c:v>30</c:v>
                </c:pt>
                <c:pt idx="751">
                  <c:v>30</c:v>
                </c:pt>
                <c:pt idx="752">
                  <c:v>30</c:v>
                </c:pt>
                <c:pt idx="753">
                  <c:v>30</c:v>
                </c:pt>
                <c:pt idx="754">
                  <c:v>30</c:v>
                </c:pt>
                <c:pt idx="755">
                  <c:v>30</c:v>
                </c:pt>
                <c:pt idx="756">
                  <c:v>30</c:v>
                </c:pt>
                <c:pt idx="757">
                  <c:v>30</c:v>
                </c:pt>
                <c:pt idx="758">
                  <c:v>30</c:v>
                </c:pt>
                <c:pt idx="759">
                  <c:v>30</c:v>
                </c:pt>
                <c:pt idx="760">
                  <c:v>30</c:v>
                </c:pt>
                <c:pt idx="761">
                  <c:v>30</c:v>
                </c:pt>
                <c:pt idx="762">
                  <c:v>30</c:v>
                </c:pt>
                <c:pt idx="763">
                  <c:v>30</c:v>
                </c:pt>
                <c:pt idx="764">
                  <c:v>30</c:v>
                </c:pt>
                <c:pt idx="765">
                  <c:v>30</c:v>
                </c:pt>
                <c:pt idx="766">
                  <c:v>30</c:v>
                </c:pt>
                <c:pt idx="767">
                  <c:v>30</c:v>
                </c:pt>
                <c:pt idx="768">
                  <c:v>30</c:v>
                </c:pt>
                <c:pt idx="769">
                  <c:v>30</c:v>
                </c:pt>
                <c:pt idx="770">
                  <c:v>30</c:v>
                </c:pt>
                <c:pt idx="771">
                  <c:v>30</c:v>
                </c:pt>
                <c:pt idx="772">
                  <c:v>30</c:v>
                </c:pt>
                <c:pt idx="773">
                  <c:v>30</c:v>
                </c:pt>
                <c:pt idx="774">
                  <c:v>30</c:v>
                </c:pt>
                <c:pt idx="775">
                  <c:v>30</c:v>
                </c:pt>
                <c:pt idx="776">
                  <c:v>30</c:v>
                </c:pt>
                <c:pt idx="777">
                  <c:v>30</c:v>
                </c:pt>
                <c:pt idx="778">
                  <c:v>30</c:v>
                </c:pt>
                <c:pt idx="779">
                  <c:v>30</c:v>
                </c:pt>
                <c:pt idx="780">
                  <c:v>30</c:v>
                </c:pt>
                <c:pt idx="781">
                  <c:v>30</c:v>
                </c:pt>
                <c:pt idx="782">
                  <c:v>30</c:v>
                </c:pt>
                <c:pt idx="783">
                  <c:v>30</c:v>
                </c:pt>
                <c:pt idx="784">
                  <c:v>30</c:v>
                </c:pt>
                <c:pt idx="785">
                  <c:v>30</c:v>
                </c:pt>
                <c:pt idx="786">
                  <c:v>30</c:v>
                </c:pt>
                <c:pt idx="787">
                  <c:v>30</c:v>
                </c:pt>
                <c:pt idx="788">
                  <c:v>30</c:v>
                </c:pt>
                <c:pt idx="789">
                  <c:v>30</c:v>
                </c:pt>
                <c:pt idx="790">
                  <c:v>30</c:v>
                </c:pt>
                <c:pt idx="791">
                  <c:v>30</c:v>
                </c:pt>
                <c:pt idx="792">
                  <c:v>30</c:v>
                </c:pt>
                <c:pt idx="793">
                  <c:v>30</c:v>
                </c:pt>
                <c:pt idx="794">
                  <c:v>30</c:v>
                </c:pt>
                <c:pt idx="795">
                  <c:v>30</c:v>
                </c:pt>
                <c:pt idx="796">
                  <c:v>30</c:v>
                </c:pt>
                <c:pt idx="797">
                  <c:v>30</c:v>
                </c:pt>
                <c:pt idx="798">
                  <c:v>30</c:v>
                </c:pt>
                <c:pt idx="799">
                  <c:v>30</c:v>
                </c:pt>
                <c:pt idx="800">
                  <c:v>30</c:v>
                </c:pt>
                <c:pt idx="801">
                  <c:v>30</c:v>
                </c:pt>
                <c:pt idx="802">
                  <c:v>30</c:v>
                </c:pt>
                <c:pt idx="803">
                  <c:v>30</c:v>
                </c:pt>
                <c:pt idx="804">
                  <c:v>30</c:v>
                </c:pt>
                <c:pt idx="805">
                  <c:v>30</c:v>
                </c:pt>
                <c:pt idx="806">
                  <c:v>30</c:v>
                </c:pt>
                <c:pt idx="807">
                  <c:v>30</c:v>
                </c:pt>
                <c:pt idx="808">
                  <c:v>30</c:v>
                </c:pt>
                <c:pt idx="809">
                  <c:v>30</c:v>
                </c:pt>
                <c:pt idx="810">
                  <c:v>30</c:v>
                </c:pt>
                <c:pt idx="811">
                  <c:v>30</c:v>
                </c:pt>
                <c:pt idx="812">
                  <c:v>30</c:v>
                </c:pt>
                <c:pt idx="813">
                  <c:v>30</c:v>
                </c:pt>
                <c:pt idx="814">
                  <c:v>30</c:v>
                </c:pt>
                <c:pt idx="815">
                  <c:v>30</c:v>
                </c:pt>
                <c:pt idx="816">
                  <c:v>30</c:v>
                </c:pt>
                <c:pt idx="817">
                  <c:v>30</c:v>
                </c:pt>
                <c:pt idx="818">
                  <c:v>30</c:v>
                </c:pt>
                <c:pt idx="819">
                  <c:v>30</c:v>
                </c:pt>
                <c:pt idx="820">
                  <c:v>30</c:v>
                </c:pt>
                <c:pt idx="821">
                  <c:v>30</c:v>
                </c:pt>
                <c:pt idx="822">
                  <c:v>30</c:v>
                </c:pt>
                <c:pt idx="823">
                  <c:v>30</c:v>
                </c:pt>
                <c:pt idx="824">
                  <c:v>30</c:v>
                </c:pt>
                <c:pt idx="825">
                  <c:v>30</c:v>
                </c:pt>
                <c:pt idx="826">
                  <c:v>30</c:v>
                </c:pt>
                <c:pt idx="827">
                  <c:v>30</c:v>
                </c:pt>
                <c:pt idx="828">
                  <c:v>30</c:v>
                </c:pt>
                <c:pt idx="829">
                  <c:v>30</c:v>
                </c:pt>
                <c:pt idx="830">
                  <c:v>30</c:v>
                </c:pt>
                <c:pt idx="831">
                  <c:v>30</c:v>
                </c:pt>
                <c:pt idx="832">
                  <c:v>30</c:v>
                </c:pt>
                <c:pt idx="833">
                  <c:v>30</c:v>
                </c:pt>
                <c:pt idx="834">
                  <c:v>30</c:v>
                </c:pt>
                <c:pt idx="835">
                  <c:v>30</c:v>
                </c:pt>
                <c:pt idx="836">
                  <c:v>30</c:v>
                </c:pt>
                <c:pt idx="837">
                  <c:v>30</c:v>
                </c:pt>
                <c:pt idx="838">
                  <c:v>30</c:v>
                </c:pt>
                <c:pt idx="839">
                  <c:v>30</c:v>
                </c:pt>
                <c:pt idx="840">
                  <c:v>30</c:v>
                </c:pt>
                <c:pt idx="841">
                  <c:v>30</c:v>
                </c:pt>
                <c:pt idx="842">
                  <c:v>30</c:v>
                </c:pt>
                <c:pt idx="843">
                  <c:v>30</c:v>
                </c:pt>
                <c:pt idx="844">
                  <c:v>30</c:v>
                </c:pt>
                <c:pt idx="845">
                  <c:v>30</c:v>
                </c:pt>
                <c:pt idx="846">
                  <c:v>30</c:v>
                </c:pt>
                <c:pt idx="847">
                  <c:v>30</c:v>
                </c:pt>
                <c:pt idx="848">
                  <c:v>30</c:v>
                </c:pt>
                <c:pt idx="849">
                  <c:v>30</c:v>
                </c:pt>
                <c:pt idx="850">
                  <c:v>30</c:v>
                </c:pt>
                <c:pt idx="851">
                  <c:v>30</c:v>
                </c:pt>
                <c:pt idx="852">
                  <c:v>30</c:v>
                </c:pt>
                <c:pt idx="853">
                  <c:v>30</c:v>
                </c:pt>
                <c:pt idx="854">
                  <c:v>30</c:v>
                </c:pt>
                <c:pt idx="855">
                  <c:v>30</c:v>
                </c:pt>
                <c:pt idx="856">
                  <c:v>30</c:v>
                </c:pt>
                <c:pt idx="857">
                  <c:v>30</c:v>
                </c:pt>
                <c:pt idx="858">
                  <c:v>30</c:v>
                </c:pt>
                <c:pt idx="859">
                  <c:v>30</c:v>
                </c:pt>
                <c:pt idx="860">
                  <c:v>30</c:v>
                </c:pt>
                <c:pt idx="861">
                  <c:v>30</c:v>
                </c:pt>
                <c:pt idx="862">
                  <c:v>30</c:v>
                </c:pt>
                <c:pt idx="863">
                  <c:v>30</c:v>
                </c:pt>
                <c:pt idx="864">
                  <c:v>30</c:v>
                </c:pt>
                <c:pt idx="865">
                  <c:v>30</c:v>
                </c:pt>
                <c:pt idx="866">
                  <c:v>30</c:v>
                </c:pt>
                <c:pt idx="867">
                  <c:v>30</c:v>
                </c:pt>
                <c:pt idx="868">
                  <c:v>30</c:v>
                </c:pt>
                <c:pt idx="869">
                  <c:v>30</c:v>
                </c:pt>
                <c:pt idx="870">
                  <c:v>30</c:v>
                </c:pt>
                <c:pt idx="871">
                  <c:v>30</c:v>
                </c:pt>
                <c:pt idx="872">
                  <c:v>30</c:v>
                </c:pt>
                <c:pt idx="873">
                  <c:v>30</c:v>
                </c:pt>
                <c:pt idx="874">
                  <c:v>30</c:v>
                </c:pt>
                <c:pt idx="875">
                  <c:v>30</c:v>
                </c:pt>
                <c:pt idx="876">
                  <c:v>30</c:v>
                </c:pt>
                <c:pt idx="877">
                  <c:v>30</c:v>
                </c:pt>
                <c:pt idx="878">
                  <c:v>30</c:v>
                </c:pt>
                <c:pt idx="879">
                  <c:v>30</c:v>
                </c:pt>
                <c:pt idx="880">
                  <c:v>30</c:v>
                </c:pt>
                <c:pt idx="881">
                  <c:v>30</c:v>
                </c:pt>
                <c:pt idx="882">
                  <c:v>30</c:v>
                </c:pt>
                <c:pt idx="883">
                  <c:v>30</c:v>
                </c:pt>
                <c:pt idx="884">
                  <c:v>30</c:v>
                </c:pt>
                <c:pt idx="885">
                  <c:v>30</c:v>
                </c:pt>
                <c:pt idx="886">
                  <c:v>30</c:v>
                </c:pt>
                <c:pt idx="887">
                  <c:v>30</c:v>
                </c:pt>
                <c:pt idx="888">
                  <c:v>30</c:v>
                </c:pt>
                <c:pt idx="889">
                  <c:v>30</c:v>
                </c:pt>
                <c:pt idx="890">
                  <c:v>30</c:v>
                </c:pt>
                <c:pt idx="891">
                  <c:v>30</c:v>
                </c:pt>
                <c:pt idx="892">
                  <c:v>30</c:v>
                </c:pt>
                <c:pt idx="893">
                  <c:v>30</c:v>
                </c:pt>
                <c:pt idx="894">
                  <c:v>30</c:v>
                </c:pt>
                <c:pt idx="895">
                  <c:v>30</c:v>
                </c:pt>
                <c:pt idx="896">
                  <c:v>30</c:v>
                </c:pt>
                <c:pt idx="897">
                  <c:v>30</c:v>
                </c:pt>
                <c:pt idx="898">
                  <c:v>30</c:v>
                </c:pt>
                <c:pt idx="899">
                  <c:v>30</c:v>
                </c:pt>
                <c:pt idx="900">
                  <c:v>30</c:v>
                </c:pt>
                <c:pt idx="901">
                  <c:v>30</c:v>
                </c:pt>
                <c:pt idx="902">
                  <c:v>30</c:v>
                </c:pt>
                <c:pt idx="903">
                  <c:v>30</c:v>
                </c:pt>
                <c:pt idx="904">
                  <c:v>30</c:v>
                </c:pt>
                <c:pt idx="905">
                  <c:v>30</c:v>
                </c:pt>
                <c:pt idx="906">
                  <c:v>30</c:v>
                </c:pt>
                <c:pt idx="907">
                  <c:v>30</c:v>
                </c:pt>
                <c:pt idx="908">
                  <c:v>30</c:v>
                </c:pt>
                <c:pt idx="909">
                  <c:v>30</c:v>
                </c:pt>
                <c:pt idx="910">
                  <c:v>30</c:v>
                </c:pt>
                <c:pt idx="911">
                  <c:v>30</c:v>
                </c:pt>
                <c:pt idx="912">
                  <c:v>30</c:v>
                </c:pt>
                <c:pt idx="913">
                  <c:v>30</c:v>
                </c:pt>
                <c:pt idx="914">
                  <c:v>30</c:v>
                </c:pt>
                <c:pt idx="915">
                  <c:v>30</c:v>
                </c:pt>
                <c:pt idx="916">
                  <c:v>30</c:v>
                </c:pt>
                <c:pt idx="917">
                  <c:v>30</c:v>
                </c:pt>
                <c:pt idx="918">
                  <c:v>30</c:v>
                </c:pt>
                <c:pt idx="919">
                  <c:v>30</c:v>
                </c:pt>
                <c:pt idx="920">
                  <c:v>30</c:v>
                </c:pt>
                <c:pt idx="921">
                  <c:v>30</c:v>
                </c:pt>
                <c:pt idx="922">
                  <c:v>30</c:v>
                </c:pt>
                <c:pt idx="923">
                  <c:v>30</c:v>
                </c:pt>
                <c:pt idx="924">
                  <c:v>30</c:v>
                </c:pt>
                <c:pt idx="925">
                  <c:v>30</c:v>
                </c:pt>
                <c:pt idx="926">
                  <c:v>30</c:v>
                </c:pt>
                <c:pt idx="927">
                  <c:v>30</c:v>
                </c:pt>
                <c:pt idx="928">
                  <c:v>30</c:v>
                </c:pt>
                <c:pt idx="929">
                  <c:v>30</c:v>
                </c:pt>
                <c:pt idx="930">
                  <c:v>30</c:v>
                </c:pt>
                <c:pt idx="931">
                  <c:v>30</c:v>
                </c:pt>
                <c:pt idx="932">
                  <c:v>30</c:v>
                </c:pt>
                <c:pt idx="933">
                  <c:v>30</c:v>
                </c:pt>
                <c:pt idx="934">
                  <c:v>30</c:v>
                </c:pt>
                <c:pt idx="935">
                  <c:v>30</c:v>
                </c:pt>
                <c:pt idx="936">
                  <c:v>30</c:v>
                </c:pt>
                <c:pt idx="937">
                  <c:v>30</c:v>
                </c:pt>
                <c:pt idx="938">
                  <c:v>30</c:v>
                </c:pt>
                <c:pt idx="939">
                  <c:v>30</c:v>
                </c:pt>
                <c:pt idx="940">
                  <c:v>30</c:v>
                </c:pt>
                <c:pt idx="941">
                  <c:v>30</c:v>
                </c:pt>
                <c:pt idx="942">
                  <c:v>30</c:v>
                </c:pt>
                <c:pt idx="943">
                  <c:v>30</c:v>
                </c:pt>
                <c:pt idx="944">
                  <c:v>30</c:v>
                </c:pt>
                <c:pt idx="945">
                  <c:v>30</c:v>
                </c:pt>
                <c:pt idx="946">
                  <c:v>30</c:v>
                </c:pt>
                <c:pt idx="947">
                  <c:v>30</c:v>
                </c:pt>
                <c:pt idx="948">
                  <c:v>30</c:v>
                </c:pt>
                <c:pt idx="949">
                  <c:v>30</c:v>
                </c:pt>
                <c:pt idx="950">
                  <c:v>30</c:v>
                </c:pt>
                <c:pt idx="951">
                  <c:v>30</c:v>
                </c:pt>
                <c:pt idx="952">
                  <c:v>30</c:v>
                </c:pt>
                <c:pt idx="953">
                  <c:v>30</c:v>
                </c:pt>
                <c:pt idx="954">
                  <c:v>30</c:v>
                </c:pt>
                <c:pt idx="955">
                  <c:v>30</c:v>
                </c:pt>
                <c:pt idx="956">
                  <c:v>30</c:v>
                </c:pt>
                <c:pt idx="957">
                  <c:v>30</c:v>
                </c:pt>
                <c:pt idx="958">
                  <c:v>30</c:v>
                </c:pt>
                <c:pt idx="959">
                  <c:v>30</c:v>
                </c:pt>
                <c:pt idx="960">
                  <c:v>30</c:v>
                </c:pt>
                <c:pt idx="961">
                  <c:v>30</c:v>
                </c:pt>
                <c:pt idx="962">
                  <c:v>30</c:v>
                </c:pt>
                <c:pt idx="963">
                  <c:v>30</c:v>
                </c:pt>
                <c:pt idx="964">
                  <c:v>30</c:v>
                </c:pt>
                <c:pt idx="965">
                  <c:v>30</c:v>
                </c:pt>
                <c:pt idx="966">
                  <c:v>30</c:v>
                </c:pt>
                <c:pt idx="967">
                  <c:v>30</c:v>
                </c:pt>
                <c:pt idx="968">
                  <c:v>30</c:v>
                </c:pt>
                <c:pt idx="969">
                  <c:v>30</c:v>
                </c:pt>
                <c:pt idx="970">
                  <c:v>30</c:v>
                </c:pt>
                <c:pt idx="971">
                  <c:v>30</c:v>
                </c:pt>
                <c:pt idx="972">
                  <c:v>30</c:v>
                </c:pt>
                <c:pt idx="973">
                  <c:v>30</c:v>
                </c:pt>
                <c:pt idx="974">
                  <c:v>30</c:v>
                </c:pt>
                <c:pt idx="975">
                  <c:v>30</c:v>
                </c:pt>
                <c:pt idx="976">
                  <c:v>30</c:v>
                </c:pt>
                <c:pt idx="977">
                  <c:v>30</c:v>
                </c:pt>
                <c:pt idx="978">
                  <c:v>30</c:v>
                </c:pt>
                <c:pt idx="979">
                  <c:v>30</c:v>
                </c:pt>
                <c:pt idx="980">
                  <c:v>30</c:v>
                </c:pt>
                <c:pt idx="981">
                  <c:v>30</c:v>
                </c:pt>
                <c:pt idx="982">
                  <c:v>30</c:v>
                </c:pt>
                <c:pt idx="983">
                  <c:v>30</c:v>
                </c:pt>
                <c:pt idx="984">
                  <c:v>30</c:v>
                </c:pt>
                <c:pt idx="985">
                  <c:v>30</c:v>
                </c:pt>
                <c:pt idx="986">
                  <c:v>30</c:v>
                </c:pt>
                <c:pt idx="987">
                  <c:v>30</c:v>
                </c:pt>
                <c:pt idx="988">
                  <c:v>30</c:v>
                </c:pt>
                <c:pt idx="989">
                  <c:v>30</c:v>
                </c:pt>
                <c:pt idx="990">
                  <c:v>30</c:v>
                </c:pt>
                <c:pt idx="991">
                  <c:v>30</c:v>
                </c:pt>
                <c:pt idx="992">
                  <c:v>30</c:v>
                </c:pt>
                <c:pt idx="993">
                  <c:v>30</c:v>
                </c:pt>
                <c:pt idx="994">
                  <c:v>30</c:v>
                </c:pt>
                <c:pt idx="995">
                  <c:v>30</c:v>
                </c:pt>
                <c:pt idx="996">
                  <c:v>30</c:v>
                </c:pt>
                <c:pt idx="997">
                  <c:v>30</c:v>
                </c:pt>
                <c:pt idx="998">
                  <c:v>30</c:v>
                </c:pt>
                <c:pt idx="999">
                  <c:v>30</c:v>
                </c:pt>
                <c:pt idx="1000">
                  <c:v>30</c:v>
                </c:pt>
                <c:pt idx="1001">
                  <c:v>30</c:v>
                </c:pt>
                <c:pt idx="1002">
                  <c:v>30</c:v>
                </c:pt>
                <c:pt idx="1003">
                  <c:v>30</c:v>
                </c:pt>
                <c:pt idx="1004">
                  <c:v>30</c:v>
                </c:pt>
                <c:pt idx="1005">
                  <c:v>30</c:v>
                </c:pt>
                <c:pt idx="1006">
                  <c:v>30</c:v>
                </c:pt>
                <c:pt idx="1007">
                  <c:v>30</c:v>
                </c:pt>
                <c:pt idx="1008">
                  <c:v>30</c:v>
                </c:pt>
                <c:pt idx="1009">
                  <c:v>30</c:v>
                </c:pt>
                <c:pt idx="1010">
                  <c:v>30</c:v>
                </c:pt>
                <c:pt idx="1011">
                  <c:v>30</c:v>
                </c:pt>
                <c:pt idx="1012">
                  <c:v>30</c:v>
                </c:pt>
                <c:pt idx="1013">
                  <c:v>30</c:v>
                </c:pt>
                <c:pt idx="1014">
                  <c:v>30</c:v>
                </c:pt>
                <c:pt idx="1015">
                  <c:v>30</c:v>
                </c:pt>
                <c:pt idx="1016">
                  <c:v>30</c:v>
                </c:pt>
                <c:pt idx="1017">
                  <c:v>30</c:v>
                </c:pt>
                <c:pt idx="1018">
                  <c:v>30</c:v>
                </c:pt>
                <c:pt idx="1019">
                  <c:v>30</c:v>
                </c:pt>
                <c:pt idx="1020">
                  <c:v>30</c:v>
                </c:pt>
                <c:pt idx="1021">
                  <c:v>30</c:v>
                </c:pt>
                <c:pt idx="1022">
                  <c:v>30</c:v>
                </c:pt>
                <c:pt idx="1023">
                  <c:v>30</c:v>
                </c:pt>
                <c:pt idx="1024">
                  <c:v>30</c:v>
                </c:pt>
                <c:pt idx="1025">
                  <c:v>30</c:v>
                </c:pt>
                <c:pt idx="1026">
                  <c:v>30</c:v>
                </c:pt>
                <c:pt idx="1027">
                  <c:v>30</c:v>
                </c:pt>
                <c:pt idx="1028">
                  <c:v>30</c:v>
                </c:pt>
                <c:pt idx="1029">
                  <c:v>30</c:v>
                </c:pt>
                <c:pt idx="1030">
                  <c:v>30</c:v>
                </c:pt>
                <c:pt idx="1031">
                  <c:v>30</c:v>
                </c:pt>
                <c:pt idx="1032">
                  <c:v>30</c:v>
                </c:pt>
                <c:pt idx="1033">
                  <c:v>30</c:v>
                </c:pt>
                <c:pt idx="1034">
                  <c:v>30</c:v>
                </c:pt>
                <c:pt idx="1035">
                  <c:v>30</c:v>
                </c:pt>
                <c:pt idx="1036">
                  <c:v>30</c:v>
                </c:pt>
                <c:pt idx="1037">
                  <c:v>30</c:v>
                </c:pt>
                <c:pt idx="1038">
                  <c:v>30</c:v>
                </c:pt>
                <c:pt idx="1039">
                  <c:v>30</c:v>
                </c:pt>
                <c:pt idx="1040">
                  <c:v>30</c:v>
                </c:pt>
                <c:pt idx="1041">
                  <c:v>30</c:v>
                </c:pt>
                <c:pt idx="1042">
                  <c:v>30</c:v>
                </c:pt>
                <c:pt idx="1043">
                  <c:v>30</c:v>
                </c:pt>
                <c:pt idx="1044">
                  <c:v>30</c:v>
                </c:pt>
                <c:pt idx="1045">
                  <c:v>30</c:v>
                </c:pt>
                <c:pt idx="1046">
                  <c:v>30</c:v>
                </c:pt>
                <c:pt idx="1047">
                  <c:v>30</c:v>
                </c:pt>
                <c:pt idx="1048">
                  <c:v>30</c:v>
                </c:pt>
                <c:pt idx="1049">
                  <c:v>30</c:v>
                </c:pt>
                <c:pt idx="1050">
                  <c:v>30</c:v>
                </c:pt>
                <c:pt idx="1051">
                  <c:v>30</c:v>
                </c:pt>
                <c:pt idx="1052">
                  <c:v>30</c:v>
                </c:pt>
                <c:pt idx="1053">
                  <c:v>30</c:v>
                </c:pt>
                <c:pt idx="1054">
                  <c:v>30</c:v>
                </c:pt>
                <c:pt idx="1055">
                  <c:v>30</c:v>
                </c:pt>
                <c:pt idx="1056">
                  <c:v>30</c:v>
                </c:pt>
                <c:pt idx="1057">
                  <c:v>30</c:v>
                </c:pt>
                <c:pt idx="1058">
                  <c:v>30</c:v>
                </c:pt>
                <c:pt idx="1059">
                  <c:v>30</c:v>
                </c:pt>
                <c:pt idx="1060">
                  <c:v>30</c:v>
                </c:pt>
                <c:pt idx="1061">
                  <c:v>30</c:v>
                </c:pt>
                <c:pt idx="1062">
                  <c:v>30</c:v>
                </c:pt>
                <c:pt idx="1063">
                  <c:v>30</c:v>
                </c:pt>
                <c:pt idx="1064">
                  <c:v>30</c:v>
                </c:pt>
                <c:pt idx="1065">
                  <c:v>30</c:v>
                </c:pt>
                <c:pt idx="1066">
                  <c:v>30</c:v>
                </c:pt>
                <c:pt idx="1067">
                  <c:v>30</c:v>
                </c:pt>
                <c:pt idx="1068">
                  <c:v>30</c:v>
                </c:pt>
                <c:pt idx="1069">
                  <c:v>30</c:v>
                </c:pt>
                <c:pt idx="1070">
                  <c:v>30</c:v>
                </c:pt>
                <c:pt idx="1071">
                  <c:v>30</c:v>
                </c:pt>
                <c:pt idx="1072">
                  <c:v>30</c:v>
                </c:pt>
                <c:pt idx="1073">
                  <c:v>30</c:v>
                </c:pt>
                <c:pt idx="1074">
                  <c:v>30</c:v>
                </c:pt>
                <c:pt idx="1075">
                  <c:v>30</c:v>
                </c:pt>
                <c:pt idx="1076">
                  <c:v>30</c:v>
                </c:pt>
                <c:pt idx="1077">
                  <c:v>30</c:v>
                </c:pt>
                <c:pt idx="1078">
                  <c:v>30</c:v>
                </c:pt>
                <c:pt idx="1079">
                  <c:v>30</c:v>
                </c:pt>
                <c:pt idx="1080">
                  <c:v>30</c:v>
                </c:pt>
                <c:pt idx="1081">
                  <c:v>30</c:v>
                </c:pt>
                <c:pt idx="1082">
                  <c:v>30</c:v>
                </c:pt>
                <c:pt idx="1083">
                  <c:v>30</c:v>
                </c:pt>
                <c:pt idx="1084">
                  <c:v>30</c:v>
                </c:pt>
                <c:pt idx="1085">
                  <c:v>30</c:v>
                </c:pt>
                <c:pt idx="1086">
                  <c:v>30</c:v>
                </c:pt>
                <c:pt idx="1087">
                  <c:v>30</c:v>
                </c:pt>
                <c:pt idx="1088">
                  <c:v>30</c:v>
                </c:pt>
                <c:pt idx="1089">
                  <c:v>30</c:v>
                </c:pt>
                <c:pt idx="1090">
                  <c:v>30</c:v>
                </c:pt>
                <c:pt idx="1091">
                  <c:v>30</c:v>
                </c:pt>
                <c:pt idx="1092">
                  <c:v>30</c:v>
                </c:pt>
                <c:pt idx="1093">
                  <c:v>30</c:v>
                </c:pt>
                <c:pt idx="1094">
                  <c:v>30</c:v>
                </c:pt>
                <c:pt idx="1095">
                  <c:v>30</c:v>
                </c:pt>
                <c:pt idx="1096">
                  <c:v>30</c:v>
                </c:pt>
                <c:pt idx="1097">
                  <c:v>30</c:v>
                </c:pt>
                <c:pt idx="1098">
                  <c:v>30</c:v>
                </c:pt>
                <c:pt idx="1099">
                  <c:v>30</c:v>
                </c:pt>
                <c:pt idx="1100">
                  <c:v>30</c:v>
                </c:pt>
                <c:pt idx="1101">
                  <c:v>30</c:v>
                </c:pt>
                <c:pt idx="1102">
                  <c:v>30</c:v>
                </c:pt>
                <c:pt idx="1103">
                  <c:v>30</c:v>
                </c:pt>
                <c:pt idx="1104">
                  <c:v>30</c:v>
                </c:pt>
                <c:pt idx="1105">
                  <c:v>30</c:v>
                </c:pt>
                <c:pt idx="1106">
                  <c:v>30</c:v>
                </c:pt>
                <c:pt idx="1107">
                  <c:v>30</c:v>
                </c:pt>
                <c:pt idx="1108">
                  <c:v>30</c:v>
                </c:pt>
                <c:pt idx="1109">
                  <c:v>30</c:v>
                </c:pt>
                <c:pt idx="1110">
                  <c:v>30</c:v>
                </c:pt>
                <c:pt idx="1111">
                  <c:v>30</c:v>
                </c:pt>
                <c:pt idx="1112">
                  <c:v>30</c:v>
                </c:pt>
                <c:pt idx="1113">
                  <c:v>30</c:v>
                </c:pt>
                <c:pt idx="1114">
                  <c:v>30</c:v>
                </c:pt>
                <c:pt idx="1115">
                  <c:v>30</c:v>
                </c:pt>
                <c:pt idx="1116">
                  <c:v>30</c:v>
                </c:pt>
                <c:pt idx="1117">
                  <c:v>30</c:v>
                </c:pt>
                <c:pt idx="1118">
                  <c:v>30</c:v>
                </c:pt>
                <c:pt idx="1119">
                  <c:v>30</c:v>
                </c:pt>
                <c:pt idx="1120">
                  <c:v>30</c:v>
                </c:pt>
                <c:pt idx="1121">
                  <c:v>30</c:v>
                </c:pt>
                <c:pt idx="1122">
                  <c:v>30</c:v>
                </c:pt>
                <c:pt idx="1123">
                  <c:v>30</c:v>
                </c:pt>
                <c:pt idx="1124">
                  <c:v>30</c:v>
                </c:pt>
                <c:pt idx="1125">
                  <c:v>30</c:v>
                </c:pt>
                <c:pt idx="1126">
                  <c:v>30</c:v>
                </c:pt>
                <c:pt idx="1127">
                  <c:v>30</c:v>
                </c:pt>
                <c:pt idx="1128">
                  <c:v>30</c:v>
                </c:pt>
                <c:pt idx="1129">
                  <c:v>30</c:v>
                </c:pt>
                <c:pt idx="1130">
                  <c:v>30</c:v>
                </c:pt>
                <c:pt idx="1131">
                  <c:v>30</c:v>
                </c:pt>
                <c:pt idx="1132">
                  <c:v>30</c:v>
                </c:pt>
                <c:pt idx="1133">
                  <c:v>30</c:v>
                </c:pt>
                <c:pt idx="1134">
                  <c:v>30</c:v>
                </c:pt>
                <c:pt idx="1135">
                  <c:v>30</c:v>
                </c:pt>
                <c:pt idx="1136">
                  <c:v>30</c:v>
                </c:pt>
                <c:pt idx="1137">
                  <c:v>30</c:v>
                </c:pt>
                <c:pt idx="1138">
                  <c:v>30</c:v>
                </c:pt>
                <c:pt idx="1139">
                  <c:v>30</c:v>
                </c:pt>
                <c:pt idx="1140">
                  <c:v>30</c:v>
                </c:pt>
                <c:pt idx="1141">
                  <c:v>30</c:v>
                </c:pt>
                <c:pt idx="1142">
                  <c:v>30</c:v>
                </c:pt>
                <c:pt idx="1143">
                  <c:v>30</c:v>
                </c:pt>
                <c:pt idx="1144">
                  <c:v>30</c:v>
                </c:pt>
                <c:pt idx="1145">
                  <c:v>30</c:v>
                </c:pt>
                <c:pt idx="1146">
                  <c:v>30</c:v>
                </c:pt>
                <c:pt idx="1147">
                  <c:v>30</c:v>
                </c:pt>
                <c:pt idx="1148">
                  <c:v>30</c:v>
                </c:pt>
                <c:pt idx="1149">
                  <c:v>30</c:v>
                </c:pt>
                <c:pt idx="1150">
                  <c:v>30</c:v>
                </c:pt>
                <c:pt idx="1151">
                  <c:v>30</c:v>
                </c:pt>
                <c:pt idx="1152">
                  <c:v>30</c:v>
                </c:pt>
                <c:pt idx="1153">
                  <c:v>30</c:v>
                </c:pt>
                <c:pt idx="1154">
                  <c:v>30</c:v>
                </c:pt>
                <c:pt idx="1155">
                  <c:v>30</c:v>
                </c:pt>
                <c:pt idx="1156">
                  <c:v>30</c:v>
                </c:pt>
                <c:pt idx="1157">
                  <c:v>30</c:v>
                </c:pt>
                <c:pt idx="1158">
                  <c:v>30</c:v>
                </c:pt>
                <c:pt idx="1159">
                  <c:v>30</c:v>
                </c:pt>
                <c:pt idx="1160">
                  <c:v>30</c:v>
                </c:pt>
                <c:pt idx="1161">
                  <c:v>30</c:v>
                </c:pt>
                <c:pt idx="1162">
                  <c:v>30</c:v>
                </c:pt>
                <c:pt idx="1163">
                  <c:v>30</c:v>
                </c:pt>
                <c:pt idx="1164">
                  <c:v>30</c:v>
                </c:pt>
                <c:pt idx="1165">
                  <c:v>30</c:v>
                </c:pt>
                <c:pt idx="1166">
                  <c:v>30</c:v>
                </c:pt>
                <c:pt idx="1167">
                  <c:v>30</c:v>
                </c:pt>
                <c:pt idx="1168">
                  <c:v>30</c:v>
                </c:pt>
                <c:pt idx="1169">
                  <c:v>30</c:v>
                </c:pt>
                <c:pt idx="1170">
                  <c:v>30</c:v>
                </c:pt>
                <c:pt idx="1171">
                  <c:v>30</c:v>
                </c:pt>
                <c:pt idx="1172">
                  <c:v>30</c:v>
                </c:pt>
                <c:pt idx="1173">
                  <c:v>30</c:v>
                </c:pt>
                <c:pt idx="1174">
                  <c:v>30</c:v>
                </c:pt>
                <c:pt idx="1175">
                  <c:v>30</c:v>
                </c:pt>
                <c:pt idx="1176">
                  <c:v>30</c:v>
                </c:pt>
                <c:pt idx="1177">
                  <c:v>30</c:v>
                </c:pt>
                <c:pt idx="1178">
                  <c:v>30</c:v>
                </c:pt>
                <c:pt idx="1179">
                  <c:v>30</c:v>
                </c:pt>
                <c:pt idx="1180">
                  <c:v>30</c:v>
                </c:pt>
                <c:pt idx="1181">
                  <c:v>30</c:v>
                </c:pt>
                <c:pt idx="1182">
                  <c:v>30</c:v>
                </c:pt>
                <c:pt idx="1183">
                  <c:v>30</c:v>
                </c:pt>
                <c:pt idx="1184">
                  <c:v>30</c:v>
                </c:pt>
                <c:pt idx="1185">
                  <c:v>30</c:v>
                </c:pt>
                <c:pt idx="1186">
                  <c:v>30</c:v>
                </c:pt>
                <c:pt idx="1187">
                  <c:v>30</c:v>
                </c:pt>
                <c:pt idx="1188">
                  <c:v>30</c:v>
                </c:pt>
                <c:pt idx="1189">
                  <c:v>30</c:v>
                </c:pt>
                <c:pt idx="1190">
                  <c:v>30</c:v>
                </c:pt>
                <c:pt idx="1191">
                  <c:v>30</c:v>
                </c:pt>
                <c:pt idx="1192">
                  <c:v>30</c:v>
                </c:pt>
                <c:pt idx="1193">
                  <c:v>30</c:v>
                </c:pt>
                <c:pt idx="1194">
                  <c:v>30</c:v>
                </c:pt>
                <c:pt idx="1195">
                  <c:v>30</c:v>
                </c:pt>
                <c:pt idx="1196">
                  <c:v>30</c:v>
                </c:pt>
                <c:pt idx="1197">
                  <c:v>30</c:v>
                </c:pt>
                <c:pt idx="1198">
                  <c:v>30</c:v>
                </c:pt>
                <c:pt idx="1199">
                  <c:v>30</c:v>
                </c:pt>
                <c:pt idx="1200">
                  <c:v>30</c:v>
                </c:pt>
                <c:pt idx="1201">
                  <c:v>30</c:v>
                </c:pt>
                <c:pt idx="1202">
                  <c:v>30</c:v>
                </c:pt>
                <c:pt idx="1203">
                  <c:v>30</c:v>
                </c:pt>
                <c:pt idx="1204">
                  <c:v>30</c:v>
                </c:pt>
                <c:pt idx="1205">
                  <c:v>30</c:v>
                </c:pt>
                <c:pt idx="1206">
                  <c:v>30</c:v>
                </c:pt>
                <c:pt idx="1207">
                  <c:v>30</c:v>
                </c:pt>
                <c:pt idx="1208">
                  <c:v>30</c:v>
                </c:pt>
                <c:pt idx="1209">
                  <c:v>30</c:v>
                </c:pt>
                <c:pt idx="1210">
                  <c:v>30</c:v>
                </c:pt>
                <c:pt idx="1211">
                  <c:v>30</c:v>
                </c:pt>
                <c:pt idx="1212">
                  <c:v>30</c:v>
                </c:pt>
                <c:pt idx="1213">
                  <c:v>30</c:v>
                </c:pt>
                <c:pt idx="1214">
                  <c:v>30</c:v>
                </c:pt>
                <c:pt idx="1215">
                  <c:v>30</c:v>
                </c:pt>
                <c:pt idx="1216">
                  <c:v>30</c:v>
                </c:pt>
                <c:pt idx="1217">
                  <c:v>30</c:v>
                </c:pt>
                <c:pt idx="1218">
                  <c:v>30</c:v>
                </c:pt>
                <c:pt idx="1219">
                  <c:v>30</c:v>
                </c:pt>
                <c:pt idx="1220">
                  <c:v>30</c:v>
                </c:pt>
                <c:pt idx="1221">
                  <c:v>30</c:v>
                </c:pt>
                <c:pt idx="1222">
                  <c:v>30</c:v>
                </c:pt>
                <c:pt idx="1223">
                  <c:v>30</c:v>
                </c:pt>
                <c:pt idx="1224">
                  <c:v>30</c:v>
                </c:pt>
                <c:pt idx="1225">
                  <c:v>30</c:v>
                </c:pt>
                <c:pt idx="1226">
                  <c:v>30</c:v>
                </c:pt>
                <c:pt idx="1227">
                  <c:v>30</c:v>
                </c:pt>
                <c:pt idx="1228">
                  <c:v>30</c:v>
                </c:pt>
                <c:pt idx="1229">
                  <c:v>30</c:v>
                </c:pt>
                <c:pt idx="1230">
                  <c:v>30</c:v>
                </c:pt>
                <c:pt idx="1231">
                  <c:v>30</c:v>
                </c:pt>
                <c:pt idx="1232">
                  <c:v>30</c:v>
                </c:pt>
                <c:pt idx="1233">
                  <c:v>30</c:v>
                </c:pt>
                <c:pt idx="1234">
                  <c:v>30</c:v>
                </c:pt>
                <c:pt idx="1235">
                  <c:v>30</c:v>
                </c:pt>
                <c:pt idx="1236">
                  <c:v>30</c:v>
                </c:pt>
                <c:pt idx="1237">
                  <c:v>30</c:v>
                </c:pt>
                <c:pt idx="1238">
                  <c:v>30</c:v>
                </c:pt>
                <c:pt idx="1239">
                  <c:v>30</c:v>
                </c:pt>
                <c:pt idx="1240">
                  <c:v>30</c:v>
                </c:pt>
                <c:pt idx="1241">
                  <c:v>30</c:v>
                </c:pt>
                <c:pt idx="1242">
                  <c:v>30</c:v>
                </c:pt>
                <c:pt idx="1243">
                  <c:v>30</c:v>
                </c:pt>
                <c:pt idx="1244">
                  <c:v>30</c:v>
                </c:pt>
                <c:pt idx="1245">
                  <c:v>30</c:v>
                </c:pt>
                <c:pt idx="1246">
                  <c:v>30</c:v>
                </c:pt>
                <c:pt idx="1247">
                  <c:v>30</c:v>
                </c:pt>
                <c:pt idx="1248">
                  <c:v>30</c:v>
                </c:pt>
                <c:pt idx="1249">
                  <c:v>30</c:v>
                </c:pt>
                <c:pt idx="1250">
                  <c:v>30</c:v>
                </c:pt>
                <c:pt idx="1251">
                  <c:v>30</c:v>
                </c:pt>
                <c:pt idx="1252">
                  <c:v>30</c:v>
                </c:pt>
                <c:pt idx="1253">
                  <c:v>30</c:v>
                </c:pt>
                <c:pt idx="1254">
                  <c:v>30</c:v>
                </c:pt>
                <c:pt idx="1255">
                  <c:v>30</c:v>
                </c:pt>
                <c:pt idx="1256">
                  <c:v>30</c:v>
                </c:pt>
                <c:pt idx="1257">
                  <c:v>30</c:v>
                </c:pt>
                <c:pt idx="1258">
                  <c:v>30</c:v>
                </c:pt>
                <c:pt idx="1259">
                  <c:v>30</c:v>
                </c:pt>
                <c:pt idx="1260">
                  <c:v>30</c:v>
                </c:pt>
                <c:pt idx="1261">
                  <c:v>30</c:v>
                </c:pt>
                <c:pt idx="1262">
                  <c:v>30</c:v>
                </c:pt>
                <c:pt idx="1263">
                  <c:v>30</c:v>
                </c:pt>
                <c:pt idx="1264">
                  <c:v>30</c:v>
                </c:pt>
                <c:pt idx="1265">
                  <c:v>30</c:v>
                </c:pt>
                <c:pt idx="1266">
                  <c:v>30</c:v>
                </c:pt>
                <c:pt idx="1267">
                  <c:v>30</c:v>
                </c:pt>
                <c:pt idx="1268">
                  <c:v>30</c:v>
                </c:pt>
                <c:pt idx="1269">
                  <c:v>30</c:v>
                </c:pt>
                <c:pt idx="1270">
                  <c:v>30</c:v>
                </c:pt>
                <c:pt idx="1271">
                  <c:v>30</c:v>
                </c:pt>
                <c:pt idx="1272">
                  <c:v>30</c:v>
                </c:pt>
                <c:pt idx="1273">
                  <c:v>30</c:v>
                </c:pt>
                <c:pt idx="1274">
                  <c:v>30</c:v>
                </c:pt>
                <c:pt idx="1275">
                  <c:v>30</c:v>
                </c:pt>
                <c:pt idx="1276">
                  <c:v>30</c:v>
                </c:pt>
                <c:pt idx="1277">
                  <c:v>30</c:v>
                </c:pt>
                <c:pt idx="1278">
                  <c:v>30</c:v>
                </c:pt>
                <c:pt idx="1279">
                  <c:v>30</c:v>
                </c:pt>
                <c:pt idx="1280">
                  <c:v>30</c:v>
                </c:pt>
                <c:pt idx="1281">
                  <c:v>30</c:v>
                </c:pt>
                <c:pt idx="1282">
                  <c:v>30</c:v>
                </c:pt>
                <c:pt idx="1283">
                  <c:v>30</c:v>
                </c:pt>
                <c:pt idx="1284">
                  <c:v>30</c:v>
                </c:pt>
                <c:pt idx="1285">
                  <c:v>30</c:v>
                </c:pt>
                <c:pt idx="1286">
                  <c:v>30</c:v>
                </c:pt>
                <c:pt idx="1287">
                  <c:v>30</c:v>
                </c:pt>
                <c:pt idx="1288">
                  <c:v>30</c:v>
                </c:pt>
                <c:pt idx="1289">
                  <c:v>30</c:v>
                </c:pt>
                <c:pt idx="1290">
                  <c:v>30</c:v>
                </c:pt>
                <c:pt idx="1291">
                  <c:v>30</c:v>
                </c:pt>
                <c:pt idx="1292">
                  <c:v>30</c:v>
                </c:pt>
                <c:pt idx="1293">
                  <c:v>30</c:v>
                </c:pt>
                <c:pt idx="1294">
                  <c:v>30</c:v>
                </c:pt>
                <c:pt idx="1295">
                  <c:v>30</c:v>
                </c:pt>
                <c:pt idx="1296">
                  <c:v>30</c:v>
                </c:pt>
                <c:pt idx="1297">
                  <c:v>30</c:v>
                </c:pt>
                <c:pt idx="1298">
                  <c:v>30</c:v>
                </c:pt>
                <c:pt idx="1299">
                  <c:v>30</c:v>
                </c:pt>
                <c:pt idx="1300">
                  <c:v>30</c:v>
                </c:pt>
                <c:pt idx="1301">
                  <c:v>30</c:v>
                </c:pt>
                <c:pt idx="1302">
                  <c:v>30</c:v>
                </c:pt>
                <c:pt idx="1303">
                  <c:v>30</c:v>
                </c:pt>
                <c:pt idx="1304">
                  <c:v>30</c:v>
                </c:pt>
                <c:pt idx="1305">
                  <c:v>30</c:v>
                </c:pt>
                <c:pt idx="1306">
                  <c:v>30</c:v>
                </c:pt>
                <c:pt idx="1307">
                  <c:v>30</c:v>
                </c:pt>
                <c:pt idx="1308">
                  <c:v>30</c:v>
                </c:pt>
                <c:pt idx="1309">
                  <c:v>30</c:v>
                </c:pt>
                <c:pt idx="1310">
                  <c:v>30</c:v>
                </c:pt>
                <c:pt idx="1311">
                  <c:v>30</c:v>
                </c:pt>
                <c:pt idx="1312">
                  <c:v>30</c:v>
                </c:pt>
                <c:pt idx="1313">
                  <c:v>30</c:v>
                </c:pt>
                <c:pt idx="1314">
                  <c:v>30</c:v>
                </c:pt>
                <c:pt idx="1315">
                  <c:v>30</c:v>
                </c:pt>
                <c:pt idx="1316">
                  <c:v>30</c:v>
                </c:pt>
                <c:pt idx="1317">
                  <c:v>30</c:v>
                </c:pt>
                <c:pt idx="1318">
                  <c:v>30</c:v>
                </c:pt>
                <c:pt idx="1319">
                  <c:v>30</c:v>
                </c:pt>
                <c:pt idx="1320">
                  <c:v>30</c:v>
                </c:pt>
                <c:pt idx="1321">
                  <c:v>30</c:v>
                </c:pt>
                <c:pt idx="1322">
                  <c:v>30</c:v>
                </c:pt>
                <c:pt idx="1323">
                  <c:v>30</c:v>
                </c:pt>
                <c:pt idx="1324">
                  <c:v>30</c:v>
                </c:pt>
                <c:pt idx="1325">
                  <c:v>30</c:v>
                </c:pt>
                <c:pt idx="1326">
                  <c:v>30</c:v>
                </c:pt>
                <c:pt idx="1327">
                  <c:v>30</c:v>
                </c:pt>
                <c:pt idx="1328">
                  <c:v>30</c:v>
                </c:pt>
                <c:pt idx="1329">
                  <c:v>30</c:v>
                </c:pt>
                <c:pt idx="1330">
                  <c:v>30</c:v>
                </c:pt>
                <c:pt idx="1331">
                  <c:v>30</c:v>
                </c:pt>
                <c:pt idx="1332">
                  <c:v>30</c:v>
                </c:pt>
                <c:pt idx="1333">
                  <c:v>30</c:v>
                </c:pt>
                <c:pt idx="1334">
                  <c:v>30</c:v>
                </c:pt>
                <c:pt idx="1335">
                  <c:v>30</c:v>
                </c:pt>
                <c:pt idx="1336">
                  <c:v>30</c:v>
                </c:pt>
                <c:pt idx="1337">
                  <c:v>30</c:v>
                </c:pt>
                <c:pt idx="1338">
                  <c:v>30</c:v>
                </c:pt>
                <c:pt idx="1339">
                  <c:v>30</c:v>
                </c:pt>
                <c:pt idx="1340">
                  <c:v>30</c:v>
                </c:pt>
                <c:pt idx="1341">
                  <c:v>30</c:v>
                </c:pt>
                <c:pt idx="1342">
                  <c:v>30</c:v>
                </c:pt>
                <c:pt idx="1343">
                  <c:v>30</c:v>
                </c:pt>
                <c:pt idx="1344">
                  <c:v>30</c:v>
                </c:pt>
                <c:pt idx="1345">
                  <c:v>30</c:v>
                </c:pt>
                <c:pt idx="1346">
                  <c:v>30</c:v>
                </c:pt>
                <c:pt idx="1347">
                  <c:v>30</c:v>
                </c:pt>
                <c:pt idx="1348">
                  <c:v>30</c:v>
                </c:pt>
                <c:pt idx="1349">
                  <c:v>30</c:v>
                </c:pt>
                <c:pt idx="1350">
                  <c:v>30</c:v>
                </c:pt>
                <c:pt idx="1351">
                  <c:v>30</c:v>
                </c:pt>
                <c:pt idx="1352">
                  <c:v>30</c:v>
                </c:pt>
                <c:pt idx="1353">
                  <c:v>30</c:v>
                </c:pt>
                <c:pt idx="1354">
                  <c:v>30</c:v>
                </c:pt>
                <c:pt idx="1355">
                  <c:v>30</c:v>
                </c:pt>
                <c:pt idx="1356">
                  <c:v>30</c:v>
                </c:pt>
                <c:pt idx="1357">
                  <c:v>30</c:v>
                </c:pt>
                <c:pt idx="1358">
                  <c:v>30</c:v>
                </c:pt>
                <c:pt idx="1359">
                  <c:v>30</c:v>
                </c:pt>
                <c:pt idx="1360">
                  <c:v>30</c:v>
                </c:pt>
                <c:pt idx="1361">
                  <c:v>30</c:v>
                </c:pt>
                <c:pt idx="1362">
                  <c:v>30</c:v>
                </c:pt>
                <c:pt idx="1363">
                  <c:v>30</c:v>
                </c:pt>
                <c:pt idx="1364">
                  <c:v>30</c:v>
                </c:pt>
                <c:pt idx="1365">
                  <c:v>30</c:v>
                </c:pt>
                <c:pt idx="1366">
                  <c:v>30</c:v>
                </c:pt>
                <c:pt idx="1367">
                  <c:v>30</c:v>
                </c:pt>
                <c:pt idx="1368">
                  <c:v>30</c:v>
                </c:pt>
                <c:pt idx="1369">
                  <c:v>30</c:v>
                </c:pt>
                <c:pt idx="1370">
                  <c:v>30</c:v>
                </c:pt>
                <c:pt idx="1371">
                  <c:v>30</c:v>
                </c:pt>
                <c:pt idx="1372">
                  <c:v>30</c:v>
                </c:pt>
                <c:pt idx="1373">
                  <c:v>30</c:v>
                </c:pt>
                <c:pt idx="1374">
                  <c:v>30</c:v>
                </c:pt>
                <c:pt idx="1375">
                  <c:v>30</c:v>
                </c:pt>
                <c:pt idx="1376">
                  <c:v>30</c:v>
                </c:pt>
                <c:pt idx="1377">
                  <c:v>30</c:v>
                </c:pt>
                <c:pt idx="1378">
                  <c:v>30</c:v>
                </c:pt>
                <c:pt idx="1379">
                  <c:v>30</c:v>
                </c:pt>
                <c:pt idx="1380">
                  <c:v>30</c:v>
                </c:pt>
                <c:pt idx="1381">
                  <c:v>30</c:v>
                </c:pt>
                <c:pt idx="1382">
                  <c:v>30</c:v>
                </c:pt>
                <c:pt idx="1383">
                  <c:v>30</c:v>
                </c:pt>
                <c:pt idx="1384">
                  <c:v>30</c:v>
                </c:pt>
                <c:pt idx="1385">
                  <c:v>30</c:v>
                </c:pt>
                <c:pt idx="1386">
                  <c:v>30</c:v>
                </c:pt>
                <c:pt idx="1387">
                  <c:v>30</c:v>
                </c:pt>
                <c:pt idx="1388">
                  <c:v>30</c:v>
                </c:pt>
                <c:pt idx="1389">
                  <c:v>30</c:v>
                </c:pt>
                <c:pt idx="1390">
                  <c:v>30</c:v>
                </c:pt>
                <c:pt idx="1391">
                  <c:v>30</c:v>
                </c:pt>
                <c:pt idx="1392">
                  <c:v>30</c:v>
                </c:pt>
                <c:pt idx="1393">
                  <c:v>30</c:v>
                </c:pt>
                <c:pt idx="1394">
                  <c:v>30</c:v>
                </c:pt>
                <c:pt idx="1395">
                  <c:v>30</c:v>
                </c:pt>
                <c:pt idx="1396">
                  <c:v>30</c:v>
                </c:pt>
                <c:pt idx="1397">
                  <c:v>30</c:v>
                </c:pt>
                <c:pt idx="1398">
                  <c:v>30</c:v>
                </c:pt>
                <c:pt idx="1399">
                  <c:v>30</c:v>
                </c:pt>
                <c:pt idx="1400">
                  <c:v>30</c:v>
                </c:pt>
                <c:pt idx="1401">
                  <c:v>30</c:v>
                </c:pt>
                <c:pt idx="1402">
                  <c:v>30</c:v>
                </c:pt>
                <c:pt idx="1403">
                  <c:v>30</c:v>
                </c:pt>
                <c:pt idx="1404">
                  <c:v>30</c:v>
                </c:pt>
                <c:pt idx="1405">
                  <c:v>30</c:v>
                </c:pt>
                <c:pt idx="1406">
                  <c:v>30</c:v>
                </c:pt>
                <c:pt idx="1407">
                  <c:v>30</c:v>
                </c:pt>
                <c:pt idx="1408">
                  <c:v>30</c:v>
                </c:pt>
                <c:pt idx="1409">
                  <c:v>30</c:v>
                </c:pt>
                <c:pt idx="1410">
                  <c:v>30</c:v>
                </c:pt>
                <c:pt idx="1411">
                  <c:v>30</c:v>
                </c:pt>
                <c:pt idx="1412">
                  <c:v>30</c:v>
                </c:pt>
                <c:pt idx="1413">
                  <c:v>30</c:v>
                </c:pt>
                <c:pt idx="1414">
                  <c:v>30</c:v>
                </c:pt>
                <c:pt idx="1415">
                  <c:v>30</c:v>
                </c:pt>
                <c:pt idx="1416">
                  <c:v>30</c:v>
                </c:pt>
                <c:pt idx="1417">
                  <c:v>30</c:v>
                </c:pt>
                <c:pt idx="1418">
                  <c:v>30</c:v>
                </c:pt>
                <c:pt idx="1419">
                  <c:v>30</c:v>
                </c:pt>
                <c:pt idx="1420">
                  <c:v>30</c:v>
                </c:pt>
                <c:pt idx="1421">
                  <c:v>30</c:v>
                </c:pt>
                <c:pt idx="1422">
                  <c:v>30</c:v>
                </c:pt>
                <c:pt idx="1423">
                  <c:v>30</c:v>
                </c:pt>
                <c:pt idx="1424">
                  <c:v>30</c:v>
                </c:pt>
                <c:pt idx="1425">
                  <c:v>30</c:v>
                </c:pt>
                <c:pt idx="1426">
                  <c:v>30</c:v>
                </c:pt>
                <c:pt idx="1427">
                  <c:v>30</c:v>
                </c:pt>
                <c:pt idx="1428">
                  <c:v>30</c:v>
                </c:pt>
                <c:pt idx="1429">
                  <c:v>30</c:v>
                </c:pt>
                <c:pt idx="1430">
                  <c:v>30</c:v>
                </c:pt>
                <c:pt idx="1431">
                  <c:v>30</c:v>
                </c:pt>
                <c:pt idx="1432">
                  <c:v>30</c:v>
                </c:pt>
                <c:pt idx="1433">
                  <c:v>30</c:v>
                </c:pt>
                <c:pt idx="1434">
                  <c:v>30</c:v>
                </c:pt>
                <c:pt idx="1435">
                  <c:v>30</c:v>
                </c:pt>
                <c:pt idx="1436">
                  <c:v>30</c:v>
                </c:pt>
                <c:pt idx="1437">
                  <c:v>30</c:v>
                </c:pt>
                <c:pt idx="1438">
                  <c:v>30</c:v>
                </c:pt>
                <c:pt idx="1439">
                  <c:v>30</c:v>
                </c:pt>
                <c:pt idx="1440">
                  <c:v>30</c:v>
                </c:pt>
                <c:pt idx="1441">
                  <c:v>30</c:v>
                </c:pt>
                <c:pt idx="1442">
                  <c:v>30</c:v>
                </c:pt>
                <c:pt idx="1443">
                  <c:v>30</c:v>
                </c:pt>
                <c:pt idx="1444">
                  <c:v>30</c:v>
                </c:pt>
                <c:pt idx="1445">
                  <c:v>30</c:v>
                </c:pt>
                <c:pt idx="1446">
                  <c:v>30</c:v>
                </c:pt>
                <c:pt idx="1447">
                  <c:v>30</c:v>
                </c:pt>
                <c:pt idx="1448">
                  <c:v>30</c:v>
                </c:pt>
                <c:pt idx="1449">
                  <c:v>30</c:v>
                </c:pt>
                <c:pt idx="1450">
                  <c:v>30</c:v>
                </c:pt>
                <c:pt idx="1451">
                  <c:v>30</c:v>
                </c:pt>
                <c:pt idx="1452">
                  <c:v>30</c:v>
                </c:pt>
                <c:pt idx="1453">
                  <c:v>30</c:v>
                </c:pt>
                <c:pt idx="1454">
                  <c:v>30</c:v>
                </c:pt>
                <c:pt idx="1455">
                  <c:v>30</c:v>
                </c:pt>
                <c:pt idx="1456">
                  <c:v>30</c:v>
                </c:pt>
                <c:pt idx="1457">
                  <c:v>30</c:v>
                </c:pt>
                <c:pt idx="1458">
                  <c:v>30</c:v>
                </c:pt>
                <c:pt idx="1459">
                  <c:v>30</c:v>
                </c:pt>
                <c:pt idx="1460">
                  <c:v>30</c:v>
                </c:pt>
                <c:pt idx="1461">
                  <c:v>30</c:v>
                </c:pt>
                <c:pt idx="1462">
                  <c:v>30</c:v>
                </c:pt>
                <c:pt idx="1463">
                  <c:v>30</c:v>
                </c:pt>
                <c:pt idx="1464">
                  <c:v>30</c:v>
                </c:pt>
                <c:pt idx="1465">
                  <c:v>30</c:v>
                </c:pt>
                <c:pt idx="1466">
                  <c:v>30</c:v>
                </c:pt>
                <c:pt idx="1467">
                  <c:v>30</c:v>
                </c:pt>
                <c:pt idx="1468">
                  <c:v>30</c:v>
                </c:pt>
                <c:pt idx="1469">
                  <c:v>30</c:v>
                </c:pt>
                <c:pt idx="1470">
                  <c:v>30</c:v>
                </c:pt>
                <c:pt idx="1471">
                  <c:v>30</c:v>
                </c:pt>
                <c:pt idx="1472">
                  <c:v>30</c:v>
                </c:pt>
                <c:pt idx="1473">
                  <c:v>30</c:v>
                </c:pt>
                <c:pt idx="1474">
                  <c:v>30</c:v>
                </c:pt>
                <c:pt idx="1475">
                  <c:v>30</c:v>
                </c:pt>
                <c:pt idx="1476">
                  <c:v>30</c:v>
                </c:pt>
                <c:pt idx="1477">
                  <c:v>30</c:v>
                </c:pt>
                <c:pt idx="1478">
                  <c:v>30</c:v>
                </c:pt>
                <c:pt idx="1479">
                  <c:v>30</c:v>
                </c:pt>
                <c:pt idx="1480">
                  <c:v>30</c:v>
                </c:pt>
                <c:pt idx="1481">
                  <c:v>30</c:v>
                </c:pt>
                <c:pt idx="1482">
                  <c:v>30</c:v>
                </c:pt>
                <c:pt idx="1483">
                  <c:v>30</c:v>
                </c:pt>
                <c:pt idx="1484">
                  <c:v>30</c:v>
                </c:pt>
                <c:pt idx="1485">
                  <c:v>30</c:v>
                </c:pt>
                <c:pt idx="1486">
                  <c:v>30</c:v>
                </c:pt>
                <c:pt idx="1487">
                  <c:v>30</c:v>
                </c:pt>
                <c:pt idx="1488">
                  <c:v>30</c:v>
                </c:pt>
                <c:pt idx="1489">
                  <c:v>30</c:v>
                </c:pt>
                <c:pt idx="1490">
                  <c:v>30</c:v>
                </c:pt>
                <c:pt idx="1491">
                  <c:v>30</c:v>
                </c:pt>
                <c:pt idx="1492">
                  <c:v>30</c:v>
                </c:pt>
                <c:pt idx="1493">
                  <c:v>30</c:v>
                </c:pt>
                <c:pt idx="1494">
                  <c:v>30</c:v>
                </c:pt>
                <c:pt idx="1495">
                  <c:v>30</c:v>
                </c:pt>
                <c:pt idx="1496">
                  <c:v>30</c:v>
                </c:pt>
                <c:pt idx="1497">
                  <c:v>30</c:v>
                </c:pt>
                <c:pt idx="1498">
                  <c:v>30</c:v>
                </c:pt>
                <c:pt idx="1499">
                  <c:v>30</c:v>
                </c:pt>
                <c:pt idx="1500">
                  <c:v>30</c:v>
                </c:pt>
                <c:pt idx="1501">
                  <c:v>30</c:v>
                </c:pt>
                <c:pt idx="1502">
                  <c:v>30</c:v>
                </c:pt>
                <c:pt idx="1503">
                  <c:v>30</c:v>
                </c:pt>
                <c:pt idx="1504">
                  <c:v>30</c:v>
                </c:pt>
                <c:pt idx="1505">
                  <c:v>30</c:v>
                </c:pt>
                <c:pt idx="1506">
                  <c:v>30</c:v>
                </c:pt>
                <c:pt idx="1507">
                  <c:v>30</c:v>
                </c:pt>
                <c:pt idx="1508">
                  <c:v>30</c:v>
                </c:pt>
                <c:pt idx="1509">
                  <c:v>30</c:v>
                </c:pt>
                <c:pt idx="1510">
                  <c:v>30</c:v>
                </c:pt>
                <c:pt idx="1511">
                  <c:v>30</c:v>
                </c:pt>
                <c:pt idx="1512">
                  <c:v>30</c:v>
                </c:pt>
                <c:pt idx="1513">
                  <c:v>30</c:v>
                </c:pt>
                <c:pt idx="1514">
                  <c:v>30</c:v>
                </c:pt>
                <c:pt idx="1515">
                  <c:v>30</c:v>
                </c:pt>
                <c:pt idx="1516">
                  <c:v>30</c:v>
                </c:pt>
                <c:pt idx="1517">
                  <c:v>30</c:v>
                </c:pt>
                <c:pt idx="1518">
                  <c:v>30</c:v>
                </c:pt>
                <c:pt idx="1519">
                  <c:v>30</c:v>
                </c:pt>
                <c:pt idx="1520">
                  <c:v>30</c:v>
                </c:pt>
                <c:pt idx="1521">
                  <c:v>30</c:v>
                </c:pt>
                <c:pt idx="1522">
                  <c:v>30</c:v>
                </c:pt>
                <c:pt idx="1523">
                  <c:v>30</c:v>
                </c:pt>
                <c:pt idx="1524">
                  <c:v>30</c:v>
                </c:pt>
                <c:pt idx="1525">
                  <c:v>30</c:v>
                </c:pt>
                <c:pt idx="1526">
                  <c:v>30</c:v>
                </c:pt>
                <c:pt idx="1527">
                  <c:v>30</c:v>
                </c:pt>
                <c:pt idx="1528">
                  <c:v>30</c:v>
                </c:pt>
                <c:pt idx="1529">
                  <c:v>30</c:v>
                </c:pt>
                <c:pt idx="1530">
                  <c:v>30</c:v>
                </c:pt>
                <c:pt idx="1531">
                  <c:v>30</c:v>
                </c:pt>
                <c:pt idx="1532">
                  <c:v>30</c:v>
                </c:pt>
                <c:pt idx="1533">
                  <c:v>30</c:v>
                </c:pt>
                <c:pt idx="1534">
                  <c:v>30</c:v>
                </c:pt>
                <c:pt idx="1535">
                  <c:v>30</c:v>
                </c:pt>
                <c:pt idx="1536">
                  <c:v>30</c:v>
                </c:pt>
                <c:pt idx="1537">
                  <c:v>30</c:v>
                </c:pt>
                <c:pt idx="1538">
                  <c:v>30</c:v>
                </c:pt>
                <c:pt idx="1539">
                  <c:v>30</c:v>
                </c:pt>
                <c:pt idx="1540">
                  <c:v>30</c:v>
                </c:pt>
                <c:pt idx="1541">
                  <c:v>30</c:v>
                </c:pt>
                <c:pt idx="1542">
                  <c:v>30</c:v>
                </c:pt>
                <c:pt idx="1543">
                  <c:v>30</c:v>
                </c:pt>
                <c:pt idx="1544">
                  <c:v>30</c:v>
                </c:pt>
                <c:pt idx="1545">
                  <c:v>30</c:v>
                </c:pt>
                <c:pt idx="1546">
                  <c:v>30</c:v>
                </c:pt>
                <c:pt idx="1547">
                  <c:v>30</c:v>
                </c:pt>
                <c:pt idx="1548">
                  <c:v>30</c:v>
                </c:pt>
                <c:pt idx="1549">
                  <c:v>30</c:v>
                </c:pt>
                <c:pt idx="1550">
                  <c:v>30</c:v>
                </c:pt>
                <c:pt idx="1551">
                  <c:v>30</c:v>
                </c:pt>
                <c:pt idx="1552">
                  <c:v>30</c:v>
                </c:pt>
                <c:pt idx="1553">
                  <c:v>30</c:v>
                </c:pt>
                <c:pt idx="1554">
                  <c:v>30</c:v>
                </c:pt>
                <c:pt idx="1555">
                  <c:v>30</c:v>
                </c:pt>
                <c:pt idx="1556">
                  <c:v>30</c:v>
                </c:pt>
                <c:pt idx="1557">
                  <c:v>30</c:v>
                </c:pt>
                <c:pt idx="1558">
                  <c:v>30</c:v>
                </c:pt>
                <c:pt idx="1559">
                  <c:v>30</c:v>
                </c:pt>
                <c:pt idx="1560">
                  <c:v>30</c:v>
                </c:pt>
                <c:pt idx="1561">
                  <c:v>30</c:v>
                </c:pt>
                <c:pt idx="1562">
                  <c:v>30</c:v>
                </c:pt>
                <c:pt idx="1563">
                  <c:v>30</c:v>
                </c:pt>
                <c:pt idx="1564">
                  <c:v>30</c:v>
                </c:pt>
                <c:pt idx="1565">
                  <c:v>30</c:v>
                </c:pt>
                <c:pt idx="1566">
                  <c:v>30</c:v>
                </c:pt>
                <c:pt idx="1567">
                  <c:v>30</c:v>
                </c:pt>
                <c:pt idx="1568">
                  <c:v>30</c:v>
                </c:pt>
                <c:pt idx="1569">
                  <c:v>30</c:v>
                </c:pt>
                <c:pt idx="1570">
                  <c:v>30</c:v>
                </c:pt>
                <c:pt idx="1571">
                  <c:v>30</c:v>
                </c:pt>
                <c:pt idx="1572">
                  <c:v>30</c:v>
                </c:pt>
                <c:pt idx="1573">
                  <c:v>30</c:v>
                </c:pt>
                <c:pt idx="1574">
                  <c:v>30</c:v>
                </c:pt>
                <c:pt idx="1575">
                  <c:v>30</c:v>
                </c:pt>
                <c:pt idx="1576">
                  <c:v>30</c:v>
                </c:pt>
                <c:pt idx="1577">
                  <c:v>30</c:v>
                </c:pt>
                <c:pt idx="1578">
                  <c:v>30</c:v>
                </c:pt>
                <c:pt idx="1579">
                  <c:v>30</c:v>
                </c:pt>
                <c:pt idx="1580">
                  <c:v>30</c:v>
                </c:pt>
                <c:pt idx="1581">
                  <c:v>30</c:v>
                </c:pt>
                <c:pt idx="1582">
                  <c:v>30</c:v>
                </c:pt>
                <c:pt idx="1583">
                  <c:v>30</c:v>
                </c:pt>
                <c:pt idx="1584">
                  <c:v>30</c:v>
                </c:pt>
                <c:pt idx="1585">
                  <c:v>30</c:v>
                </c:pt>
                <c:pt idx="1586">
                  <c:v>30</c:v>
                </c:pt>
                <c:pt idx="1587">
                  <c:v>30</c:v>
                </c:pt>
                <c:pt idx="1588">
                  <c:v>30</c:v>
                </c:pt>
                <c:pt idx="1589">
                  <c:v>30</c:v>
                </c:pt>
                <c:pt idx="1590">
                  <c:v>30</c:v>
                </c:pt>
                <c:pt idx="1591">
                  <c:v>30</c:v>
                </c:pt>
                <c:pt idx="1592">
                  <c:v>30</c:v>
                </c:pt>
                <c:pt idx="1593">
                  <c:v>30</c:v>
                </c:pt>
                <c:pt idx="1594">
                  <c:v>30</c:v>
                </c:pt>
                <c:pt idx="1595">
                  <c:v>30</c:v>
                </c:pt>
                <c:pt idx="1596">
                  <c:v>30</c:v>
                </c:pt>
                <c:pt idx="1597">
                  <c:v>30</c:v>
                </c:pt>
                <c:pt idx="1598">
                  <c:v>30</c:v>
                </c:pt>
                <c:pt idx="1599">
                  <c:v>30</c:v>
                </c:pt>
                <c:pt idx="1600">
                  <c:v>30</c:v>
                </c:pt>
                <c:pt idx="1601">
                  <c:v>30</c:v>
                </c:pt>
                <c:pt idx="1602">
                  <c:v>30</c:v>
                </c:pt>
                <c:pt idx="1603">
                  <c:v>30</c:v>
                </c:pt>
                <c:pt idx="1604">
                  <c:v>30</c:v>
                </c:pt>
                <c:pt idx="1605">
                  <c:v>30</c:v>
                </c:pt>
                <c:pt idx="1606">
                  <c:v>30</c:v>
                </c:pt>
                <c:pt idx="1607">
                  <c:v>30</c:v>
                </c:pt>
                <c:pt idx="1608">
                  <c:v>30</c:v>
                </c:pt>
                <c:pt idx="1609">
                  <c:v>30</c:v>
                </c:pt>
                <c:pt idx="1610">
                  <c:v>30</c:v>
                </c:pt>
                <c:pt idx="1611">
                  <c:v>30</c:v>
                </c:pt>
                <c:pt idx="1612">
                  <c:v>30</c:v>
                </c:pt>
                <c:pt idx="1613">
                  <c:v>30</c:v>
                </c:pt>
                <c:pt idx="1614">
                  <c:v>30</c:v>
                </c:pt>
                <c:pt idx="1615">
                  <c:v>30</c:v>
                </c:pt>
                <c:pt idx="1616">
                  <c:v>30</c:v>
                </c:pt>
                <c:pt idx="1617">
                  <c:v>30</c:v>
                </c:pt>
                <c:pt idx="1618">
                  <c:v>30</c:v>
                </c:pt>
                <c:pt idx="1619">
                  <c:v>30</c:v>
                </c:pt>
                <c:pt idx="1620">
                  <c:v>30</c:v>
                </c:pt>
                <c:pt idx="1621">
                  <c:v>30</c:v>
                </c:pt>
                <c:pt idx="1622">
                  <c:v>30</c:v>
                </c:pt>
                <c:pt idx="1623">
                  <c:v>30</c:v>
                </c:pt>
                <c:pt idx="1624">
                  <c:v>30</c:v>
                </c:pt>
                <c:pt idx="1625">
                  <c:v>30</c:v>
                </c:pt>
                <c:pt idx="1626">
                  <c:v>30</c:v>
                </c:pt>
                <c:pt idx="1627">
                  <c:v>30</c:v>
                </c:pt>
                <c:pt idx="1628">
                  <c:v>30</c:v>
                </c:pt>
                <c:pt idx="1629">
                  <c:v>30</c:v>
                </c:pt>
                <c:pt idx="1630">
                  <c:v>30</c:v>
                </c:pt>
                <c:pt idx="1631">
                  <c:v>30</c:v>
                </c:pt>
                <c:pt idx="1632">
                  <c:v>30</c:v>
                </c:pt>
                <c:pt idx="1633">
                  <c:v>30</c:v>
                </c:pt>
                <c:pt idx="1634">
                  <c:v>30</c:v>
                </c:pt>
                <c:pt idx="1635">
                  <c:v>30</c:v>
                </c:pt>
                <c:pt idx="1636">
                  <c:v>30</c:v>
                </c:pt>
                <c:pt idx="1637">
                  <c:v>30</c:v>
                </c:pt>
                <c:pt idx="1638">
                  <c:v>30</c:v>
                </c:pt>
                <c:pt idx="1639">
                  <c:v>30</c:v>
                </c:pt>
                <c:pt idx="1640">
                  <c:v>30</c:v>
                </c:pt>
                <c:pt idx="1641">
                  <c:v>30</c:v>
                </c:pt>
                <c:pt idx="1642">
                  <c:v>30</c:v>
                </c:pt>
                <c:pt idx="1643">
                  <c:v>30</c:v>
                </c:pt>
                <c:pt idx="1644">
                  <c:v>30</c:v>
                </c:pt>
                <c:pt idx="1645">
                  <c:v>30</c:v>
                </c:pt>
                <c:pt idx="1646">
                  <c:v>30</c:v>
                </c:pt>
                <c:pt idx="1647">
                  <c:v>30</c:v>
                </c:pt>
                <c:pt idx="1648">
                  <c:v>30</c:v>
                </c:pt>
                <c:pt idx="1649">
                  <c:v>30</c:v>
                </c:pt>
                <c:pt idx="1650">
                  <c:v>30</c:v>
                </c:pt>
                <c:pt idx="1651">
                  <c:v>30</c:v>
                </c:pt>
                <c:pt idx="1652">
                  <c:v>30</c:v>
                </c:pt>
                <c:pt idx="1653">
                  <c:v>30</c:v>
                </c:pt>
                <c:pt idx="1654">
                  <c:v>30</c:v>
                </c:pt>
                <c:pt idx="1655">
                  <c:v>30</c:v>
                </c:pt>
                <c:pt idx="1656">
                  <c:v>30</c:v>
                </c:pt>
                <c:pt idx="1657">
                  <c:v>30</c:v>
                </c:pt>
                <c:pt idx="1658">
                  <c:v>30</c:v>
                </c:pt>
                <c:pt idx="1659">
                  <c:v>30</c:v>
                </c:pt>
                <c:pt idx="1660">
                  <c:v>30</c:v>
                </c:pt>
                <c:pt idx="1661">
                  <c:v>30</c:v>
                </c:pt>
                <c:pt idx="1662">
                  <c:v>30</c:v>
                </c:pt>
                <c:pt idx="1663">
                  <c:v>30</c:v>
                </c:pt>
                <c:pt idx="1664">
                  <c:v>30</c:v>
                </c:pt>
                <c:pt idx="1665">
                  <c:v>30</c:v>
                </c:pt>
                <c:pt idx="1666">
                  <c:v>30</c:v>
                </c:pt>
                <c:pt idx="1667">
                  <c:v>30</c:v>
                </c:pt>
                <c:pt idx="1668">
                  <c:v>30</c:v>
                </c:pt>
                <c:pt idx="1669">
                  <c:v>30</c:v>
                </c:pt>
                <c:pt idx="1670">
                  <c:v>30</c:v>
                </c:pt>
                <c:pt idx="1671">
                  <c:v>30</c:v>
                </c:pt>
                <c:pt idx="1672">
                  <c:v>30</c:v>
                </c:pt>
                <c:pt idx="1673">
                  <c:v>30</c:v>
                </c:pt>
                <c:pt idx="1674">
                  <c:v>30</c:v>
                </c:pt>
                <c:pt idx="1675">
                  <c:v>30</c:v>
                </c:pt>
                <c:pt idx="1676">
                  <c:v>30</c:v>
                </c:pt>
                <c:pt idx="1677">
                  <c:v>30</c:v>
                </c:pt>
                <c:pt idx="1678">
                  <c:v>30</c:v>
                </c:pt>
                <c:pt idx="1679">
                  <c:v>30</c:v>
                </c:pt>
                <c:pt idx="1680">
                  <c:v>30</c:v>
                </c:pt>
                <c:pt idx="1681">
                  <c:v>30</c:v>
                </c:pt>
                <c:pt idx="1682">
                  <c:v>30</c:v>
                </c:pt>
                <c:pt idx="1683">
                  <c:v>30</c:v>
                </c:pt>
                <c:pt idx="1684">
                  <c:v>30</c:v>
                </c:pt>
                <c:pt idx="1685">
                  <c:v>30</c:v>
                </c:pt>
                <c:pt idx="1686">
                  <c:v>30</c:v>
                </c:pt>
                <c:pt idx="1687">
                  <c:v>30</c:v>
                </c:pt>
                <c:pt idx="1688">
                  <c:v>30</c:v>
                </c:pt>
                <c:pt idx="1689">
                  <c:v>30</c:v>
                </c:pt>
                <c:pt idx="1690">
                  <c:v>30</c:v>
                </c:pt>
                <c:pt idx="1691">
                  <c:v>30</c:v>
                </c:pt>
                <c:pt idx="1692">
                  <c:v>30</c:v>
                </c:pt>
                <c:pt idx="1693">
                  <c:v>30</c:v>
                </c:pt>
                <c:pt idx="1694">
                  <c:v>30</c:v>
                </c:pt>
                <c:pt idx="1695">
                  <c:v>30</c:v>
                </c:pt>
                <c:pt idx="1696">
                  <c:v>30</c:v>
                </c:pt>
                <c:pt idx="1697">
                  <c:v>30</c:v>
                </c:pt>
                <c:pt idx="1698">
                  <c:v>30</c:v>
                </c:pt>
                <c:pt idx="1699">
                  <c:v>30</c:v>
                </c:pt>
                <c:pt idx="1700">
                  <c:v>30</c:v>
                </c:pt>
                <c:pt idx="1701">
                  <c:v>30</c:v>
                </c:pt>
                <c:pt idx="1702">
                  <c:v>30</c:v>
                </c:pt>
                <c:pt idx="1703">
                  <c:v>30</c:v>
                </c:pt>
                <c:pt idx="1704">
                  <c:v>30</c:v>
                </c:pt>
                <c:pt idx="1705">
                  <c:v>30</c:v>
                </c:pt>
                <c:pt idx="1706">
                  <c:v>30</c:v>
                </c:pt>
                <c:pt idx="1707">
                  <c:v>30</c:v>
                </c:pt>
                <c:pt idx="1708">
                  <c:v>30</c:v>
                </c:pt>
                <c:pt idx="1709">
                  <c:v>30</c:v>
                </c:pt>
                <c:pt idx="1710">
                  <c:v>30</c:v>
                </c:pt>
                <c:pt idx="1711">
                  <c:v>30</c:v>
                </c:pt>
                <c:pt idx="1712">
                  <c:v>30</c:v>
                </c:pt>
                <c:pt idx="1713">
                  <c:v>30</c:v>
                </c:pt>
                <c:pt idx="1714">
                  <c:v>30</c:v>
                </c:pt>
                <c:pt idx="1715">
                  <c:v>30</c:v>
                </c:pt>
                <c:pt idx="1716">
                  <c:v>30</c:v>
                </c:pt>
                <c:pt idx="1717">
                  <c:v>30</c:v>
                </c:pt>
                <c:pt idx="1718">
                  <c:v>30</c:v>
                </c:pt>
                <c:pt idx="1719">
                  <c:v>30</c:v>
                </c:pt>
                <c:pt idx="1720">
                  <c:v>30</c:v>
                </c:pt>
                <c:pt idx="1721">
                  <c:v>30</c:v>
                </c:pt>
                <c:pt idx="1722">
                  <c:v>30</c:v>
                </c:pt>
                <c:pt idx="1723">
                  <c:v>30</c:v>
                </c:pt>
                <c:pt idx="1724">
                  <c:v>30</c:v>
                </c:pt>
                <c:pt idx="1725">
                  <c:v>30</c:v>
                </c:pt>
                <c:pt idx="1726">
                  <c:v>30</c:v>
                </c:pt>
                <c:pt idx="1727">
                  <c:v>30</c:v>
                </c:pt>
                <c:pt idx="1728">
                  <c:v>30</c:v>
                </c:pt>
                <c:pt idx="1729">
                  <c:v>30</c:v>
                </c:pt>
                <c:pt idx="1730">
                  <c:v>30</c:v>
                </c:pt>
                <c:pt idx="1731">
                  <c:v>30</c:v>
                </c:pt>
                <c:pt idx="1732">
                  <c:v>30</c:v>
                </c:pt>
                <c:pt idx="1733">
                  <c:v>30</c:v>
                </c:pt>
                <c:pt idx="1734">
                  <c:v>30</c:v>
                </c:pt>
                <c:pt idx="1735">
                  <c:v>30</c:v>
                </c:pt>
                <c:pt idx="1736">
                  <c:v>30</c:v>
                </c:pt>
                <c:pt idx="1737">
                  <c:v>30</c:v>
                </c:pt>
                <c:pt idx="1738">
                  <c:v>30</c:v>
                </c:pt>
                <c:pt idx="1739">
                  <c:v>30</c:v>
                </c:pt>
                <c:pt idx="1740">
                  <c:v>30</c:v>
                </c:pt>
                <c:pt idx="1741">
                  <c:v>30</c:v>
                </c:pt>
                <c:pt idx="1742">
                  <c:v>30</c:v>
                </c:pt>
                <c:pt idx="1743">
                  <c:v>30</c:v>
                </c:pt>
                <c:pt idx="1744">
                  <c:v>30</c:v>
                </c:pt>
                <c:pt idx="1745">
                  <c:v>30</c:v>
                </c:pt>
                <c:pt idx="1746">
                  <c:v>30</c:v>
                </c:pt>
                <c:pt idx="1747">
                  <c:v>30</c:v>
                </c:pt>
                <c:pt idx="1748">
                  <c:v>30</c:v>
                </c:pt>
                <c:pt idx="1749">
                  <c:v>30</c:v>
                </c:pt>
                <c:pt idx="1750">
                  <c:v>30</c:v>
                </c:pt>
                <c:pt idx="1751">
                  <c:v>30</c:v>
                </c:pt>
                <c:pt idx="1752">
                  <c:v>30</c:v>
                </c:pt>
                <c:pt idx="1753">
                  <c:v>30</c:v>
                </c:pt>
                <c:pt idx="1754">
                  <c:v>30</c:v>
                </c:pt>
                <c:pt idx="1755">
                  <c:v>30</c:v>
                </c:pt>
                <c:pt idx="1756">
                  <c:v>30</c:v>
                </c:pt>
                <c:pt idx="1757">
                  <c:v>30</c:v>
                </c:pt>
                <c:pt idx="1758">
                  <c:v>30</c:v>
                </c:pt>
                <c:pt idx="1759">
                  <c:v>30</c:v>
                </c:pt>
                <c:pt idx="1760">
                  <c:v>30</c:v>
                </c:pt>
                <c:pt idx="1761">
                  <c:v>30</c:v>
                </c:pt>
                <c:pt idx="1762">
                  <c:v>30</c:v>
                </c:pt>
                <c:pt idx="1763">
                  <c:v>30</c:v>
                </c:pt>
                <c:pt idx="1764">
                  <c:v>30</c:v>
                </c:pt>
                <c:pt idx="1765">
                  <c:v>30</c:v>
                </c:pt>
                <c:pt idx="1766">
                  <c:v>30</c:v>
                </c:pt>
                <c:pt idx="1767">
                  <c:v>30</c:v>
                </c:pt>
                <c:pt idx="1768">
                  <c:v>30</c:v>
                </c:pt>
                <c:pt idx="1769">
                  <c:v>30</c:v>
                </c:pt>
                <c:pt idx="1770">
                  <c:v>30</c:v>
                </c:pt>
                <c:pt idx="1771">
                  <c:v>30</c:v>
                </c:pt>
                <c:pt idx="1772">
                  <c:v>30</c:v>
                </c:pt>
                <c:pt idx="1773">
                  <c:v>30</c:v>
                </c:pt>
                <c:pt idx="1774">
                  <c:v>30</c:v>
                </c:pt>
                <c:pt idx="1775">
                  <c:v>30</c:v>
                </c:pt>
                <c:pt idx="1776">
                  <c:v>30</c:v>
                </c:pt>
                <c:pt idx="1777">
                  <c:v>30</c:v>
                </c:pt>
                <c:pt idx="1778">
                  <c:v>30</c:v>
                </c:pt>
                <c:pt idx="1779">
                  <c:v>30</c:v>
                </c:pt>
                <c:pt idx="1780">
                  <c:v>30</c:v>
                </c:pt>
                <c:pt idx="1781">
                  <c:v>30</c:v>
                </c:pt>
                <c:pt idx="1782">
                  <c:v>30</c:v>
                </c:pt>
                <c:pt idx="1783">
                  <c:v>30</c:v>
                </c:pt>
                <c:pt idx="1784">
                  <c:v>30</c:v>
                </c:pt>
                <c:pt idx="1785">
                  <c:v>30</c:v>
                </c:pt>
                <c:pt idx="1786">
                  <c:v>30</c:v>
                </c:pt>
                <c:pt idx="1787">
                  <c:v>30</c:v>
                </c:pt>
                <c:pt idx="1788">
                  <c:v>30</c:v>
                </c:pt>
                <c:pt idx="1789">
                  <c:v>30</c:v>
                </c:pt>
                <c:pt idx="1790">
                  <c:v>30</c:v>
                </c:pt>
                <c:pt idx="1791">
                  <c:v>30</c:v>
                </c:pt>
                <c:pt idx="1792">
                  <c:v>30</c:v>
                </c:pt>
                <c:pt idx="1793">
                  <c:v>30</c:v>
                </c:pt>
                <c:pt idx="1794">
                  <c:v>30</c:v>
                </c:pt>
                <c:pt idx="1795">
                  <c:v>30</c:v>
                </c:pt>
                <c:pt idx="1796">
                  <c:v>30</c:v>
                </c:pt>
                <c:pt idx="1797">
                  <c:v>30</c:v>
                </c:pt>
                <c:pt idx="1798">
                  <c:v>30</c:v>
                </c:pt>
                <c:pt idx="1799">
                  <c:v>30</c:v>
                </c:pt>
                <c:pt idx="1800">
                  <c:v>30</c:v>
                </c:pt>
                <c:pt idx="1801">
                  <c:v>30</c:v>
                </c:pt>
                <c:pt idx="1802">
                  <c:v>30</c:v>
                </c:pt>
                <c:pt idx="1803">
                  <c:v>30</c:v>
                </c:pt>
                <c:pt idx="1804">
                  <c:v>30</c:v>
                </c:pt>
                <c:pt idx="1805">
                  <c:v>30</c:v>
                </c:pt>
                <c:pt idx="1806">
                  <c:v>30</c:v>
                </c:pt>
                <c:pt idx="1807">
                  <c:v>30</c:v>
                </c:pt>
                <c:pt idx="1808">
                  <c:v>30</c:v>
                </c:pt>
                <c:pt idx="1809">
                  <c:v>30</c:v>
                </c:pt>
                <c:pt idx="1810">
                  <c:v>30</c:v>
                </c:pt>
                <c:pt idx="1811">
                  <c:v>30</c:v>
                </c:pt>
                <c:pt idx="1812">
                  <c:v>30</c:v>
                </c:pt>
                <c:pt idx="1813">
                  <c:v>30</c:v>
                </c:pt>
                <c:pt idx="1814">
                  <c:v>30</c:v>
                </c:pt>
                <c:pt idx="1815">
                  <c:v>30</c:v>
                </c:pt>
                <c:pt idx="1816">
                  <c:v>30</c:v>
                </c:pt>
                <c:pt idx="1817">
                  <c:v>30</c:v>
                </c:pt>
                <c:pt idx="1818">
                  <c:v>30</c:v>
                </c:pt>
                <c:pt idx="1819">
                  <c:v>30</c:v>
                </c:pt>
                <c:pt idx="1820">
                  <c:v>30</c:v>
                </c:pt>
                <c:pt idx="1821">
                  <c:v>30</c:v>
                </c:pt>
                <c:pt idx="1822">
                  <c:v>30</c:v>
                </c:pt>
                <c:pt idx="1823">
                  <c:v>30</c:v>
                </c:pt>
                <c:pt idx="1824">
                  <c:v>30</c:v>
                </c:pt>
                <c:pt idx="1825">
                  <c:v>30</c:v>
                </c:pt>
                <c:pt idx="1826">
                  <c:v>30</c:v>
                </c:pt>
                <c:pt idx="1827">
                  <c:v>30</c:v>
                </c:pt>
                <c:pt idx="1828">
                  <c:v>30</c:v>
                </c:pt>
                <c:pt idx="1829">
                  <c:v>30</c:v>
                </c:pt>
                <c:pt idx="1830">
                  <c:v>30</c:v>
                </c:pt>
                <c:pt idx="1831">
                  <c:v>30</c:v>
                </c:pt>
                <c:pt idx="1832">
                  <c:v>30</c:v>
                </c:pt>
                <c:pt idx="1833">
                  <c:v>30</c:v>
                </c:pt>
                <c:pt idx="1834">
                  <c:v>30</c:v>
                </c:pt>
                <c:pt idx="1835">
                  <c:v>30</c:v>
                </c:pt>
                <c:pt idx="1836">
                  <c:v>30</c:v>
                </c:pt>
                <c:pt idx="1837">
                  <c:v>30</c:v>
                </c:pt>
                <c:pt idx="1838">
                  <c:v>30</c:v>
                </c:pt>
                <c:pt idx="1839">
                  <c:v>30</c:v>
                </c:pt>
                <c:pt idx="1840">
                  <c:v>30</c:v>
                </c:pt>
                <c:pt idx="1841">
                  <c:v>30</c:v>
                </c:pt>
                <c:pt idx="1842">
                  <c:v>30</c:v>
                </c:pt>
                <c:pt idx="1843">
                  <c:v>30</c:v>
                </c:pt>
                <c:pt idx="1844">
                  <c:v>30</c:v>
                </c:pt>
                <c:pt idx="1845">
                  <c:v>30</c:v>
                </c:pt>
                <c:pt idx="1846">
                  <c:v>30</c:v>
                </c:pt>
                <c:pt idx="1847">
                  <c:v>30</c:v>
                </c:pt>
                <c:pt idx="1848">
                  <c:v>30</c:v>
                </c:pt>
                <c:pt idx="1849">
                  <c:v>30</c:v>
                </c:pt>
                <c:pt idx="1850">
                  <c:v>30</c:v>
                </c:pt>
                <c:pt idx="1851">
                  <c:v>30</c:v>
                </c:pt>
                <c:pt idx="1852">
                  <c:v>30</c:v>
                </c:pt>
                <c:pt idx="1853">
                  <c:v>30</c:v>
                </c:pt>
                <c:pt idx="1854">
                  <c:v>30</c:v>
                </c:pt>
                <c:pt idx="1855">
                  <c:v>30</c:v>
                </c:pt>
                <c:pt idx="1856">
                  <c:v>30</c:v>
                </c:pt>
                <c:pt idx="1857">
                  <c:v>30</c:v>
                </c:pt>
                <c:pt idx="1858">
                  <c:v>30</c:v>
                </c:pt>
                <c:pt idx="1859">
                  <c:v>30</c:v>
                </c:pt>
                <c:pt idx="1860">
                  <c:v>30</c:v>
                </c:pt>
                <c:pt idx="1861">
                  <c:v>30</c:v>
                </c:pt>
                <c:pt idx="1862">
                  <c:v>30</c:v>
                </c:pt>
                <c:pt idx="1863">
                  <c:v>30</c:v>
                </c:pt>
                <c:pt idx="1864">
                  <c:v>30</c:v>
                </c:pt>
                <c:pt idx="1865">
                  <c:v>30</c:v>
                </c:pt>
                <c:pt idx="1866">
                  <c:v>30</c:v>
                </c:pt>
                <c:pt idx="1867">
                  <c:v>30</c:v>
                </c:pt>
                <c:pt idx="1868">
                  <c:v>30</c:v>
                </c:pt>
                <c:pt idx="1869">
                  <c:v>30</c:v>
                </c:pt>
                <c:pt idx="1870">
                  <c:v>30</c:v>
                </c:pt>
                <c:pt idx="1871">
                  <c:v>30</c:v>
                </c:pt>
                <c:pt idx="1872">
                  <c:v>30</c:v>
                </c:pt>
                <c:pt idx="1873">
                  <c:v>30</c:v>
                </c:pt>
                <c:pt idx="1874">
                  <c:v>30</c:v>
                </c:pt>
                <c:pt idx="1875">
                  <c:v>30</c:v>
                </c:pt>
                <c:pt idx="1876">
                  <c:v>30</c:v>
                </c:pt>
                <c:pt idx="1877">
                  <c:v>30</c:v>
                </c:pt>
                <c:pt idx="1878">
                  <c:v>30</c:v>
                </c:pt>
                <c:pt idx="1879">
                  <c:v>30</c:v>
                </c:pt>
                <c:pt idx="1880">
                  <c:v>30</c:v>
                </c:pt>
                <c:pt idx="1881">
                  <c:v>30</c:v>
                </c:pt>
                <c:pt idx="1882">
                  <c:v>30</c:v>
                </c:pt>
                <c:pt idx="1883">
                  <c:v>30</c:v>
                </c:pt>
                <c:pt idx="1884">
                  <c:v>30</c:v>
                </c:pt>
                <c:pt idx="1885">
                  <c:v>30</c:v>
                </c:pt>
                <c:pt idx="1886">
                  <c:v>30</c:v>
                </c:pt>
                <c:pt idx="1887">
                  <c:v>30</c:v>
                </c:pt>
                <c:pt idx="1888">
                  <c:v>30</c:v>
                </c:pt>
                <c:pt idx="1889">
                  <c:v>30</c:v>
                </c:pt>
                <c:pt idx="1890">
                  <c:v>30</c:v>
                </c:pt>
                <c:pt idx="1891">
                  <c:v>30</c:v>
                </c:pt>
                <c:pt idx="1892">
                  <c:v>30</c:v>
                </c:pt>
                <c:pt idx="1893">
                  <c:v>30</c:v>
                </c:pt>
                <c:pt idx="1894">
                  <c:v>30</c:v>
                </c:pt>
                <c:pt idx="1895">
                  <c:v>30</c:v>
                </c:pt>
                <c:pt idx="1896">
                  <c:v>30</c:v>
                </c:pt>
                <c:pt idx="1897">
                  <c:v>30</c:v>
                </c:pt>
                <c:pt idx="1898">
                  <c:v>30</c:v>
                </c:pt>
                <c:pt idx="1899">
                  <c:v>30</c:v>
                </c:pt>
                <c:pt idx="1900">
                  <c:v>30</c:v>
                </c:pt>
                <c:pt idx="1901">
                  <c:v>30</c:v>
                </c:pt>
                <c:pt idx="1902">
                  <c:v>30</c:v>
                </c:pt>
                <c:pt idx="1903">
                  <c:v>30</c:v>
                </c:pt>
                <c:pt idx="1904">
                  <c:v>30</c:v>
                </c:pt>
                <c:pt idx="1905">
                  <c:v>30</c:v>
                </c:pt>
                <c:pt idx="1906">
                  <c:v>30</c:v>
                </c:pt>
                <c:pt idx="1907">
                  <c:v>30</c:v>
                </c:pt>
                <c:pt idx="1908">
                  <c:v>30</c:v>
                </c:pt>
                <c:pt idx="1909">
                  <c:v>30</c:v>
                </c:pt>
                <c:pt idx="1910">
                  <c:v>30</c:v>
                </c:pt>
                <c:pt idx="1911">
                  <c:v>30</c:v>
                </c:pt>
                <c:pt idx="1912">
                  <c:v>30</c:v>
                </c:pt>
                <c:pt idx="1913">
                  <c:v>30</c:v>
                </c:pt>
                <c:pt idx="1914">
                  <c:v>30</c:v>
                </c:pt>
                <c:pt idx="1915">
                  <c:v>30</c:v>
                </c:pt>
                <c:pt idx="1916">
                  <c:v>30</c:v>
                </c:pt>
                <c:pt idx="1917">
                  <c:v>30</c:v>
                </c:pt>
                <c:pt idx="1918">
                  <c:v>30</c:v>
                </c:pt>
                <c:pt idx="1919">
                  <c:v>30</c:v>
                </c:pt>
                <c:pt idx="1920">
                  <c:v>30</c:v>
                </c:pt>
                <c:pt idx="1921">
                  <c:v>30</c:v>
                </c:pt>
                <c:pt idx="1922">
                  <c:v>30</c:v>
                </c:pt>
                <c:pt idx="1923">
                  <c:v>30</c:v>
                </c:pt>
                <c:pt idx="1924">
                  <c:v>30</c:v>
                </c:pt>
                <c:pt idx="1925">
                  <c:v>30</c:v>
                </c:pt>
                <c:pt idx="1926">
                  <c:v>30</c:v>
                </c:pt>
                <c:pt idx="1927">
                  <c:v>30</c:v>
                </c:pt>
                <c:pt idx="1928">
                  <c:v>30</c:v>
                </c:pt>
                <c:pt idx="1929">
                  <c:v>30</c:v>
                </c:pt>
                <c:pt idx="1930">
                  <c:v>30</c:v>
                </c:pt>
                <c:pt idx="1931">
                  <c:v>30</c:v>
                </c:pt>
                <c:pt idx="1932">
                  <c:v>30</c:v>
                </c:pt>
                <c:pt idx="1933">
                  <c:v>30</c:v>
                </c:pt>
                <c:pt idx="1934">
                  <c:v>30</c:v>
                </c:pt>
                <c:pt idx="1935">
                  <c:v>30</c:v>
                </c:pt>
                <c:pt idx="1936">
                  <c:v>30</c:v>
                </c:pt>
                <c:pt idx="1937">
                  <c:v>30</c:v>
                </c:pt>
                <c:pt idx="1938">
                  <c:v>30</c:v>
                </c:pt>
                <c:pt idx="1939">
                  <c:v>30</c:v>
                </c:pt>
                <c:pt idx="1940">
                  <c:v>30</c:v>
                </c:pt>
                <c:pt idx="1941">
                  <c:v>30</c:v>
                </c:pt>
                <c:pt idx="1942">
                  <c:v>30</c:v>
                </c:pt>
                <c:pt idx="1943">
                  <c:v>30</c:v>
                </c:pt>
                <c:pt idx="1944">
                  <c:v>30</c:v>
                </c:pt>
                <c:pt idx="1945">
                  <c:v>30</c:v>
                </c:pt>
                <c:pt idx="1946">
                  <c:v>30</c:v>
                </c:pt>
                <c:pt idx="1947">
                  <c:v>30</c:v>
                </c:pt>
                <c:pt idx="1948">
                  <c:v>30</c:v>
                </c:pt>
                <c:pt idx="1949">
                  <c:v>30</c:v>
                </c:pt>
                <c:pt idx="1950">
                  <c:v>30</c:v>
                </c:pt>
                <c:pt idx="1951">
                  <c:v>30</c:v>
                </c:pt>
                <c:pt idx="1952">
                  <c:v>30</c:v>
                </c:pt>
                <c:pt idx="1953">
                  <c:v>30</c:v>
                </c:pt>
                <c:pt idx="1954">
                  <c:v>30</c:v>
                </c:pt>
                <c:pt idx="1955">
                  <c:v>30</c:v>
                </c:pt>
                <c:pt idx="1956">
                  <c:v>30</c:v>
                </c:pt>
                <c:pt idx="1957">
                  <c:v>30</c:v>
                </c:pt>
                <c:pt idx="1958">
                  <c:v>30</c:v>
                </c:pt>
                <c:pt idx="1959">
                  <c:v>30</c:v>
                </c:pt>
                <c:pt idx="1960">
                  <c:v>30</c:v>
                </c:pt>
                <c:pt idx="1961">
                  <c:v>30</c:v>
                </c:pt>
                <c:pt idx="1962">
                  <c:v>30</c:v>
                </c:pt>
                <c:pt idx="1963">
                  <c:v>30</c:v>
                </c:pt>
                <c:pt idx="1964">
                  <c:v>30</c:v>
                </c:pt>
                <c:pt idx="1965">
                  <c:v>30</c:v>
                </c:pt>
                <c:pt idx="1966">
                  <c:v>30</c:v>
                </c:pt>
                <c:pt idx="1967">
                  <c:v>30</c:v>
                </c:pt>
                <c:pt idx="1968">
                  <c:v>30</c:v>
                </c:pt>
                <c:pt idx="1969">
                  <c:v>30</c:v>
                </c:pt>
                <c:pt idx="1970">
                  <c:v>30</c:v>
                </c:pt>
                <c:pt idx="1971">
                  <c:v>30</c:v>
                </c:pt>
                <c:pt idx="1972">
                  <c:v>30</c:v>
                </c:pt>
                <c:pt idx="1973">
                  <c:v>30</c:v>
                </c:pt>
                <c:pt idx="1974">
                  <c:v>30</c:v>
                </c:pt>
                <c:pt idx="1975">
                  <c:v>30</c:v>
                </c:pt>
                <c:pt idx="1976">
                  <c:v>30</c:v>
                </c:pt>
                <c:pt idx="1977">
                  <c:v>30</c:v>
                </c:pt>
                <c:pt idx="1978">
                  <c:v>30</c:v>
                </c:pt>
                <c:pt idx="1979">
                  <c:v>30</c:v>
                </c:pt>
                <c:pt idx="1980">
                  <c:v>30</c:v>
                </c:pt>
                <c:pt idx="1981">
                  <c:v>30</c:v>
                </c:pt>
                <c:pt idx="1982">
                  <c:v>30</c:v>
                </c:pt>
                <c:pt idx="1983">
                  <c:v>30</c:v>
                </c:pt>
                <c:pt idx="1984">
                  <c:v>30</c:v>
                </c:pt>
                <c:pt idx="1985">
                  <c:v>30</c:v>
                </c:pt>
                <c:pt idx="1986">
                  <c:v>30</c:v>
                </c:pt>
                <c:pt idx="1987">
                  <c:v>30</c:v>
                </c:pt>
                <c:pt idx="1988">
                  <c:v>30</c:v>
                </c:pt>
                <c:pt idx="1989">
                  <c:v>30</c:v>
                </c:pt>
                <c:pt idx="1990">
                  <c:v>30</c:v>
                </c:pt>
                <c:pt idx="1991">
                  <c:v>30</c:v>
                </c:pt>
                <c:pt idx="1992">
                  <c:v>30</c:v>
                </c:pt>
                <c:pt idx="1993">
                  <c:v>30</c:v>
                </c:pt>
                <c:pt idx="1994">
                  <c:v>30</c:v>
                </c:pt>
                <c:pt idx="1995">
                  <c:v>30</c:v>
                </c:pt>
                <c:pt idx="1996">
                  <c:v>30</c:v>
                </c:pt>
                <c:pt idx="1997">
                  <c:v>30</c:v>
                </c:pt>
                <c:pt idx="1998">
                  <c:v>30</c:v>
                </c:pt>
                <c:pt idx="1999">
                  <c:v>30</c:v>
                </c:pt>
                <c:pt idx="2000">
                  <c:v>30</c:v>
                </c:pt>
                <c:pt idx="2001">
                  <c:v>30</c:v>
                </c:pt>
                <c:pt idx="2002">
                  <c:v>30</c:v>
                </c:pt>
                <c:pt idx="2003">
                  <c:v>30</c:v>
                </c:pt>
                <c:pt idx="2004">
                  <c:v>30</c:v>
                </c:pt>
                <c:pt idx="2005">
                  <c:v>30</c:v>
                </c:pt>
                <c:pt idx="2006">
                  <c:v>30</c:v>
                </c:pt>
                <c:pt idx="2007">
                  <c:v>30</c:v>
                </c:pt>
                <c:pt idx="2008">
                  <c:v>30</c:v>
                </c:pt>
                <c:pt idx="2009">
                  <c:v>30</c:v>
                </c:pt>
                <c:pt idx="2010">
                  <c:v>30</c:v>
                </c:pt>
                <c:pt idx="2011">
                  <c:v>30</c:v>
                </c:pt>
                <c:pt idx="2012">
                  <c:v>30</c:v>
                </c:pt>
                <c:pt idx="2013">
                  <c:v>30</c:v>
                </c:pt>
                <c:pt idx="2014">
                  <c:v>30</c:v>
                </c:pt>
                <c:pt idx="2015">
                  <c:v>30</c:v>
                </c:pt>
                <c:pt idx="2016">
                  <c:v>30</c:v>
                </c:pt>
                <c:pt idx="2017">
                  <c:v>30</c:v>
                </c:pt>
                <c:pt idx="2018">
                  <c:v>30</c:v>
                </c:pt>
                <c:pt idx="2019">
                  <c:v>30</c:v>
                </c:pt>
                <c:pt idx="2020">
                  <c:v>30</c:v>
                </c:pt>
                <c:pt idx="2021">
                  <c:v>30</c:v>
                </c:pt>
                <c:pt idx="2022">
                  <c:v>30</c:v>
                </c:pt>
                <c:pt idx="2023">
                  <c:v>30</c:v>
                </c:pt>
                <c:pt idx="2024">
                  <c:v>30</c:v>
                </c:pt>
                <c:pt idx="2025">
                  <c:v>30</c:v>
                </c:pt>
                <c:pt idx="2026">
                  <c:v>30</c:v>
                </c:pt>
                <c:pt idx="2027">
                  <c:v>30</c:v>
                </c:pt>
                <c:pt idx="2028">
                  <c:v>30</c:v>
                </c:pt>
                <c:pt idx="2029">
                  <c:v>30</c:v>
                </c:pt>
                <c:pt idx="2030">
                  <c:v>30</c:v>
                </c:pt>
                <c:pt idx="2031">
                  <c:v>30</c:v>
                </c:pt>
                <c:pt idx="2032">
                  <c:v>30</c:v>
                </c:pt>
                <c:pt idx="2033">
                  <c:v>30</c:v>
                </c:pt>
                <c:pt idx="2034">
                  <c:v>30</c:v>
                </c:pt>
                <c:pt idx="2035">
                  <c:v>30</c:v>
                </c:pt>
                <c:pt idx="2036">
                  <c:v>30</c:v>
                </c:pt>
                <c:pt idx="2037">
                  <c:v>30</c:v>
                </c:pt>
                <c:pt idx="2038">
                  <c:v>30</c:v>
                </c:pt>
                <c:pt idx="2039">
                  <c:v>30</c:v>
                </c:pt>
                <c:pt idx="2040">
                  <c:v>30</c:v>
                </c:pt>
                <c:pt idx="2041">
                  <c:v>30</c:v>
                </c:pt>
                <c:pt idx="2042">
                  <c:v>30</c:v>
                </c:pt>
                <c:pt idx="2043">
                  <c:v>30</c:v>
                </c:pt>
                <c:pt idx="2044">
                  <c:v>30</c:v>
                </c:pt>
                <c:pt idx="2045">
                  <c:v>30</c:v>
                </c:pt>
                <c:pt idx="2046">
                  <c:v>30</c:v>
                </c:pt>
                <c:pt idx="2047">
                  <c:v>30</c:v>
                </c:pt>
                <c:pt idx="2048">
                  <c:v>30</c:v>
                </c:pt>
                <c:pt idx="2049">
                  <c:v>30</c:v>
                </c:pt>
                <c:pt idx="2050">
                  <c:v>30</c:v>
                </c:pt>
                <c:pt idx="2051">
                  <c:v>30</c:v>
                </c:pt>
                <c:pt idx="2052">
                  <c:v>30</c:v>
                </c:pt>
                <c:pt idx="2053">
                  <c:v>30</c:v>
                </c:pt>
                <c:pt idx="2054">
                  <c:v>30</c:v>
                </c:pt>
                <c:pt idx="2055">
                  <c:v>30</c:v>
                </c:pt>
                <c:pt idx="2056">
                  <c:v>30</c:v>
                </c:pt>
                <c:pt idx="2057">
                  <c:v>30</c:v>
                </c:pt>
                <c:pt idx="2058">
                  <c:v>30</c:v>
                </c:pt>
                <c:pt idx="2059">
                  <c:v>30</c:v>
                </c:pt>
                <c:pt idx="2060">
                  <c:v>30</c:v>
                </c:pt>
                <c:pt idx="2061">
                  <c:v>30</c:v>
                </c:pt>
                <c:pt idx="2062">
                  <c:v>30</c:v>
                </c:pt>
                <c:pt idx="2063">
                  <c:v>30</c:v>
                </c:pt>
                <c:pt idx="2064">
                  <c:v>30</c:v>
                </c:pt>
                <c:pt idx="2065">
                  <c:v>30</c:v>
                </c:pt>
                <c:pt idx="2066">
                  <c:v>30</c:v>
                </c:pt>
                <c:pt idx="2067">
                  <c:v>30</c:v>
                </c:pt>
                <c:pt idx="2068">
                  <c:v>30</c:v>
                </c:pt>
                <c:pt idx="2069">
                  <c:v>30</c:v>
                </c:pt>
                <c:pt idx="2070">
                  <c:v>30</c:v>
                </c:pt>
                <c:pt idx="2071">
                  <c:v>30</c:v>
                </c:pt>
                <c:pt idx="2072">
                  <c:v>30</c:v>
                </c:pt>
                <c:pt idx="2073">
                  <c:v>30</c:v>
                </c:pt>
                <c:pt idx="2074">
                  <c:v>30</c:v>
                </c:pt>
                <c:pt idx="2075">
                  <c:v>30</c:v>
                </c:pt>
                <c:pt idx="2076">
                  <c:v>30</c:v>
                </c:pt>
                <c:pt idx="2077">
                  <c:v>30</c:v>
                </c:pt>
                <c:pt idx="2078">
                  <c:v>30</c:v>
                </c:pt>
                <c:pt idx="2079">
                  <c:v>30</c:v>
                </c:pt>
                <c:pt idx="2080">
                  <c:v>30</c:v>
                </c:pt>
                <c:pt idx="2081">
                  <c:v>30</c:v>
                </c:pt>
                <c:pt idx="2082">
                  <c:v>30</c:v>
                </c:pt>
                <c:pt idx="2083">
                  <c:v>30</c:v>
                </c:pt>
                <c:pt idx="2084">
                  <c:v>30</c:v>
                </c:pt>
                <c:pt idx="2085">
                  <c:v>30</c:v>
                </c:pt>
                <c:pt idx="2086">
                  <c:v>30</c:v>
                </c:pt>
                <c:pt idx="2087">
                  <c:v>30</c:v>
                </c:pt>
                <c:pt idx="2088">
                  <c:v>30</c:v>
                </c:pt>
                <c:pt idx="2089">
                  <c:v>30</c:v>
                </c:pt>
                <c:pt idx="2090">
                  <c:v>30</c:v>
                </c:pt>
                <c:pt idx="2091">
                  <c:v>30</c:v>
                </c:pt>
                <c:pt idx="2092">
                  <c:v>30</c:v>
                </c:pt>
                <c:pt idx="2093">
                  <c:v>30</c:v>
                </c:pt>
                <c:pt idx="2094">
                  <c:v>30</c:v>
                </c:pt>
                <c:pt idx="2095">
                  <c:v>30</c:v>
                </c:pt>
                <c:pt idx="2096">
                  <c:v>30</c:v>
                </c:pt>
                <c:pt idx="2097">
                  <c:v>30</c:v>
                </c:pt>
                <c:pt idx="2098">
                  <c:v>30</c:v>
                </c:pt>
                <c:pt idx="2099">
                  <c:v>30</c:v>
                </c:pt>
                <c:pt idx="2100">
                  <c:v>30</c:v>
                </c:pt>
                <c:pt idx="2101">
                  <c:v>30</c:v>
                </c:pt>
                <c:pt idx="2102">
                  <c:v>30</c:v>
                </c:pt>
                <c:pt idx="2103">
                  <c:v>30</c:v>
                </c:pt>
                <c:pt idx="2104">
                  <c:v>30</c:v>
                </c:pt>
                <c:pt idx="2105">
                  <c:v>30</c:v>
                </c:pt>
                <c:pt idx="2106">
                  <c:v>30</c:v>
                </c:pt>
                <c:pt idx="2107">
                  <c:v>30</c:v>
                </c:pt>
                <c:pt idx="2108">
                  <c:v>30</c:v>
                </c:pt>
                <c:pt idx="2109">
                  <c:v>30</c:v>
                </c:pt>
                <c:pt idx="2110">
                  <c:v>30</c:v>
                </c:pt>
                <c:pt idx="2111">
                  <c:v>30</c:v>
                </c:pt>
                <c:pt idx="2112">
                  <c:v>30</c:v>
                </c:pt>
                <c:pt idx="2113">
                  <c:v>30</c:v>
                </c:pt>
                <c:pt idx="2114">
                  <c:v>30</c:v>
                </c:pt>
                <c:pt idx="2115">
                  <c:v>30</c:v>
                </c:pt>
                <c:pt idx="2116">
                  <c:v>30</c:v>
                </c:pt>
                <c:pt idx="2117">
                  <c:v>30</c:v>
                </c:pt>
                <c:pt idx="2118">
                  <c:v>30</c:v>
                </c:pt>
                <c:pt idx="2119">
                  <c:v>30</c:v>
                </c:pt>
                <c:pt idx="2120">
                  <c:v>30</c:v>
                </c:pt>
                <c:pt idx="2121">
                  <c:v>30</c:v>
                </c:pt>
                <c:pt idx="2122">
                  <c:v>30</c:v>
                </c:pt>
                <c:pt idx="2123">
                  <c:v>30</c:v>
                </c:pt>
                <c:pt idx="2124">
                  <c:v>30</c:v>
                </c:pt>
                <c:pt idx="2125">
                  <c:v>30</c:v>
                </c:pt>
                <c:pt idx="2126">
                  <c:v>30</c:v>
                </c:pt>
                <c:pt idx="2127">
                  <c:v>30</c:v>
                </c:pt>
                <c:pt idx="2128">
                  <c:v>30</c:v>
                </c:pt>
                <c:pt idx="2129">
                  <c:v>30</c:v>
                </c:pt>
                <c:pt idx="2130">
                  <c:v>30</c:v>
                </c:pt>
                <c:pt idx="2131">
                  <c:v>30</c:v>
                </c:pt>
                <c:pt idx="2132">
                  <c:v>30</c:v>
                </c:pt>
                <c:pt idx="2133">
                  <c:v>30</c:v>
                </c:pt>
                <c:pt idx="2134">
                  <c:v>30</c:v>
                </c:pt>
                <c:pt idx="2135">
                  <c:v>30</c:v>
                </c:pt>
                <c:pt idx="2136">
                  <c:v>30</c:v>
                </c:pt>
                <c:pt idx="2137">
                  <c:v>30</c:v>
                </c:pt>
                <c:pt idx="2138">
                  <c:v>30</c:v>
                </c:pt>
                <c:pt idx="2139">
                  <c:v>30</c:v>
                </c:pt>
                <c:pt idx="2140">
                  <c:v>30</c:v>
                </c:pt>
                <c:pt idx="2141">
                  <c:v>30</c:v>
                </c:pt>
                <c:pt idx="2142">
                  <c:v>30</c:v>
                </c:pt>
                <c:pt idx="2143">
                  <c:v>30</c:v>
                </c:pt>
                <c:pt idx="2144">
                  <c:v>30</c:v>
                </c:pt>
                <c:pt idx="2145">
                  <c:v>30</c:v>
                </c:pt>
                <c:pt idx="2146">
                  <c:v>30</c:v>
                </c:pt>
                <c:pt idx="2147">
                  <c:v>30</c:v>
                </c:pt>
                <c:pt idx="2148">
                  <c:v>30</c:v>
                </c:pt>
                <c:pt idx="2149">
                  <c:v>30</c:v>
                </c:pt>
                <c:pt idx="2150">
                  <c:v>30</c:v>
                </c:pt>
                <c:pt idx="2151">
                  <c:v>30</c:v>
                </c:pt>
                <c:pt idx="2152">
                  <c:v>30</c:v>
                </c:pt>
                <c:pt idx="2153">
                  <c:v>30</c:v>
                </c:pt>
                <c:pt idx="2154">
                  <c:v>30</c:v>
                </c:pt>
                <c:pt idx="2155">
                  <c:v>30</c:v>
                </c:pt>
                <c:pt idx="2156">
                  <c:v>30</c:v>
                </c:pt>
                <c:pt idx="2157">
                  <c:v>30</c:v>
                </c:pt>
                <c:pt idx="2158">
                  <c:v>30</c:v>
                </c:pt>
                <c:pt idx="2159">
                  <c:v>30</c:v>
                </c:pt>
                <c:pt idx="2160">
                  <c:v>30</c:v>
                </c:pt>
                <c:pt idx="2161">
                  <c:v>30</c:v>
                </c:pt>
                <c:pt idx="2162">
                  <c:v>30</c:v>
                </c:pt>
                <c:pt idx="2163">
                  <c:v>30</c:v>
                </c:pt>
                <c:pt idx="2164">
                  <c:v>30</c:v>
                </c:pt>
                <c:pt idx="2165">
                  <c:v>30</c:v>
                </c:pt>
                <c:pt idx="2166">
                  <c:v>30</c:v>
                </c:pt>
                <c:pt idx="2167">
                  <c:v>30</c:v>
                </c:pt>
                <c:pt idx="2168">
                  <c:v>30</c:v>
                </c:pt>
                <c:pt idx="2169">
                  <c:v>30</c:v>
                </c:pt>
                <c:pt idx="2170">
                  <c:v>30</c:v>
                </c:pt>
                <c:pt idx="2171">
                  <c:v>30</c:v>
                </c:pt>
                <c:pt idx="2172">
                  <c:v>30</c:v>
                </c:pt>
                <c:pt idx="2173">
                  <c:v>30</c:v>
                </c:pt>
                <c:pt idx="2174">
                  <c:v>30</c:v>
                </c:pt>
                <c:pt idx="2175">
                  <c:v>30</c:v>
                </c:pt>
                <c:pt idx="2176">
                  <c:v>30</c:v>
                </c:pt>
                <c:pt idx="2177">
                  <c:v>30</c:v>
                </c:pt>
                <c:pt idx="2178">
                  <c:v>30</c:v>
                </c:pt>
                <c:pt idx="2179">
                  <c:v>30</c:v>
                </c:pt>
                <c:pt idx="2180">
                  <c:v>30</c:v>
                </c:pt>
                <c:pt idx="2181">
                  <c:v>30</c:v>
                </c:pt>
                <c:pt idx="2182">
                  <c:v>30</c:v>
                </c:pt>
                <c:pt idx="2183">
                  <c:v>30</c:v>
                </c:pt>
                <c:pt idx="2184">
                  <c:v>30</c:v>
                </c:pt>
                <c:pt idx="2185">
                  <c:v>30</c:v>
                </c:pt>
                <c:pt idx="2186">
                  <c:v>30</c:v>
                </c:pt>
                <c:pt idx="2187">
                  <c:v>30</c:v>
                </c:pt>
                <c:pt idx="2188">
                  <c:v>30</c:v>
                </c:pt>
                <c:pt idx="2189">
                  <c:v>30</c:v>
                </c:pt>
                <c:pt idx="2190">
                  <c:v>30</c:v>
                </c:pt>
                <c:pt idx="2191">
                  <c:v>30</c:v>
                </c:pt>
                <c:pt idx="2192">
                  <c:v>30</c:v>
                </c:pt>
                <c:pt idx="2193">
                  <c:v>30</c:v>
                </c:pt>
                <c:pt idx="2194">
                  <c:v>30</c:v>
                </c:pt>
                <c:pt idx="2195">
                  <c:v>30</c:v>
                </c:pt>
                <c:pt idx="2196">
                  <c:v>30</c:v>
                </c:pt>
                <c:pt idx="2197">
                  <c:v>30</c:v>
                </c:pt>
                <c:pt idx="2198">
                  <c:v>30</c:v>
                </c:pt>
                <c:pt idx="2199">
                  <c:v>30</c:v>
                </c:pt>
                <c:pt idx="2200">
                  <c:v>25</c:v>
                </c:pt>
                <c:pt idx="2201">
                  <c:v>25</c:v>
                </c:pt>
                <c:pt idx="2202">
                  <c:v>25</c:v>
                </c:pt>
                <c:pt idx="2203">
                  <c:v>25</c:v>
                </c:pt>
                <c:pt idx="2204">
                  <c:v>25</c:v>
                </c:pt>
                <c:pt idx="2205">
                  <c:v>25</c:v>
                </c:pt>
                <c:pt idx="2206">
                  <c:v>25</c:v>
                </c:pt>
                <c:pt idx="2207">
                  <c:v>25</c:v>
                </c:pt>
                <c:pt idx="2208">
                  <c:v>25</c:v>
                </c:pt>
                <c:pt idx="2209">
                  <c:v>25</c:v>
                </c:pt>
                <c:pt idx="2210">
                  <c:v>25</c:v>
                </c:pt>
                <c:pt idx="2211">
                  <c:v>25</c:v>
                </c:pt>
                <c:pt idx="2212">
                  <c:v>25</c:v>
                </c:pt>
                <c:pt idx="2213">
                  <c:v>25</c:v>
                </c:pt>
                <c:pt idx="2214">
                  <c:v>25</c:v>
                </c:pt>
                <c:pt idx="2215">
                  <c:v>25</c:v>
                </c:pt>
                <c:pt idx="2216">
                  <c:v>25</c:v>
                </c:pt>
                <c:pt idx="2217">
                  <c:v>25</c:v>
                </c:pt>
                <c:pt idx="2218">
                  <c:v>25</c:v>
                </c:pt>
                <c:pt idx="2219">
                  <c:v>25</c:v>
                </c:pt>
                <c:pt idx="2220">
                  <c:v>25</c:v>
                </c:pt>
                <c:pt idx="2221">
                  <c:v>25</c:v>
                </c:pt>
                <c:pt idx="2222">
                  <c:v>25</c:v>
                </c:pt>
                <c:pt idx="2223">
                  <c:v>25</c:v>
                </c:pt>
                <c:pt idx="2224">
                  <c:v>25</c:v>
                </c:pt>
                <c:pt idx="2225">
                  <c:v>25</c:v>
                </c:pt>
                <c:pt idx="2226">
                  <c:v>25</c:v>
                </c:pt>
                <c:pt idx="2227">
                  <c:v>25</c:v>
                </c:pt>
                <c:pt idx="2228">
                  <c:v>25</c:v>
                </c:pt>
                <c:pt idx="2229">
                  <c:v>25</c:v>
                </c:pt>
                <c:pt idx="2230">
                  <c:v>25</c:v>
                </c:pt>
                <c:pt idx="2231">
                  <c:v>25</c:v>
                </c:pt>
                <c:pt idx="2232">
                  <c:v>25</c:v>
                </c:pt>
                <c:pt idx="2233">
                  <c:v>25</c:v>
                </c:pt>
                <c:pt idx="2234">
                  <c:v>25</c:v>
                </c:pt>
                <c:pt idx="2235">
                  <c:v>25</c:v>
                </c:pt>
                <c:pt idx="2236">
                  <c:v>25</c:v>
                </c:pt>
                <c:pt idx="2237">
                  <c:v>25</c:v>
                </c:pt>
                <c:pt idx="2238">
                  <c:v>25</c:v>
                </c:pt>
                <c:pt idx="2239">
                  <c:v>25</c:v>
                </c:pt>
                <c:pt idx="2240">
                  <c:v>25</c:v>
                </c:pt>
                <c:pt idx="2241">
                  <c:v>25</c:v>
                </c:pt>
                <c:pt idx="2242">
                  <c:v>25</c:v>
                </c:pt>
                <c:pt idx="2243">
                  <c:v>25</c:v>
                </c:pt>
                <c:pt idx="2244">
                  <c:v>25</c:v>
                </c:pt>
                <c:pt idx="2245">
                  <c:v>25</c:v>
                </c:pt>
                <c:pt idx="2246">
                  <c:v>25</c:v>
                </c:pt>
                <c:pt idx="2247">
                  <c:v>25</c:v>
                </c:pt>
                <c:pt idx="2248">
                  <c:v>25</c:v>
                </c:pt>
                <c:pt idx="2249">
                  <c:v>25</c:v>
                </c:pt>
                <c:pt idx="2250">
                  <c:v>25</c:v>
                </c:pt>
                <c:pt idx="2251">
                  <c:v>25</c:v>
                </c:pt>
                <c:pt idx="2252">
                  <c:v>25</c:v>
                </c:pt>
                <c:pt idx="2253">
                  <c:v>25</c:v>
                </c:pt>
                <c:pt idx="2254">
                  <c:v>25</c:v>
                </c:pt>
                <c:pt idx="2255">
                  <c:v>25</c:v>
                </c:pt>
                <c:pt idx="2256">
                  <c:v>25</c:v>
                </c:pt>
                <c:pt idx="2257">
                  <c:v>25</c:v>
                </c:pt>
                <c:pt idx="2258">
                  <c:v>25</c:v>
                </c:pt>
                <c:pt idx="2259">
                  <c:v>25</c:v>
                </c:pt>
                <c:pt idx="2260">
                  <c:v>25</c:v>
                </c:pt>
                <c:pt idx="2261">
                  <c:v>25</c:v>
                </c:pt>
                <c:pt idx="2262">
                  <c:v>25</c:v>
                </c:pt>
                <c:pt idx="2263">
                  <c:v>25</c:v>
                </c:pt>
                <c:pt idx="2264">
                  <c:v>25</c:v>
                </c:pt>
                <c:pt idx="2265">
                  <c:v>25</c:v>
                </c:pt>
                <c:pt idx="2266">
                  <c:v>25</c:v>
                </c:pt>
                <c:pt idx="2267">
                  <c:v>25</c:v>
                </c:pt>
                <c:pt idx="2268">
                  <c:v>25</c:v>
                </c:pt>
                <c:pt idx="2269">
                  <c:v>25</c:v>
                </c:pt>
                <c:pt idx="2270">
                  <c:v>25</c:v>
                </c:pt>
                <c:pt idx="2271">
                  <c:v>25</c:v>
                </c:pt>
                <c:pt idx="2272">
                  <c:v>25</c:v>
                </c:pt>
                <c:pt idx="2273">
                  <c:v>25</c:v>
                </c:pt>
                <c:pt idx="2274">
                  <c:v>25</c:v>
                </c:pt>
                <c:pt idx="2275">
                  <c:v>25</c:v>
                </c:pt>
                <c:pt idx="2276">
                  <c:v>25</c:v>
                </c:pt>
                <c:pt idx="2277">
                  <c:v>25</c:v>
                </c:pt>
                <c:pt idx="2278">
                  <c:v>25</c:v>
                </c:pt>
                <c:pt idx="2279">
                  <c:v>25</c:v>
                </c:pt>
                <c:pt idx="2280">
                  <c:v>25</c:v>
                </c:pt>
                <c:pt idx="2281">
                  <c:v>25</c:v>
                </c:pt>
                <c:pt idx="2282">
                  <c:v>25</c:v>
                </c:pt>
                <c:pt idx="2283">
                  <c:v>25</c:v>
                </c:pt>
                <c:pt idx="2284">
                  <c:v>25</c:v>
                </c:pt>
                <c:pt idx="2285">
                  <c:v>25</c:v>
                </c:pt>
                <c:pt idx="2286">
                  <c:v>25</c:v>
                </c:pt>
                <c:pt idx="2287">
                  <c:v>25</c:v>
                </c:pt>
                <c:pt idx="2288">
                  <c:v>25</c:v>
                </c:pt>
                <c:pt idx="2289">
                  <c:v>25</c:v>
                </c:pt>
                <c:pt idx="2290">
                  <c:v>25</c:v>
                </c:pt>
                <c:pt idx="2291">
                  <c:v>25</c:v>
                </c:pt>
                <c:pt idx="2292">
                  <c:v>25</c:v>
                </c:pt>
                <c:pt idx="2293">
                  <c:v>25</c:v>
                </c:pt>
                <c:pt idx="2294">
                  <c:v>25</c:v>
                </c:pt>
                <c:pt idx="2295">
                  <c:v>25</c:v>
                </c:pt>
                <c:pt idx="2296">
                  <c:v>25</c:v>
                </c:pt>
                <c:pt idx="2297">
                  <c:v>25</c:v>
                </c:pt>
                <c:pt idx="2298">
                  <c:v>25</c:v>
                </c:pt>
                <c:pt idx="2299">
                  <c:v>25</c:v>
                </c:pt>
                <c:pt idx="2300">
                  <c:v>25</c:v>
                </c:pt>
                <c:pt idx="2301">
                  <c:v>25</c:v>
                </c:pt>
                <c:pt idx="2302">
                  <c:v>25</c:v>
                </c:pt>
                <c:pt idx="2303">
                  <c:v>25</c:v>
                </c:pt>
                <c:pt idx="2304">
                  <c:v>25</c:v>
                </c:pt>
                <c:pt idx="2305">
                  <c:v>25</c:v>
                </c:pt>
                <c:pt idx="2306">
                  <c:v>25</c:v>
                </c:pt>
                <c:pt idx="2307">
                  <c:v>25</c:v>
                </c:pt>
                <c:pt idx="2308">
                  <c:v>25</c:v>
                </c:pt>
                <c:pt idx="2309">
                  <c:v>25</c:v>
                </c:pt>
                <c:pt idx="2310">
                  <c:v>25</c:v>
                </c:pt>
                <c:pt idx="2311">
                  <c:v>25</c:v>
                </c:pt>
                <c:pt idx="2312">
                  <c:v>25</c:v>
                </c:pt>
                <c:pt idx="2313">
                  <c:v>25</c:v>
                </c:pt>
                <c:pt idx="2314">
                  <c:v>25</c:v>
                </c:pt>
                <c:pt idx="2315">
                  <c:v>25</c:v>
                </c:pt>
                <c:pt idx="2316">
                  <c:v>25</c:v>
                </c:pt>
                <c:pt idx="2317">
                  <c:v>25</c:v>
                </c:pt>
                <c:pt idx="2318">
                  <c:v>25</c:v>
                </c:pt>
                <c:pt idx="2319">
                  <c:v>25</c:v>
                </c:pt>
                <c:pt idx="2320">
                  <c:v>25</c:v>
                </c:pt>
                <c:pt idx="2321">
                  <c:v>25</c:v>
                </c:pt>
                <c:pt idx="2322">
                  <c:v>25</c:v>
                </c:pt>
                <c:pt idx="2323">
                  <c:v>25</c:v>
                </c:pt>
                <c:pt idx="2324">
                  <c:v>25</c:v>
                </c:pt>
                <c:pt idx="2325">
                  <c:v>25</c:v>
                </c:pt>
                <c:pt idx="2326">
                  <c:v>25</c:v>
                </c:pt>
                <c:pt idx="2327">
                  <c:v>25</c:v>
                </c:pt>
                <c:pt idx="2328">
                  <c:v>25</c:v>
                </c:pt>
                <c:pt idx="2329">
                  <c:v>25</c:v>
                </c:pt>
                <c:pt idx="2330">
                  <c:v>25</c:v>
                </c:pt>
                <c:pt idx="2331">
                  <c:v>25</c:v>
                </c:pt>
                <c:pt idx="2332">
                  <c:v>25</c:v>
                </c:pt>
                <c:pt idx="2333">
                  <c:v>25</c:v>
                </c:pt>
                <c:pt idx="2334">
                  <c:v>25</c:v>
                </c:pt>
                <c:pt idx="2335">
                  <c:v>25</c:v>
                </c:pt>
                <c:pt idx="2336">
                  <c:v>25</c:v>
                </c:pt>
                <c:pt idx="2337">
                  <c:v>25</c:v>
                </c:pt>
                <c:pt idx="2338">
                  <c:v>25</c:v>
                </c:pt>
                <c:pt idx="2339">
                  <c:v>25</c:v>
                </c:pt>
                <c:pt idx="2340">
                  <c:v>25</c:v>
                </c:pt>
                <c:pt idx="2341">
                  <c:v>25</c:v>
                </c:pt>
                <c:pt idx="2342">
                  <c:v>25</c:v>
                </c:pt>
                <c:pt idx="2343">
                  <c:v>25</c:v>
                </c:pt>
                <c:pt idx="2344">
                  <c:v>25</c:v>
                </c:pt>
                <c:pt idx="2345">
                  <c:v>25</c:v>
                </c:pt>
                <c:pt idx="2346">
                  <c:v>25</c:v>
                </c:pt>
                <c:pt idx="2347">
                  <c:v>25</c:v>
                </c:pt>
                <c:pt idx="2348">
                  <c:v>25</c:v>
                </c:pt>
                <c:pt idx="2349">
                  <c:v>25</c:v>
                </c:pt>
                <c:pt idx="2350">
                  <c:v>25</c:v>
                </c:pt>
                <c:pt idx="2351">
                  <c:v>25</c:v>
                </c:pt>
                <c:pt idx="2352">
                  <c:v>25</c:v>
                </c:pt>
                <c:pt idx="2353">
                  <c:v>25</c:v>
                </c:pt>
                <c:pt idx="2354">
                  <c:v>25</c:v>
                </c:pt>
                <c:pt idx="2355">
                  <c:v>25</c:v>
                </c:pt>
                <c:pt idx="2356">
                  <c:v>25</c:v>
                </c:pt>
                <c:pt idx="2357">
                  <c:v>25</c:v>
                </c:pt>
                <c:pt idx="2358">
                  <c:v>25</c:v>
                </c:pt>
                <c:pt idx="2359">
                  <c:v>25</c:v>
                </c:pt>
                <c:pt idx="2360">
                  <c:v>25</c:v>
                </c:pt>
                <c:pt idx="2361">
                  <c:v>25</c:v>
                </c:pt>
                <c:pt idx="2362">
                  <c:v>25</c:v>
                </c:pt>
                <c:pt idx="2363">
                  <c:v>25</c:v>
                </c:pt>
                <c:pt idx="2364">
                  <c:v>25</c:v>
                </c:pt>
                <c:pt idx="2365">
                  <c:v>25</c:v>
                </c:pt>
                <c:pt idx="2366">
                  <c:v>25</c:v>
                </c:pt>
                <c:pt idx="2367">
                  <c:v>25</c:v>
                </c:pt>
                <c:pt idx="2368">
                  <c:v>25</c:v>
                </c:pt>
                <c:pt idx="2369">
                  <c:v>25</c:v>
                </c:pt>
                <c:pt idx="2370">
                  <c:v>25</c:v>
                </c:pt>
                <c:pt idx="2371">
                  <c:v>25</c:v>
                </c:pt>
                <c:pt idx="2372">
                  <c:v>25</c:v>
                </c:pt>
                <c:pt idx="2373">
                  <c:v>25</c:v>
                </c:pt>
                <c:pt idx="2374">
                  <c:v>25</c:v>
                </c:pt>
                <c:pt idx="2375">
                  <c:v>25</c:v>
                </c:pt>
                <c:pt idx="2376">
                  <c:v>25</c:v>
                </c:pt>
                <c:pt idx="2377">
                  <c:v>25</c:v>
                </c:pt>
                <c:pt idx="2378">
                  <c:v>25</c:v>
                </c:pt>
                <c:pt idx="2379">
                  <c:v>25</c:v>
                </c:pt>
                <c:pt idx="2380">
                  <c:v>25</c:v>
                </c:pt>
                <c:pt idx="2381">
                  <c:v>25</c:v>
                </c:pt>
                <c:pt idx="2382">
                  <c:v>25</c:v>
                </c:pt>
                <c:pt idx="2383">
                  <c:v>25</c:v>
                </c:pt>
                <c:pt idx="2384">
                  <c:v>25</c:v>
                </c:pt>
                <c:pt idx="2385">
                  <c:v>25</c:v>
                </c:pt>
                <c:pt idx="2386">
                  <c:v>25</c:v>
                </c:pt>
                <c:pt idx="2387">
                  <c:v>25</c:v>
                </c:pt>
                <c:pt idx="2388">
                  <c:v>25</c:v>
                </c:pt>
                <c:pt idx="2389">
                  <c:v>25</c:v>
                </c:pt>
                <c:pt idx="2390">
                  <c:v>25</c:v>
                </c:pt>
                <c:pt idx="2391">
                  <c:v>25</c:v>
                </c:pt>
                <c:pt idx="2392">
                  <c:v>25</c:v>
                </c:pt>
                <c:pt idx="2393">
                  <c:v>25</c:v>
                </c:pt>
                <c:pt idx="2394">
                  <c:v>25</c:v>
                </c:pt>
                <c:pt idx="2395">
                  <c:v>25</c:v>
                </c:pt>
                <c:pt idx="2396">
                  <c:v>25</c:v>
                </c:pt>
                <c:pt idx="2397">
                  <c:v>25</c:v>
                </c:pt>
                <c:pt idx="2398">
                  <c:v>25</c:v>
                </c:pt>
                <c:pt idx="2399">
                  <c:v>25</c:v>
                </c:pt>
                <c:pt idx="2400">
                  <c:v>25</c:v>
                </c:pt>
                <c:pt idx="2401">
                  <c:v>25</c:v>
                </c:pt>
                <c:pt idx="2402">
                  <c:v>25</c:v>
                </c:pt>
                <c:pt idx="2403">
                  <c:v>25</c:v>
                </c:pt>
                <c:pt idx="2404">
                  <c:v>25</c:v>
                </c:pt>
                <c:pt idx="2405">
                  <c:v>25</c:v>
                </c:pt>
                <c:pt idx="2406">
                  <c:v>25</c:v>
                </c:pt>
                <c:pt idx="2407">
                  <c:v>25</c:v>
                </c:pt>
                <c:pt idx="2408">
                  <c:v>25</c:v>
                </c:pt>
                <c:pt idx="2409">
                  <c:v>25</c:v>
                </c:pt>
                <c:pt idx="2410">
                  <c:v>25</c:v>
                </c:pt>
                <c:pt idx="2411">
                  <c:v>25</c:v>
                </c:pt>
                <c:pt idx="2412">
                  <c:v>25</c:v>
                </c:pt>
                <c:pt idx="2413">
                  <c:v>25</c:v>
                </c:pt>
                <c:pt idx="2414">
                  <c:v>25</c:v>
                </c:pt>
                <c:pt idx="2415">
                  <c:v>25</c:v>
                </c:pt>
                <c:pt idx="2416">
                  <c:v>25</c:v>
                </c:pt>
                <c:pt idx="2417">
                  <c:v>25</c:v>
                </c:pt>
                <c:pt idx="2418">
                  <c:v>25</c:v>
                </c:pt>
                <c:pt idx="2419">
                  <c:v>25</c:v>
                </c:pt>
                <c:pt idx="2420">
                  <c:v>25</c:v>
                </c:pt>
                <c:pt idx="2421">
                  <c:v>25</c:v>
                </c:pt>
                <c:pt idx="2422">
                  <c:v>25</c:v>
                </c:pt>
                <c:pt idx="2423">
                  <c:v>25</c:v>
                </c:pt>
                <c:pt idx="2424">
                  <c:v>25</c:v>
                </c:pt>
                <c:pt idx="2425">
                  <c:v>25</c:v>
                </c:pt>
                <c:pt idx="2426">
                  <c:v>25</c:v>
                </c:pt>
                <c:pt idx="2427">
                  <c:v>25</c:v>
                </c:pt>
                <c:pt idx="2428">
                  <c:v>25</c:v>
                </c:pt>
                <c:pt idx="2429">
                  <c:v>25</c:v>
                </c:pt>
                <c:pt idx="2430">
                  <c:v>25</c:v>
                </c:pt>
                <c:pt idx="2431">
                  <c:v>25</c:v>
                </c:pt>
                <c:pt idx="2432">
                  <c:v>25</c:v>
                </c:pt>
                <c:pt idx="2433">
                  <c:v>25</c:v>
                </c:pt>
                <c:pt idx="2434">
                  <c:v>25</c:v>
                </c:pt>
                <c:pt idx="2435">
                  <c:v>25</c:v>
                </c:pt>
                <c:pt idx="2436">
                  <c:v>25</c:v>
                </c:pt>
                <c:pt idx="2437">
                  <c:v>25</c:v>
                </c:pt>
                <c:pt idx="2438">
                  <c:v>25</c:v>
                </c:pt>
                <c:pt idx="2439">
                  <c:v>25</c:v>
                </c:pt>
                <c:pt idx="2440">
                  <c:v>25</c:v>
                </c:pt>
                <c:pt idx="2441">
                  <c:v>25</c:v>
                </c:pt>
                <c:pt idx="2442">
                  <c:v>25</c:v>
                </c:pt>
                <c:pt idx="2443">
                  <c:v>25</c:v>
                </c:pt>
                <c:pt idx="2444">
                  <c:v>25</c:v>
                </c:pt>
                <c:pt idx="2445">
                  <c:v>25</c:v>
                </c:pt>
                <c:pt idx="2446">
                  <c:v>25</c:v>
                </c:pt>
                <c:pt idx="2447">
                  <c:v>25</c:v>
                </c:pt>
                <c:pt idx="2448">
                  <c:v>25</c:v>
                </c:pt>
                <c:pt idx="2449">
                  <c:v>25</c:v>
                </c:pt>
                <c:pt idx="2450">
                  <c:v>25</c:v>
                </c:pt>
                <c:pt idx="2451">
                  <c:v>25</c:v>
                </c:pt>
                <c:pt idx="2452">
                  <c:v>25</c:v>
                </c:pt>
                <c:pt idx="2453">
                  <c:v>25</c:v>
                </c:pt>
                <c:pt idx="2454">
                  <c:v>25</c:v>
                </c:pt>
                <c:pt idx="2455">
                  <c:v>25</c:v>
                </c:pt>
                <c:pt idx="2456">
                  <c:v>25</c:v>
                </c:pt>
                <c:pt idx="2457">
                  <c:v>25</c:v>
                </c:pt>
                <c:pt idx="2458">
                  <c:v>25</c:v>
                </c:pt>
                <c:pt idx="2459">
                  <c:v>25</c:v>
                </c:pt>
                <c:pt idx="2460">
                  <c:v>25</c:v>
                </c:pt>
                <c:pt idx="2461">
                  <c:v>25</c:v>
                </c:pt>
                <c:pt idx="2462">
                  <c:v>25</c:v>
                </c:pt>
                <c:pt idx="2463">
                  <c:v>25</c:v>
                </c:pt>
                <c:pt idx="2464">
                  <c:v>25</c:v>
                </c:pt>
                <c:pt idx="2465">
                  <c:v>25</c:v>
                </c:pt>
                <c:pt idx="2466">
                  <c:v>25</c:v>
                </c:pt>
                <c:pt idx="2467">
                  <c:v>25</c:v>
                </c:pt>
                <c:pt idx="2468">
                  <c:v>25</c:v>
                </c:pt>
                <c:pt idx="2469">
                  <c:v>25</c:v>
                </c:pt>
                <c:pt idx="2470">
                  <c:v>25</c:v>
                </c:pt>
                <c:pt idx="2471">
                  <c:v>25</c:v>
                </c:pt>
                <c:pt idx="2472">
                  <c:v>25</c:v>
                </c:pt>
                <c:pt idx="2473">
                  <c:v>25</c:v>
                </c:pt>
                <c:pt idx="2474">
                  <c:v>25</c:v>
                </c:pt>
                <c:pt idx="2475">
                  <c:v>25</c:v>
                </c:pt>
                <c:pt idx="2476">
                  <c:v>25</c:v>
                </c:pt>
                <c:pt idx="2477">
                  <c:v>25</c:v>
                </c:pt>
                <c:pt idx="2478">
                  <c:v>25</c:v>
                </c:pt>
                <c:pt idx="2479">
                  <c:v>25</c:v>
                </c:pt>
                <c:pt idx="2480">
                  <c:v>25</c:v>
                </c:pt>
                <c:pt idx="2481">
                  <c:v>25</c:v>
                </c:pt>
                <c:pt idx="2482">
                  <c:v>25</c:v>
                </c:pt>
                <c:pt idx="2483">
                  <c:v>25</c:v>
                </c:pt>
                <c:pt idx="2484">
                  <c:v>25</c:v>
                </c:pt>
                <c:pt idx="2485">
                  <c:v>25</c:v>
                </c:pt>
                <c:pt idx="2486">
                  <c:v>25</c:v>
                </c:pt>
                <c:pt idx="2487">
                  <c:v>25</c:v>
                </c:pt>
                <c:pt idx="2488">
                  <c:v>25</c:v>
                </c:pt>
                <c:pt idx="2489">
                  <c:v>25</c:v>
                </c:pt>
                <c:pt idx="2490">
                  <c:v>25</c:v>
                </c:pt>
                <c:pt idx="2491">
                  <c:v>25</c:v>
                </c:pt>
                <c:pt idx="2492">
                  <c:v>25</c:v>
                </c:pt>
                <c:pt idx="2493">
                  <c:v>25</c:v>
                </c:pt>
                <c:pt idx="2494">
                  <c:v>25</c:v>
                </c:pt>
                <c:pt idx="2495">
                  <c:v>25</c:v>
                </c:pt>
                <c:pt idx="2496">
                  <c:v>25</c:v>
                </c:pt>
                <c:pt idx="2497">
                  <c:v>25</c:v>
                </c:pt>
                <c:pt idx="2498">
                  <c:v>25</c:v>
                </c:pt>
                <c:pt idx="2499">
                  <c:v>25</c:v>
                </c:pt>
                <c:pt idx="2500">
                  <c:v>25</c:v>
                </c:pt>
                <c:pt idx="2501">
                  <c:v>25</c:v>
                </c:pt>
                <c:pt idx="2502">
                  <c:v>25</c:v>
                </c:pt>
                <c:pt idx="2503">
                  <c:v>25</c:v>
                </c:pt>
                <c:pt idx="2504">
                  <c:v>25</c:v>
                </c:pt>
                <c:pt idx="2505">
                  <c:v>25</c:v>
                </c:pt>
                <c:pt idx="2506">
                  <c:v>25</c:v>
                </c:pt>
                <c:pt idx="2507">
                  <c:v>25</c:v>
                </c:pt>
                <c:pt idx="2508">
                  <c:v>25</c:v>
                </c:pt>
                <c:pt idx="2509">
                  <c:v>25</c:v>
                </c:pt>
                <c:pt idx="2510">
                  <c:v>25</c:v>
                </c:pt>
                <c:pt idx="2511">
                  <c:v>25</c:v>
                </c:pt>
                <c:pt idx="2512">
                  <c:v>25</c:v>
                </c:pt>
                <c:pt idx="2513">
                  <c:v>25</c:v>
                </c:pt>
                <c:pt idx="2514">
                  <c:v>25</c:v>
                </c:pt>
                <c:pt idx="2515">
                  <c:v>25</c:v>
                </c:pt>
                <c:pt idx="2516">
                  <c:v>25</c:v>
                </c:pt>
                <c:pt idx="2517">
                  <c:v>25</c:v>
                </c:pt>
                <c:pt idx="2518">
                  <c:v>25</c:v>
                </c:pt>
                <c:pt idx="2519">
                  <c:v>25</c:v>
                </c:pt>
                <c:pt idx="2520">
                  <c:v>25</c:v>
                </c:pt>
                <c:pt idx="2521">
                  <c:v>25</c:v>
                </c:pt>
                <c:pt idx="2522">
                  <c:v>25</c:v>
                </c:pt>
                <c:pt idx="2523">
                  <c:v>25</c:v>
                </c:pt>
                <c:pt idx="2524">
                  <c:v>25</c:v>
                </c:pt>
                <c:pt idx="2525">
                  <c:v>25</c:v>
                </c:pt>
                <c:pt idx="2526">
                  <c:v>25</c:v>
                </c:pt>
                <c:pt idx="2527">
                  <c:v>25</c:v>
                </c:pt>
                <c:pt idx="2528">
                  <c:v>25</c:v>
                </c:pt>
                <c:pt idx="2529">
                  <c:v>25</c:v>
                </c:pt>
                <c:pt idx="2530">
                  <c:v>25</c:v>
                </c:pt>
                <c:pt idx="2531">
                  <c:v>25</c:v>
                </c:pt>
                <c:pt idx="2532">
                  <c:v>25</c:v>
                </c:pt>
                <c:pt idx="2533">
                  <c:v>25</c:v>
                </c:pt>
                <c:pt idx="2534">
                  <c:v>25</c:v>
                </c:pt>
                <c:pt idx="2535">
                  <c:v>25</c:v>
                </c:pt>
                <c:pt idx="2536">
                  <c:v>25</c:v>
                </c:pt>
                <c:pt idx="2537">
                  <c:v>25</c:v>
                </c:pt>
                <c:pt idx="2538">
                  <c:v>25</c:v>
                </c:pt>
                <c:pt idx="2539">
                  <c:v>25</c:v>
                </c:pt>
                <c:pt idx="2540">
                  <c:v>25</c:v>
                </c:pt>
                <c:pt idx="2541">
                  <c:v>25</c:v>
                </c:pt>
                <c:pt idx="2542">
                  <c:v>25</c:v>
                </c:pt>
                <c:pt idx="2543">
                  <c:v>25</c:v>
                </c:pt>
                <c:pt idx="2544">
                  <c:v>25</c:v>
                </c:pt>
                <c:pt idx="2545">
                  <c:v>25</c:v>
                </c:pt>
                <c:pt idx="2546">
                  <c:v>25</c:v>
                </c:pt>
                <c:pt idx="2547">
                  <c:v>25</c:v>
                </c:pt>
                <c:pt idx="2548">
                  <c:v>25</c:v>
                </c:pt>
                <c:pt idx="2549">
                  <c:v>25</c:v>
                </c:pt>
                <c:pt idx="2550">
                  <c:v>25</c:v>
                </c:pt>
                <c:pt idx="2551">
                  <c:v>25</c:v>
                </c:pt>
                <c:pt idx="2552">
                  <c:v>25</c:v>
                </c:pt>
                <c:pt idx="2553">
                  <c:v>25</c:v>
                </c:pt>
                <c:pt idx="2554">
                  <c:v>25</c:v>
                </c:pt>
                <c:pt idx="2555">
                  <c:v>25</c:v>
                </c:pt>
                <c:pt idx="2556">
                  <c:v>25</c:v>
                </c:pt>
                <c:pt idx="2557">
                  <c:v>25</c:v>
                </c:pt>
                <c:pt idx="2558">
                  <c:v>25</c:v>
                </c:pt>
                <c:pt idx="2559">
                  <c:v>25</c:v>
                </c:pt>
                <c:pt idx="2560">
                  <c:v>25</c:v>
                </c:pt>
                <c:pt idx="2561">
                  <c:v>25</c:v>
                </c:pt>
                <c:pt idx="2562">
                  <c:v>25</c:v>
                </c:pt>
                <c:pt idx="2563">
                  <c:v>25</c:v>
                </c:pt>
                <c:pt idx="2564">
                  <c:v>25</c:v>
                </c:pt>
                <c:pt idx="2565">
                  <c:v>25</c:v>
                </c:pt>
                <c:pt idx="2566">
                  <c:v>25</c:v>
                </c:pt>
                <c:pt idx="2567">
                  <c:v>25</c:v>
                </c:pt>
                <c:pt idx="2568">
                  <c:v>25</c:v>
                </c:pt>
                <c:pt idx="2569">
                  <c:v>25</c:v>
                </c:pt>
                <c:pt idx="2570">
                  <c:v>25</c:v>
                </c:pt>
                <c:pt idx="2571">
                  <c:v>25</c:v>
                </c:pt>
                <c:pt idx="2572">
                  <c:v>25</c:v>
                </c:pt>
                <c:pt idx="2573">
                  <c:v>25</c:v>
                </c:pt>
                <c:pt idx="2574">
                  <c:v>25</c:v>
                </c:pt>
                <c:pt idx="2575">
                  <c:v>25</c:v>
                </c:pt>
                <c:pt idx="2576">
                  <c:v>25</c:v>
                </c:pt>
                <c:pt idx="2577">
                  <c:v>25</c:v>
                </c:pt>
                <c:pt idx="2578">
                  <c:v>25</c:v>
                </c:pt>
                <c:pt idx="2579">
                  <c:v>25</c:v>
                </c:pt>
                <c:pt idx="2580">
                  <c:v>25</c:v>
                </c:pt>
                <c:pt idx="2581">
                  <c:v>25</c:v>
                </c:pt>
                <c:pt idx="2582">
                  <c:v>25</c:v>
                </c:pt>
                <c:pt idx="2583">
                  <c:v>25</c:v>
                </c:pt>
                <c:pt idx="2584">
                  <c:v>25</c:v>
                </c:pt>
                <c:pt idx="2585">
                  <c:v>25</c:v>
                </c:pt>
                <c:pt idx="2586">
                  <c:v>25</c:v>
                </c:pt>
                <c:pt idx="2587">
                  <c:v>25</c:v>
                </c:pt>
                <c:pt idx="2588">
                  <c:v>25</c:v>
                </c:pt>
                <c:pt idx="2589">
                  <c:v>25</c:v>
                </c:pt>
                <c:pt idx="2590">
                  <c:v>25</c:v>
                </c:pt>
                <c:pt idx="2591">
                  <c:v>25</c:v>
                </c:pt>
                <c:pt idx="2592">
                  <c:v>25</c:v>
                </c:pt>
                <c:pt idx="2593">
                  <c:v>25</c:v>
                </c:pt>
                <c:pt idx="2594">
                  <c:v>25</c:v>
                </c:pt>
                <c:pt idx="2595">
                  <c:v>25</c:v>
                </c:pt>
                <c:pt idx="2596">
                  <c:v>25</c:v>
                </c:pt>
                <c:pt idx="2597">
                  <c:v>25</c:v>
                </c:pt>
                <c:pt idx="2598">
                  <c:v>25</c:v>
                </c:pt>
                <c:pt idx="2599">
                  <c:v>25</c:v>
                </c:pt>
                <c:pt idx="2600">
                  <c:v>25</c:v>
                </c:pt>
                <c:pt idx="2601">
                  <c:v>25</c:v>
                </c:pt>
                <c:pt idx="2602">
                  <c:v>25</c:v>
                </c:pt>
                <c:pt idx="2603">
                  <c:v>25</c:v>
                </c:pt>
                <c:pt idx="2604">
                  <c:v>25</c:v>
                </c:pt>
                <c:pt idx="2605">
                  <c:v>25</c:v>
                </c:pt>
                <c:pt idx="2606">
                  <c:v>25</c:v>
                </c:pt>
                <c:pt idx="2607">
                  <c:v>25</c:v>
                </c:pt>
                <c:pt idx="2608">
                  <c:v>25</c:v>
                </c:pt>
                <c:pt idx="2609">
                  <c:v>25</c:v>
                </c:pt>
                <c:pt idx="2610">
                  <c:v>25</c:v>
                </c:pt>
                <c:pt idx="2611">
                  <c:v>25</c:v>
                </c:pt>
                <c:pt idx="2612">
                  <c:v>25</c:v>
                </c:pt>
                <c:pt idx="2613">
                  <c:v>25</c:v>
                </c:pt>
                <c:pt idx="2614">
                  <c:v>25</c:v>
                </c:pt>
                <c:pt idx="2615">
                  <c:v>25</c:v>
                </c:pt>
                <c:pt idx="2616">
                  <c:v>25</c:v>
                </c:pt>
                <c:pt idx="2617">
                  <c:v>25</c:v>
                </c:pt>
                <c:pt idx="2618">
                  <c:v>25</c:v>
                </c:pt>
                <c:pt idx="2619">
                  <c:v>25</c:v>
                </c:pt>
                <c:pt idx="2620">
                  <c:v>25</c:v>
                </c:pt>
                <c:pt idx="2621">
                  <c:v>25</c:v>
                </c:pt>
                <c:pt idx="2622">
                  <c:v>25</c:v>
                </c:pt>
                <c:pt idx="2623">
                  <c:v>25</c:v>
                </c:pt>
                <c:pt idx="2624">
                  <c:v>25</c:v>
                </c:pt>
                <c:pt idx="2625">
                  <c:v>25</c:v>
                </c:pt>
                <c:pt idx="2626">
                  <c:v>25</c:v>
                </c:pt>
                <c:pt idx="2627">
                  <c:v>25</c:v>
                </c:pt>
                <c:pt idx="2628">
                  <c:v>25</c:v>
                </c:pt>
                <c:pt idx="2629">
                  <c:v>25</c:v>
                </c:pt>
                <c:pt idx="2630">
                  <c:v>25</c:v>
                </c:pt>
                <c:pt idx="2631">
                  <c:v>25</c:v>
                </c:pt>
                <c:pt idx="2632">
                  <c:v>25</c:v>
                </c:pt>
                <c:pt idx="2633">
                  <c:v>25</c:v>
                </c:pt>
                <c:pt idx="2634">
                  <c:v>25</c:v>
                </c:pt>
                <c:pt idx="2635">
                  <c:v>25</c:v>
                </c:pt>
                <c:pt idx="2636">
                  <c:v>25</c:v>
                </c:pt>
                <c:pt idx="2637">
                  <c:v>25</c:v>
                </c:pt>
                <c:pt idx="2638">
                  <c:v>25</c:v>
                </c:pt>
                <c:pt idx="2639">
                  <c:v>25</c:v>
                </c:pt>
                <c:pt idx="2640">
                  <c:v>25</c:v>
                </c:pt>
                <c:pt idx="2641">
                  <c:v>25</c:v>
                </c:pt>
                <c:pt idx="2642">
                  <c:v>25</c:v>
                </c:pt>
                <c:pt idx="2643">
                  <c:v>25</c:v>
                </c:pt>
                <c:pt idx="2644">
                  <c:v>25</c:v>
                </c:pt>
                <c:pt idx="2645">
                  <c:v>25</c:v>
                </c:pt>
                <c:pt idx="2646">
                  <c:v>25</c:v>
                </c:pt>
                <c:pt idx="2647">
                  <c:v>25</c:v>
                </c:pt>
                <c:pt idx="2648">
                  <c:v>25</c:v>
                </c:pt>
                <c:pt idx="2649">
                  <c:v>25</c:v>
                </c:pt>
                <c:pt idx="2650">
                  <c:v>25</c:v>
                </c:pt>
                <c:pt idx="2651">
                  <c:v>25</c:v>
                </c:pt>
                <c:pt idx="2652">
                  <c:v>25</c:v>
                </c:pt>
                <c:pt idx="2653">
                  <c:v>25</c:v>
                </c:pt>
                <c:pt idx="2654">
                  <c:v>25</c:v>
                </c:pt>
                <c:pt idx="2655">
                  <c:v>25</c:v>
                </c:pt>
                <c:pt idx="2656">
                  <c:v>25</c:v>
                </c:pt>
                <c:pt idx="2657">
                  <c:v>25</c:v>
                </c:pt>
                <c:pt idx="2658">
                  <c:v>25</c:v>
                </c:pt>
                <c:pt idx="2659">
                  <c:v>25</c:v>
                </c:pt>
                <c:pt idx="2660">
                  <c:v>25</c:v>
                </c:pt>
                <c:pt idx="2661">
                  <c:v>25</c:v>
                </c:pt>
                <c:pt idx="2662">
                  <c:v>25</c:v>
                </c:pt>
                <c:pt idx="2663">
                  <c:v>25</c:v>
                </c:pt>
                <c:pt idx="2664">
                  <c:v>25</c:v>
                </c:pt>
                <c:pt idx="2665">
                  <c:v>25</c:v>
                </c:pt>
                <c:pt idx="2666">
                  <c:v>25</c:v>
                </c:pt>
                <c:pt idx="2667">
                  <c:v>25</c:v>
                </c:pt>
                <c:pt idx="2668">
                  <c:v>25</c:v>
                </c:pt>
                <c:pt idx="2669">
                  <c:v>25</c:v>
                </c:pt>
                <c:pt idx="2670">
                  <c:v>25</c:v>
                </c:pt>
                <c:pt idx="2671">
                  <c:v>25</c:v>
                </c:pt>
                <c:pt idx="2672">
                  <c:v>25</c:v>
                </c:pt>
                <c:pt idx="2673">
                  <c:v>25</c:v>
                </c:pt>
                <c:pt idx="2674">
                  <c:v>25</c:v>
                </c:pt>
                <c:pt idx="2675">
                  <c:v>25</c:v>
                </c:pt>
                <c:pt idx="2676">
                  <c:v>25</c:v>
                </c:pt>
                <c:pt idx="2677">
                  <c:v>25</c:v>
                </c:pt>
                <c:pt idx="2678">
                  <c:v>25</c:v>
                </c:pt>
                <c:pt idx="2679">
                  <c:v>25</c:v>
                </c:pt>
                <c:pt idx="2680">
                  <c:v>25</c:v>
                </c:pt>
                <c:pt idx="2681">
                  <c:v>25</c:v>
                </c:pt>
                <c:pt idx="2682">
                  <c:v>25</c:v>
                </c:pt>
                <c:pt idx="2683">
                  <c:v>25</c:v>
                </c:pt>
                <c:pt idx="2684">
                  <c:v>25</c:v>
                </c:pt>
                <c:pt idx="2685">
                  <c:v>25</c:v>
                </c:pt>
                <c:pt idx="2686">
                  <c:v>25</c:v>
                </c:pt>
                <c:pt idx="2687">
                  <c:v>25</c:v>
                </c:pt>
                <c:pt idx="2688">
                  <c:v>25</c:v>
                </c:pt>
                <c:pt idx="2689">
                  <c:v>25</c:v>
                </c:pt>
                <c:pt idx="2690">
                  <c:v>25</c:v>
                </c:pt>
                <c:pt idx="2691">
                  <c:v>25</c:v>
                </c:pt>
                <c:pt idx="2692">
                  <c:v>25</c:v>
                </c:pt>
                <c:pt idx="2693">
                  <c:v>25</c:v>
                </c:pt>
                <c:pt idx="2694">
                  <c:v>25</c:v>
                </c:pt>
                <c:pt idx="2695">
                  <c:v>25</c:v>
                </c:pt>
                <c:pt idx="2696">
                  <c:v>25</c:v>
                </c:pt>
                <c:pt idx="2697">
                  <c:v>25</c:v>
                </c:pt>
                <c:pt idx="2698">
                  <c:v>25</c:v>
                </c:pt>
                <c:pt idx="2699">
                  <c:v>25</c:v>
                </c:pt>
                <c:pt idx="2700">
                  <c:v>25</c:v>
                </c:pt>
                <c:pt idx="2701">
                  <c:v>25</c:v>
                </c:pt>
                <c:pt idx="2702">
                  <c:v>25</c:v>
                </c:pt>
                <c:pt idx="2703">
                  <c:v>25</c:v>
                </c:pt>
                <c:pt idx="2704">
                  <c:v>25</c:v>
                </c:pt>
                <c:pt idx="2705">
                  <c:v>25</c:v>
                </c:pt>
                <c:pt idx="2706">
                  <c:v>25</c:v>
                </c:pt>
                <c:pt idx="2707">
                  <c:v>25</c:v>
                </c:pt>
                <c:pt idx="2708">
                  <c:v>25</c:v>
                </c:pt>
                <c:pt idx="2709">
                  <c:v>25</c:v>
                </c:pt>
                <c:pt idx="2710">
                  <c:v>25</c:v>
                </c:pt>
                <c:pt idx="2711">
                  <c:v>25</c:v>
                </c:pt>
                <c:pt idx="2712">
                  <c:v>25</c:v>
                </c:pt>
                <c:pt idx="2713">
                  <c:v>25</c:v>
                </c:pt>
                <c:pt idx="2714">
                  <c:v>25</c:v>
                </c:pt>
                <c:pt idx="2715">
                  <c:v>25</c:v>
                </c:pt>
                <c:pt idx="2716">
                  <c:v>25</c:v>
                </c:pt>
                <c:pt idx="2717">
                  <c:v>25</c:v>
                </c:pt>
                <c:pt idx="2718">
                  <c:v>25</c:v>
                </c:pt>
                <c:pt idx="2719">
                  <c:v>25</c:v>
                </c:pt>
                <c:pt idx="2720">
                  <c:v>25</c:v>
                </c:pt>
                <c:pt idx="2721">
                  <c:v>25</c:v>
                </c:pt>
                <c:pt idx="2722">
                  <c:v>25</c:v>
                </c:pt>
                <c:pt idx="2723">
                  <c:v>25</c:v>
                </c:pt>
                <c:pt idx="2724">
                  <c:v>25</c:v>
                </c:pt>
                <c:pt idx="2725">
                  <c:v>25</c:v>
                </c:pt>
                <c:pt idx="2726">
                  <c:v>25</c:v>
                </c:pt>
                <c:pt idx="2727">
                  <c:v>25</c:v>
                </c:pt>
                <c:pt idx="2728">
                  <c:v>25</c:v>
                </c:pt>
                <c:pt idx="2729">
                  <c:v>25</c:v>
                </c:pt>
                <c:pt idx="2730">
                  <c:v>25</c:v>
                </c:pt>
                <c:pt idx="2731">
                  <c:v>25</c:v>
                </c:pt>
                <c:pt idx="2732">
                  <c:v>25</c:v>
                </c:pt>
                <c:pt idx="2733">
                  <c:v>25</c:v>
                </c:pt>
                <c:pt idx="2734">
                  <c:v>25</c:v>
                </c:pt>
                <c:pt idx="2735">
                  <c:v>25</c:v>
                </c:pt>
                <c:pt idx="2736">
                  <c:v>25</c:v>
                </c:pt>
                <c:pt idx="2737">
                  <c:v>25</c:v>
                </c:pt>
                <c:pt idx="2738">
                  <c:v>25</c:v>
                </c:pt>
                <c:pt idx="2739">
                  <c:v>25</c:v>
                </c:pt>
                <c:pt idx="2740">
                  <c:v>25</c:v>
                </c:pt>
                <c:pt idx="2741">
                  <c:v>25</c:v>
                </c:pt>
                <c:pt idx="2742">
                  <c:v>25</c:v>
                </c:pt>
                <c:pt idx="2743">
                  <c:v>25</c:v>
                </c:pt>
                <c:pt idx="2744">
                  <c:v>25</c:v>
                </c:pt>
                <c:pt idx="2745">
                  <c:v>25</c:v>
                </c:pt>
                <c:pt idx="2746">
                  <c:v>25</c:v>
                </c:pt>
                <c:pt idx="2747">
                  <c:v>25</c:v>
                </c:pt>
                <c:pt idx="2748">
                  <c:v>25</c:v>
                </c:pt>
                <c:pt idx="2749">
                  <c:v>25</c:v>
                </c:pt>
                <c:pt idx="2750">
                  <c:v>25</c:v>
                </c:pt>
                <c:pt idx="2751">
                  <c:v>25</c:v>
                </c:pt>
                <c:pt idx="2752">
                  <c:v>25</c:v>
                </c:pt>
                <c:pt idx="2753">
                  <c:v>25</c:v>
                </c:pt>
                <c:pt idx="2754">
                  <c:v>25</c:v>
                </c:pt>
                <c:pt idx="2755">
                  <c:v>25</c:v>
                </c:pt>
                <c:pt idx="2756">
                  <c:v>25</c:v>
                </c:pt>
                <c:pt idx="2757">
                  <c:v>25</c:v>
                </c:pt>
                <c:pt idx="2758">
                  <c:v>25</c:v>
                </c:pt>
                <c:pt idx="2759">
                  <c:v>25</c:v>
                </c:pt>
                <c:pt idx="2760">
                  <c:v>25</c:v>
                </c:pt>
                <c:pt idx="2761">
                  <c:v>25</c:v>
                </c:pt>
                <c:pt idx="2762">
                  <c:v>25</c:v>
                </c:pt>
                <c:pt idx="2763">
                  <c:v>25</c:v>
                </c:pt>
                <c:pt idx="2764">
                  <c:v>25</c:v>
                </c:pt>
                <c:pt idx="2765">
                  <c:v>25</c:v>
                </c:pt>
                <c:pt idx="2766">
                  <c:v>25</c:v>
                </c:pt>
                <c:pt idx="2767">
                  <c:v>25</c:v>
                </c:pt>
                <c:pt idx="2768">
                  <c:v>25</c:v>
                </c:pt>
                <c:pt idx="2769">
                  <c:v>25</c:v>
                </c:pt>
                <c:pt idx="2770">
                  <c:v>25</c:v>
                </c:pt>
                <c:pt idx="2771">
                  <c:v>25</c:v>
                </c:pt>
                <c:pt idx="2772">
                  <c:v>25</c:v>
                </c:pt>
                <c:pt idx="2773">
                  <c:v>25</c:v>
                </c:pt>
                <c:pt idx="2774">
                  <c:v>25</c:v>
                </c:pt>
                <c:pt idx="2775">
                  <c:v>25</c:v>
                </c:pt>
                <c:pt idx="2776">
                  <c:v>25</c:v>
                </c:pt>
                <c:pt idx="2777">
                  <c:v>25</c:v>
                </c:pt>
                <c:pt idx="2778">
                  <c:v>25</c:v>
                </c:pt>
                <c:pt idx="2779">
                  <c:v>25</c:v>
                </c:pt>
                <c:pt idx="2780">
                  <c:v>25</c:v>
                </c:pt>
                <c:pt idx="2781">
                  <c:v>25</c:v>
                </c:pt>
                <c:pt idx="2782">
                  <c:v>25</c:v>
                </c:pt>
                <c:pt idx="2783">
                  <c:v>25</c:v>
                </c:pt>
                <c:pt idx="2784">
                  <c:v>25</c:v>
                </c:pt>
                <c:pt idx="2785">
                  <c:v>25</c:v>
                </c:pt>
                <c:pt idx="2786">
                  <c:v>25</c:v>
                </c:pt>
                <c:pt idx="2787">
                  <c:v>25</c:v>
                </c:pt>
                <c:pt idx="2788">
                  <c:v>25</c:v>
                </c:pt>
                <c:pt idx="2789">
                  <c:v>25</c:v>
                </c:pt>
                <c:pt idx="2790">
                  <c:v>25</c:v>
                </c:pt>
                <c:pt idx="2791">
                  <c:v>25</c:v>
                </c:pt>
                <c:pt idx="2792">
                  <c:v>25</c:v>
                </c:pt>
                <c:pt idx="2793">
                  <c:v>25</c:v>
                </c:pt>
                <c:pt idx="2794">
                  <c:v>25</c:v>
                </c:pt>
                <c:pt idx="2795">
                  <c:v>25</c:v>
                </c:pt>
                <c:pt idx="2796">
                  <c:v>25</c:v>
                </c:pt>
                <c:pt idx="2797">
                  <c:v>25</c:v>
                </c:pt>
                <c:pt idx="2798">
                  <c:v>25</c:v>
                </c:pt>
                <c:pt idx="2799">
                  <c:v>25</c:v>
                </c:pt>
                <c:pt idx="2800">
                  <c:v>25</c:v>
                </c:pt>
                <c:pt idx="2801">
                  <c:v>25</c:v>
                </c:pt>
                <c:pt idx="2802">
                  <c:v>25</c:v>
                </c:pt>
                <c:pt idx="2803">
                  <c:v>25</c:v>
                </c:pt>
                <c:pt idx="2804">
                  <c:v>25</c:v>
                </c:pt>
                <c:pt idx="2805">
                  <c:v>25</c:v>
                </c:pt>
                <c:pt idx="2806">
                  <c:v>25</c:v>
                </c:pt>
                <c:pt idx="2807">
                  <c:v>25</c:v>
                </c:pt>
                <c:pt idx="2808">
                  <c:v>25</c:v>
                </c:pt>
                <c:pt idx="2809">
                  <c:v>25</c:v>
                </c:pt>
                <c:pt idx="2810">
                  <c:v>25</c:v>
                </c:pt>
                <c:pt idx="2811">
                  <c:v>25</c:v>
                </c:pt>
                <c:pt idx="2812">
                  <c:v>25</c:v>
                </c:pt>
                <c:pt idx="2813">
                  <c:v>25</c:v>
                </c:pt>
                <c:pt idx="2814">
                  <c:v>25</c:v>
                </c:pt>
                <c:pt idx="2815">
                  <c:v>25</c:v>
                </c:pt>
                <c:pt idx="2816">
                  <c:v>25</c:v>
                </c:pt>
                <c:pt idx="2817">
                  <c:v>25</c:v>
                </c:pt>
                <c:pt idx="2818">
                  <c:v>25</c:v>
                </c:pt>
                <c:pt idx="2819">
                  <c:v>25</c:v>
                </c:pt>
                <c:pt idx="2820">
                  <c:v>25</c:v>
                </c:pt>
                <c:pt idx="2821">
                  <c:v>25</c:v>
                </c:pt>
                <c:pt idx="2822">
                  <c:v>25</c:v>
                </c:pt>
                <c:pt idx="2823">
                  <c:v>25</c:v>
                </c:pt>
                <c:pt idx="2824">
                  <c:v>25</c:v>
                </c:pt>
                <c:pt idx="2825">
                  <c:v>25</c:v>
                </c:pt>
                <c:pt idx="2826">
                  <c:v>25</c:v>
                </c:pt>
                <c:pt idx="2827">
                  <c:v>25</c:v>
                </c:pt>
                <c:pt idx="2828">
                  <c:v>25</c:v>
                </c:pt>
                <c:pt idx="2829">
                  <c:v>25</c:v>
                </c:pt>
                <c:pt idx="2830">
                  <c:v>25</c:v>
                </c:pt>
                <c:pt idx="2831">
                  <c:v>25</c:v>
                </c:pt>
                <c:pt idx="2832">
                  <c:v>25</c:v>
                </c:pt>
                <c:pt idx="2833">
                  <c:v>25</c:v>
                </c:pt>
                <c:pt idx="2834">
                  <c:v>25</c:v>
                </c:pt>
                <c:pt idx="2835">
                  <c:v>25</c:v>
                </c:pt>
                <c:pt idx="2836">
                  <c:v>25</c:v>
                </c:pt>
                <c:pt idx="2837">
                  <c:v>25</c:v>
                </c:pt>
                <c:pt idx="2838">
                  <c:v>25</c:v>
                </c:pt>
                <c:pt idx="2839">
                  <c:v>25</c:v>
                </c:pt>
                <c:pt idx="2840">
                  <c:v>25</c:v>
                </c:pt>
                <c:pt idx="2841">
                  <c:v>25</c:v>
                </c:pt>
                <c:pt idx="2842">
                  <c:v>25</c:v>
                </c:pt>
                <c:pt idx="2843">
                  <c:v>25</c:v>
                </c:pt>
                <c:pt idx="2844">
                  <c:v>25</c:v>
                </c:pt>
                <c:pt idx="2845">
                  <c:v>25</c:v>
                </c:pt>
                <c:pt idx="2846">
                  <c:v>25</c:v>
                </c:pt>
                <c:pt idx="2847">
                  <c:v>25</c:v>
                </c:pt>
                <c:pt idx="2848">
                  <c:v>25</c:v>
                </c:pt>
                <c:pt idx="2849">
                  <c:v>25</c:v>
                </c:pt>
                <c:pt idx="2850">
                  <c:v>25</c:v>
                </c:pt>
                <c:pt idx="2851">
                  <c:v>25</c:v>
                </c:pt>
                <c:pt idx="2852">
                  <c:v>25</c:v>
                </c:pt>
                <c:pt idx="2853">
                  <c:v>25</c:v>
                </c:pt>
                <c:pt idx="2854">
                  <c:v>25</c:v>
                </c:pt>
                <c:pt idx="2855">
                  <c:v>25</c:v>
                </c:pt>
                <c:pt idx="2856">
                  <c:v>25</c:v>
                </c:pt>
                <c:pt idx="2857">
                  <c:v>25</c:v>
                </c:pt>
                <c:pt idx="2858">
                  <c:v>25</c:v>
                </c:pt>
                <c:pt idx="2859">
                  <c:v>25</c:v>
                </c:pt>
                <c:pt idx="2860">
                  <c:v>25</c:v>
                </c:pt>
                <c:pt idx="2861">
                  <c:v>25</c:v>
                </c:pt>
                <c:pt idx="2862">
                  <c:v>25</c:v>
                </c:pt>
                <c:pt idx="2863">
                  <c:v>25</c:v>
                </c:pt>
                <c:pt idx="2864">
                  <c:v>25</c:v>
                </c:pt>
                <c:pt idx="2865">
                  <c:v>25</c:v>
                </c:pt>
                <c:pt idx="2866">
                  <c:v>25</c:v>
                </c:pt>
                <c:pt idx="2867">
                  <c:v>25</c:v>
                </c:pt>
                <c:pt idx="2868">
                  <c:v>25</c:v>
                </c:pt>
                <c:pt idx="2869">
                  <c:v>25</c:v>
                </c:pt>
                <c:pt idx="2870">
                  <c:v>25</c:v>
                </c:pt>
                <c:pt idx="2871">
                  <c:v>25</c:v>
                </c:pt>
                <c:pt idx="2872">
                  <c:v>25</c:v>
                </c:pt>
                <c:pt idx="2873">
                  <c:v>25</c:v>
                </c:pt>
                <c:pt idx="2874">
                  <c:v>25</c:v>
                </c:pt>
                <c:pt idx="2875">
                  <c:v>25</c:v>
                </c:pt>
                <c:pt idx="2876">
                  <c:v>25</c:v>
                </c:pt>
                <c:pt idx="2877">
                  <c:v>25</c:v>
                </c:pt>
                <c:pt idx="2878">
                  <c:v>25</c:v>
                </c:pt>
                <c:pt idx="2879">
                  <c:v>25</c:v>
                </c:pt>
                <c:pt idx="2880">
                  <c:v>25</c:v>
                </c:pt>
                <c:pt idx="2881">
                  <c:v>25</c:v>
                </c:pt>
                <c:pt idx="2882">
                  <c:v>25</c:v>
                </c:pt>
                <c:pt idx="2883">
                  <c:v>25</c:v>
                </c:pt>
                <c:pt idx="2884">
                  <c:v>25</c:v>
                </c:pt>
                <c:pt idx="2885">
                  <c:v>25</c:v>
                </c:pt>
                <c:pt idx="2886">
                  <c:v>25</c:v>
                </c:pt>
                <c:pt idx="2887">
                  <c:v>25</c:v>
                </c:pt>
                <c:pt idx="2888">
                  <c:v>25</c:v>
                </c:pt>
                <c:pt idx="2889">
                  <c:v>25</c:v>
                </c:pt>
                <c:pt idx="2890">
                  <c:v>25</c:v>
                </c:pt>
                <c:pt idx="2891">
                  <c:v>25</c:v>
                </c:pt>
                <c:pt idx="2892">
                  <c:v>25</c:v>
                </c:pt>
                <c:pt idx="2893">
                  <c:v>25</c:v>
                </c:pt>
                <c:pt idx="2894">
                  <c:v>25</c:v>
                </c:pt>
                <c:pt idx="2895">
                  <c:v>25</c:v>
                </c:pt>
                <c:pt idx="2896">
                  <c:v>25</c:v>
                </c:pt>
                <c:pt idx="2897">
                  <c:v>25</c:v>
                </c:pt>
                <c:pt idx="2898">
                  <c:v>25</c:v>
                </c:pt>
                <c:pt idx="2899">
                  <c:v>25</c:v>
                </c:pt>
                <c:pt idx="2900">
                  <c:v>25</c:v>
                </c:pt>
                <c:pt idx="2901">
                  <c:v>25</c:v>
                </c:pt>
                <c:pt idx="2902">
                  <c:v>25</c:v>
                </c:pt>
                <c:pt idx="2903">
                  <c:v>25</c:v>
                </c:pt>
                <c:pt idx="2904">
                  <c:v>25</c:v>
                </c:pt>
                <c:pt idx="2905">
                  <c:v>25</c:v>
                </c:pt>
                <c:pt idx="2906">
                  <c:v>25</c:v>
                </c:pt>
                <c:pt idx="2907">
                  <c:v>25</c:v>
                </c:pt>
                <c:pt idx="2908">
                  <c:v>25</c:v>
                </c:pt>
                <c:pt idx="2909">
                  <c:v>25</c:v>
                </c:pt>
                <c:pt idx="2910">
                  <c:v>25</c:v>
                </c:pt>
                <c:pt idx="2911">
                  <c:v>25</c:v>
                </c:pt>
                <c:pt idx="2912">
                  <c:v>25</c:v>
                </c:pt>
                <c:pt idx="2913">
                  <c:v>25</c:v>
                </c:pt>
                <c:pt idx="2914">
                  <c:v>25</c:v>
                </c:pt>
                <c:pt idx="2915">
                  <c:v>25</c:v>
                </c:pt>
                <c:pt idx="2916">
                  <c:v>25</c:v>
                </c:pt>
                <c:pt idx="2917">
                  <c:v>25</c:v>
                </c:pt>
                <c:pt idx="2918">
                  <c:v>25</c:v>
                </c:pt>
                <c:pt idx="2919">
                  <c:v>25</c:v>
                </c:pt>
                <c:pt idx="2920">
                  <c:v>25</c:v>
                </c:pt>
                <c:pt idx="2921">
                  <c:v>25</c:v>
                </c:pt>
                <c:pt idx="2922">
                  <c:v>25</c:v>
                </c:pt>
                <c:pt idx="2923">
                  <c:v>25</c:v>
                </c:pt>
                <c:pt idx="2924">
                  <c:v>25</c:v>
                </c:pt>
                <c:pt idx="2925">
                  <c:v>25</c:v>
                </c:pt>
                <c:pt idx="2926">
                  <c:v>25</c:v>
                </c:pt>
                <c:pt idx="2927">
                  <c:v>25</c:v>
                </c:pt>
                <c:pt idx="2928">
                  <c:v>25</c:v>
                </c:pt>
                <c:pt idx="2929">
                  <c:v>25</c:v>
                </c:pt>
                <c:pt idx="2930">
                  <c:v>25</c:v>
                </c:pt>
                <c:pt idx="2931">
                  <c:v>25</c:v>
                </c:pt>
                <c:pt idx="2932">
                  <c:v>25</c:v>
                </c:pt>
                <c:pt idx="2933">
                  <c:v>25</c:v>
                </c:pt>
                <c:pt idx="2934">
                  <c:v>25</c:v>
                </c:pt>
                <c:pt idx="2935">
                  <c:v>25</c:v>
                </c:pt>
                <c:pt idx="2936">
                  <c:v>25</c:v>
                </c:pt>
                <c:pt idx="2937">
                  <c:v>25</c:v>
                </c:pt>
                <c:pt idx="2938">
                  <c:v>25</c:v>
                </c:pt>
                <c:pt idx="2939">
                  <c:v>25</c:v>
                </c:pt>
                <c:pt idx="2940">
                  <c:v>25</c:v>
                </c:pt>
                <c:pt idx="2941">
                  <c:v>25</c:v>
                </c:pt>
                <c:pt idx="2942">
                  <c:v>25</c:v>
                </c:pt>
                <c:pt idx="2943">
                  <c:v>25</c:v>
                </c:pt>
                <c:pt idx="2944">
                  <c:v>25</c:v>
                </c:pt>
                <c:pt idx="2945">
                  <c:v>25</c:v>
                </c:pt>
                <c:pt idx="2946">
                  <c:v>25</c:v>
                </c:pt>
                <c:pt idx="2947">
                  <c:v>25</c:v>
                </c:pt>
                <c:pt idx="2948">
                  <c:v>25</c:v>
                </c:pt>
                <c:pt idx="2949">
                  <c:v>25</c:v>
                </c:pt>
                <c:pt idx="2950">
                  <c:v>25</c:v>
                </c:pt>
                <c:pt idx="2951">
                  <c:v>25</c:v>
                </c:pt>
                <c:pt idx="2952">
                  <c:v>25</c:v>
                </c:pt>
                <c:pt idx="2953">
                  <c:v>25</c:v>
                </c:pt>
                <c:pt idx="2954">
                  <c:v>25</c:v>
                </c:pt>
                <c:pt idx="2955">
                  <c:v>25</c:v>
                </c:pt>
                <c:pt idx="2956">
                  <c:v>25</c:v>
                </c:pt>
                <c:pt idx="2957">
                  <c:v>25</c:v>
                </c:pt>
                <c:pt idx="2958">
                  <c:v>25</c:v>
                </c:pt>
                <c:pt idx="2959">
                  <c:v>25</c:v>
                </c:pt>
                <c:pt idx="2960">
                  <c:v>25</c:v>
                </c:pt>
                <c:pt idx="2961">
                  <c:v>25</c:v>
                </c:pt>
                <c:pt idx="2962">
                  <c:v>25</c:v>
                </c:pt>
                <c:pt idx="2963">
                  <c:v>25</c:v>
                </c:pt>
                <c:pt idx="2964">
                  <c:v>25</c:v>
                </c:pt>
                <c:pt idx="2965">
                  <c:v>25</c:v>
                </c:pt>
                <c:pt idx="2966">
                  <c:v>25</c:v>
                </c:pt>
                <c:pt idx="2967">
                  <c:v>25</c:v>
                </c:pt>
                <c:pt idx="2968">
                  <c:v>25</c:v>
                </c:pt>
                <c:pt idx="2969">
                  <c:v>25</c:v>
                </c:pt>
                <c:pt idx="2970">
                  <c:v>25</c:v>
                </c:pt>
                <c:pt idx="2971">
                  <c:v>25</c:v>
                </c:pt>
                <c:pt idx="2972">
                  <c:v>25</c:v>
                </c:pt>
                <c:pt idx="2973">
                  <c:v>25</c:v>
                </c:pt>
                <c:pt idx="2974">
                  <c:v>25</c:v>
                </c:pt>
                <c:pt idx="2975">
                  <c:v>25</c:v>
                </c:pt>
                <c:pt idx="2976">
                  <c:v>25</c:v>
                </c:pt>
                <c:pt idx="2977">
                  <c:v>25</c:v>
                </c:pt>
                <c:pt idx="2978">
                  <c:v>25</c:v>
                </c:pt>
                <c:pt idx="2979">
                  <c:v>25</c:v>
                </c:pt>
                <c:pt idx="2980">
                  <c:v>25</c:v>
                </c:pt>
                <c:pt idx="2981">
                  <c:v>25</c:v>
                </c:pt>
                <c:pt idx="2982">
                  <c:v>25</c:v>
                </c:pt>
                <c:pt idx="2983">
                  <c:v>25</c:v>
                </c:pt>
                <c:pt idx="2984">
                  <c:v>25</c:v>
                </c:pt>
                <c:pt idx="2985">
                  <c:v>25</c:v>
                </c:pt>
                <c:pt idx="2986">
                  <c:v>25</c:v>
                </c:pt>
                <c:pt idx="2987">
                  <c:v>25</c:v>
                </c:pt>
                <c:pt idx="2988">
                  <c:v>25</c:v>
                </c:pt>
                <c:pt idx="2989">
                  <c:v>25</c:v>
                </c:pt>
                <c:pt idx="2990">
                  <c:v>25</c:v>
                </c:pt>
                <c:pt idx="2991">
                  <c:v>25</c:v>
                </c:pt>
                <c:pt idx="2992">
                  <c:v>25</c:v>
                </c:pt>
                <c:pt idx="2993">
                  <c:v>25</c:v>
                </c:pt>
                <c:pt idx="2994">
                  <c:v>25</c:v>
                </c:pt>
                <c:pt idx="2995">
                  <c:v>25</c:v>
                </c:pt>
                <c:pt idx="2996">
                  <c:v>25</c:v>
                </c:pt>
                <c:pt idx="2997">
                  <c:v>25</c:v>
                </c:pt>
                <c:pt idx="2998">
                  <c:v>25</c:v>
                </c:pt>
                <c:pt idx="2999">
                  <c:v>25</c:v>
                </c:pt>
                <c:pt idx="3000">
                  <c:v>25</c:v>
                </c:pt>
                <c:pt idx="3001">
                  <c:v>25</c:v>
                </c:pt>
                <c:pt idx="3002">
                  <c:v>25</c:v>
                </c:pt>
                <c:pt idx="3003">
                  <c:v>25</c:v>
                </c:pt>
                <c:pt idx="3004">
                  <c:v>25</c:v>
                </c:pt>
                <c:pt idx="3005">
                  <c:v>25</c:v>
                </c:pt>
                <c:pt idx="3006">
                  <c:v>25</c:v>
                </c:pt>
                <c:pt idx="3007">
                  <c:v>25</c:v>
                </c:pt>
                <c:pt idx="3008">
                  <c:v>25</c:v>
                </c:pt>
                <c:pt idx="3009">
                  <c:v>25</c:v>
                </c:pt>
                <c:pt idx="3010">
                  <c:v>25</c:v>
                </c:pt>
                <c:pt idx="3011">
                  <c:v>25</c:v>
                </c:pt>
                <c:pt idx="3012">
                  <c:v>25</c:v>
                </c:pt>
                <c:pt idx="3013">
                  <c:v>25</c:v>
                </c:pt>
                <c:pt idx="3014">
                  <c:v>25</c:v>
                </c:pt>
                <c:pt idx="3015">
                  <c:v>25</c:v>
                </c:pt>
                <c:pt idx="3016">
                  <c:v>25</c:v>
                </c:pt>
                <c:pt idx="3017">
                  <c:v>25</c:v>
                </c:pt>
                <c:pt idx="3018">
                  <c:v>25</c:v>
                </c:pt>
                <c:pt idx="3019">
                  <c:v>25</c:v>
                </c:pt>
                <c:pt idx="3020">
                  <c:v>25</c:v>
                </c:pt>
                <c:pt idx="3021">
                  <c:v>25</c:v>
                </c:pt>
                <c:pt idx="3022">
                  <c:v>25</c:v>
                </c:pt>
                <c:pt idx="3023">
                  <c:v>25</c:v>
                </c:pt>
                <c:pt idx="3024">
                  <c:v>25</c:v>
                </c:pt>
                <c:pt idx="3025">
                  <c:v>25</c:v>
                </c:pt>
                <c:pt idx="3026">
                  <c:v>25</c:v>
                </c:pt>
                <c:pt idx="3027">
                  <c:v>25</c:v>
                </c:pt>
                <c:pt idx="3028">
                  <c:v>25</c:v>
                </c:pt>
                <c:pt idx="3029">
                  <c:v>25</c:v>
                </c:pt>
                <c:pt idx="3030">
                  <c:v>25</c:v>
                </c:pt>
                <c:pt idx="3031">
                  <c:v>25</c:v>
                </c:pt>
                <c:pt idx="3032">
                  <c:v>25</c:v>
                </c:pt>
                <c:pt idx="3033">
                  <c:v>25</c:v>
                </c:pt>
                <c:pt idx="3034">
                  <c:v>25</c:v>
                </c:pt>
                <c:pt idx="3035">
                  <c:v>25</c:v>
                </c:pt>
                <c:pt idx="3036">
                  <c:v>25</c:v>
                </c:pt>
                <c:pt idx="3037">
                  <c:v>25</c:v>
                </c:pt>
                <c:pt idx="3038">
                  <c:v>25</c:v>
                </c:pt>
                <c:pt idx="3039">
                  <c:v>25</c:v>
                </c:pt>
                <c:pt idx="3040">
                  <c:v>25</c:v>
                </c:pt>
                <c:pt idx="3041">
                  <c:v>25</c:v>
                </c:pt>
                <c:pt idx="3042">
                  <c:v>25</c:v>
                </c:pt>
                <c:pt idx="3043">
                  <c:v>25</c:v>
                </c:pt>
                <c:pt idx="3044">
                  <c:v>25</c:v>
                </c:pt>
                <c:pt idx="3045">
                  <c:v>25</c:v>
                </c:pt>
                <c:pt idx="3046">
                  <c:v>25</c:v>
                </c:pt>
                <c:pt idx="3047">
                  <c:v>25</c:v>
                </c:pt>
                <c:pt idx="3048">
                  <c:v>25</c:v>
                </c:pt>
                <c:pt idx="3049">
                  <c:v>25</c:v>
                </c:pt>
                <c:pt idx="3050">
                  <c:v>25</c:v>
                </c:pt>
                <c:pt idx="3051">
                  <c:v>25</c:v>
                </c:pt>
                <c:pt idx="3052">
                  <c:v>25</c:v>
                </c:pt>
                <c:pt idx="3053">
                  <c:v>25</c:v>
                </c:pt>
                <c:pt idx="3054">
                  <c:v>25</c:v>
                </c:pt>
                <c:pt idx="3055">
                  <c:v>25</c:v>
                </c:pt>
                <c:pt idx="3056">
                  <c:v>25</c:v>
                </c:pt>
                <c:pt idx="3057">
                  <c:v>25</c:v>
                </c:pt>
                <c:pt idx="3058">
                  <c:v>25</c:v>
                </c:pt>
                <c:pt idx="3059">
                  <c:v>25</c:v>
                </c:pt>
                <c:pt idx="3060">
                  <c:v>25</c:v>
                </c:pt>
                <c:pt idx="3061">
                  <c:v>25</c:v>
                </c:pt>
                <c:pt idx="3062">
                  <c:v>25</c:v>
                </c:pt>
                <c:pt idx="3063">
                  <c:v>25</c:v>
                </c:pt>
                <c:pt idx="3064">
                  <c:v>25</c:v>
                </c:pt>
                <c:pt idx="3065">
                  <c:v>25</c:v>
                </c:pt>
                <c:pt idx="3066">
                  <c:v>25</c:v>
                </c:pt>
                <c:pt idx="3067">
                  <c:v>25</c:v>
                </c:pt>
                <c:pt idx="3068">
                  <c:v>25</c:v>
                </c:pt>
                <c:pt idx="3069">
                  <c:v>25</c:v>
                </c:pt>
                <c:pt idx="3070">
                  <c:v>25</c:v>
                </c:pt>
                <c:pt idx="3071">
                  <c:v>25</c:v>
                </c:pt>
                <c:pt idx="3072">
                  <c:v>25</c:v>
                </c:pt>
                <c:pt idx="3073">
                  <c:v>25</c:v>
                </c:pt>
                <c:pt idx="3074">
                  <c:v>25</c:v>
                </c:pt>
                <c:pt idx="3075">
                  <c:v>25</c:v>
                </c:pt>
                <c:pt idx="3076">
                  <c:v>25</c:v>
                </c:pt>
                <c:pt idx="3077">
                  <c:v>25</c:v>
                </c:pt>
                <c:pt idx="3078">
                  <c:v>25</c:v>
                </c:pt>
                <c:pt idx="3079">
                  <c:v>25</c:v>
                </c:pt>
                <c:pt idx="3080">
                  <c:v>25</c:v>
                </c:pt>
                <c:pt idx="3081">
                  <c:v>25</c:v>
                </c:pt>
                <c:pt idx="3082">
                  <c:v>25</c:v>
                </c:pt>
                <c:pt idx="3083">
                  <c:v>25</c:v>
                </c:pt>
                <c:pt idx="3084">
                  <c:v>25</c:v>
                </c:pt>
                <c:pt idx="3085">
                  <c:v>25</c:v>
                </c:pt>
                <c:pt idx="3086">
                  <c:v>25</c:v>
                </c:pt>
                <c:pt idx="3087">
                  <c:v>25</c:v>
                </c:pt>
                <c:pt idx="3088">
                  <c:v>25</c:v>
                </c:pt>
                <c:pt idx="3089">
                  <c:v>25</c:v>
                </c:pt>
                <c:pt idx="3090">
                  <c:v>25</c:v>
                </c:pt>
                <c:pt idx="3091">
                  <c:v>25</c:v>
                </c:pt>
                <c:pt idx="3092">
                  <c:v>25</c:v>
                </c:pt>
                <c:pt idx="3093">
                  <c:v>25</c:v>
                </c:pt>
                <c:pt idx="3094">
                  <c:v>25</c:v>
                </c:pt>
                <c:pt idx="3095">
                  <c:v>25</c:v>
                </c:pt>
                <c:pt idx="3096">
                  <c:v>25</c:v>
                </c:pt>
                <c:pt idx="3097">
                  <c:v>25</c:v>
                </c:pt>
                <c:pt idx="3098">
                  <c:v>25</c:v>
                </c:pt>
                <c:pt idx="3099">
                  <c:v>25</c:v>
                </c:pt>
                <c:pt idx="3100">
                  <c:v>25</c:v>
                </c:pt>
                <c:pt idx="3101">
                  <c:v>25</c:v>
                </c:pt>
                <c:pt idx="3102">
                  <c:v>25</c:v>
                </c:pt>
                <c:pt idx="3103">
                  <c:v>25</c:v>
                </c:pt>
                <c:pt idx="3104">
                  <c:v>25</c:v>
                </c:pt>
                <c:pt idx="3105">
                  <c:v>25</c:v>
                </c:pt>
                <c:pt idx="3106">
                  <c:v>25</c:v>
                </c:pt>
                <c:pt idx="3107">
                  <c:v>25</c:v>
                </c:pt>
                <c:pt idx="3108">
                  <c:v>25</c:v>
                </c:pt>
                <c:pt idx="3109">
                  <c:v>25</c:v>
                </c:pt>
                <c:pt idx="3110">
                  <c:v>25</c:v>
                </c:pt>
                <c:pt idx="3111">
                  <c:v>25</c:v>
                </c:pt>
                <c:pt idx="3112">
                  <c:v>25</c:v>
                </c:pt>
                <c:pt idx="3113">
                  <c:v>25</c:v>
                </c:pt>
                <c:pt idx="3114">
                  <c:v>25</c:v>
                </c:pt>
                <c:pt idx="3115">
                  <c:v>25</c:v>
                </c:pt>
                <c:pt idx="3116">
                  <c:v>25</c:v>
                </c:pt>
                <c:pt idx="3117">
                  <c:v>25</c:v>
                </c:pt>
                <c:pt idx="3118">
                  <c:v>25</c:v>
                </c:pt>
                <c:pt idx="3119">
                  <c:v>25</c:v>
                </c:pt>
                <c:pt idx="3120">
                  <c:v>25</c:v>
                </c:pt>
                <c:pt idx="3121">
                  <c:v>25</c:v>
                </c:pt>
                <c:pt idx="3122">
                  <c:v>25</c:v>
                </c:pt>
                <c:pt idx="3123">
                  <c:v>25</c:v>
                </c:pt>
                <c:pt idx="3124">
                  <c:v>25</c:v>
                </c:pt>
                <c:pt idx="3125">
                  <c:v>25</c:v>
                </c:pt>
                <c:pt idx="3126">
                  <c:v>25</c:v>
                </c:pt>
                <c:pt idx="3127">
                  <c:v>25</c:v>
                </c:pt>
                <c:pt idx="3128">
                  <c:v>25</c:v>
                </c:pt>
                <c:pt idx="3129">
                  <c:v>25</c:v>
                </c:pt>
                <c:pt idx="3130">
                  <c:v>25</c:v>
                </c:pt>
                <c:pt idx="3131">
                  <c:v>25</c:v>
                </c:pt>
                <c:pt idx="3132">
                  <c:v>25</c:v>
                </c:pt>
                <c:pt idx="3133">
                  <c:v>25</c:v>
                </c:pt>
                <c:pt idx="3134">
                  <c:v>25</c:v>
                </c:pt>
                <c:pt idx="3135">
                  <c:v>25</c:v>
                </c:pt>
                <c:pt idx="3136">
                  <c:v>25</c:v>
                </c:pt>
                <c:pt idx="3137">
                  <c:v>25</c:v>
                </c:pt>
                <c:pt idx="3138">
                  <c:v>25</c:v>
                </c:pt>
                <c:pt idx="3139">
                  <c:v>25</c:v>
                </c:pt>
                <c:pt idx="3140">
                  <c:v>25</c:v>
                </c:pt>
                <c:pt idx="3141">
                  <c:v>25</c:v>
                </c:pt>
                <c:pt idx="3142">
                  <c:v>25</c:v>
                </c:pt>
                <c:pt idx="3143">
                  <c:v>25</c:v>
                </c:pt>
                <c:pt idx="3144">
                  <c:v>25</c:v>
                </c:pt>
                <c:pt idx="3145">
                  <c:v>25</c:v>
                </c:pt>
                <c:pt idx="3146">
                  <c:v>25</c:v>
                </c:pt>
                <c:pt idx="3147">
                  <c:v>25</c:v>
                </c:pt>
                <c:pt idx="3148">
                  <c:v>25</c:v>
                </c:pt>
                <c:pt idx="3149">
                  <c:v>25</c:v>
                </c:pt>
                <c:pt idx="3150">
                  <c:v>25</c:v>
                </c:pt>
                <c:pt idx="3151">
                  <c:v>25</c:v>
                </c:pt>
                <c:pt idx="3152">
                  <c:v>25</c:v>
                </c:pt>
                <c:pt idx="3153">
                  <c:v>25</c:v>
                </c:pt>
                <c:pt idx="3154">
                  <c:v>25</c:v>
                </c:pt>
                <c:pt idx="3155">
                  <c:v>25</c:v>
                </c:pt>
                <c:pt idx="3156">
                  <c:v>25</c:v>
                </c:pt>
                <c:pt idx="3157">
                  <c:v>25</c:v>
                </c:pt>
                <c:pt idx="3158">
                  <c:v>25</c:v>
                </c:pt>
                <c:pt idx="3159">
                  <c:v>25</c:v>
                </c:pt>
                <c:pt idx="3160">
                  <c:v>25</c:v>
                </c:pt>
                <c:pt idx="3161">
                  <c:v>25</c:v>
                </c:pt>
                <c:pt idx="3162">
                  <c:v>25</c:v>
                </c:pt>
                <c:pt idx="3163">
                  <c:v>25</c:v>
                </c:pt>
                <c:pt idx="3164">
                  <c:v>25</c:v>
                </c:pt>
                <c:pt idx="3165">
                  <c:v>25</c:v>
                </c:pt>
                <c:pt idx="3166">
                  <c:v>25</c:v>
                </c:pt>
                <c:pt idx="3167">
                  <c:v>25</c:v>
                </c:pt>
                <c:pt idx="3168">
                  <c:v>25</c:v>
                </c:pt>
                <c:pt idx="3169">
                  <c:v>25</c:v>
                </c:pt>
                <c:pt idx="3170">
                  <c:v>25</c:v>
                </c:pt>
                <c:pt idx="3171">
                  <c:v>25</c:v>
                </c:pt>
                <c:pt idx="3172">
                  <c:v>25</c:v>
                </c:pt>
                <c:pt idx="3173">
                  <c:v>25</c:v>
                </c:pt>
                <c:pt idx="3174">
                  <c:v>25</c:v>
                </c:pt>
                <c:pt idx="3175">
                  <c:v>25</c:v>
                </c:pt>
                <c:pt idx="3176">
                  <c:v>25</c:v>
                </c:pt>
                <c:pt idx="3177">
                  <c:v>25</c:v>
                </c:pt>
                <c:pt idx="3178">
                  <c:v>25</c:v>
                </c:pt>
                <c:pt idx="3179">
                  <c:v>25</c:v>
                </c:pt>
                <c:pt idx="3180">
                  <c:v>25</c:v>
                </c:pt>
                <c:pt idx="3181">
                  <c:v>25</c:v>
                </c:pt>
                <c:pt idx="3182">
                  <c:v>25</c:v>
                </c:pt>
                <c:pt idx="3183">
                  <c:v>25</c:v>
                </c:pt>
                <c:pt idx="3184">
                  <c:v>25</c:v>
                </c:pt>
                <c:pt idx="3185">
                  <c:v>25</c:v>
                </c:pt>
                <c:pt idx="3186">
                  <c:v>25</c:v>
                </c:pt>
                <c:pt idx="3187">
                  <c:v>25</c:v>
                </c:pt>
                <c:pt idx="3188">
                  <c:v>25</c:v>
                </c:pt>
                <c:pt idx="3189">
                  <c:v>25</c:v>
                </c:pt>
                <c:pt idx="3190">
                  <c:v>25</c:v>
                </c:pt>
                <c:pt idx="3191">
                  <c:v>25</c:v>
                </c:pt>
                <c:pt idx="3192">
                  <c:v>25</c:v>
                </c:pt>
                <c:pt idx="3193">
                  <c:v>25</c:v>
                </c:pt>
                <c:pt idx="3194">
                  <c:v>25</c:v>
                </c:pt>
                <c:pt idx="3195">
                  <c:v>25</c:v>
                </c:pt>
                <c:pt idx="3196">
                  <c:v>25</c:v>
                </c:pt>
                <c:pt idx="3197">
                  <c:v>25</c:v>
                </c:pt>
                <c:pt idx="3198">
                  <c:v>25</c:v>
                </c:pt>
                <c:pt idx="3199">
                  <c:v>25</c:v>
                </c:pt>
                <c:pt idx="3200">
                  <c:v>25</c:v>
                </c:pt>
                <c:pt idx="3201">
                  <c:v>25</c:v>
                </c:pt>
                <c:pt idx="3202">
                  <c:v>25</c:v>
                </c:pt>
                <c:pt idx="3203">
                  <c:v>25</c:v>
                </c:pt>
                <c:pt idx="3204">
                  <c:v>25</c:v>
                </c:pt>
                <c:pt idx="3205">
                  <c:v>25</c:v>
                </c:pt>
                <c:pt idx="3206">
                  <c:v>25</c:v>
                </c:pt>
                <c:pt idx="3207">
                  <c:v>25</c:v>
                </c:pt>
                <c:pt idx="3208">
                  <c:v>25</c:v>
                </c:pt>
                <c:pt idx="3209">
                  <c:v>25</c:v>
                </c:pt>
                <c:pt idx="3210">
                  <c:v>25</c:v>
                </c:pt>
                <c:pt idx="3211">
                  <c:v>25</c:v>
                </c:pt>
                <c:pt idx="3212">
                  <c:v>25</c:v>
                </c:pt>
                <c:pt idx="3213">
                  <c:v>25</c:v>
                </c:pt>
                <c:pt idx="3214">
                  <c:v>25</c:v>
                </c:pt>
                <c:pt idx="3215">
                  <c:v>25</c:v>
                </c:pt>
                <c:pt idx="3216">
                  <c:v>25</c:v>
                </c:pt>
                <c:pt idx="3217">
                  <c:v>25</c:v>
                </c:pt>
                <c:pt idx="3218">
                  <c:v>25</c:v>
                </c:pt>
                <c:pt idx="3219">
                  <c:v>25</c:v>
                </c:pt>
                <c:pt idx="3220">
                  <c:v>25</c:v>
                </c:pt>
                <c:pt idx="3221">
                  <c:v>25</c:v>
                </c:pt>
                <c:pt idx="3222">
                  <c:v>25</c:v>
                </c:pt>
                <c:pt idx="3223">
                  <c:v>25</c:v>
                </c:pt>
                <c:pt idx="3224">
                  <c:v>25</c:v>
                </c:pt>
                <c:pt idx="3225">
                  <c:v>25</c:v>
                </c:pt>
                <c:pt idx="3226">
                  <c:v>25</c:v>
                </c:pt>
                <c:pt idx="3227">
                  <c:v>25</c:v>
                </c:pt>
                <c:pt idx="3228">
                  <c:v>25</c:v>
                </c:pt>
                <c:pt idx="3229">
                  <c:v>25</c:v>
                </c:pt>
                <c:pt idx="3230">
                  <c:v>25</c:v>
                </c:pt>
                <c:pt idx="3231">
                  <c:v>25</c:v>
                </c:pt>
                <c:pt idx="3232">
                  <c:v>25</c:v>
                </c:pt>
                <c:pt idx="3233">
                  <c:v>25</c:v>
                </c:pt>
                <c:pt idx="3234">
                  <c:v>25</c:v>
                </c:pt>
                <c:pt idx="3235">
                  <c:v>25</c:v>
                </c:pt>
                <c:pt idx="3236">
                  <c:v>25</c:v>
                </c:pt>
                <c:pt idx="3237">
                  <c:v>25</c:v>
                </c:pt>
                <c:pt idx="3238">
                  <c:v>25</c:v>
                </c:pt>
                <c:pt idx="3239">
                  <c:v>25</c:v>
                </c:pt>
                <c:pt idx="3240">
                  <c:v>25</c:v>
                </c:pt>
                <c:pt idx="3241">
                  <c:v>25</c:v>
                </c:pt>
                <c:pt idx="3242">
                  <c:v>25</c:v>
                </c:pt>
                <c:pt idx="3243">
                  <c:v>25</c:v>
                </c:pt>
                <c:pt idx="3244">
                  <c:v>25</c:v>
                </c:pt>
                <c:pt idx="3245">
                  <c:v>25</c:v>
                </c:pt>
                <c:pt idx="3246">
                  <c:v>25</c:v>
                </c:pt>
                <c:pt idx="3247">
                  <c:v>25</c:v>
                </c:pt>
                <c:pt idx="3248">
                  <c:v>25</c:v>
                </c:pt>
                <c:pt idx="3249">
                  <c:v>25</c:v>
                </c:pt>
                <c:pt idx="3250">
                  <c:v>25</c:v>
                </c:pt>
                <c:pt idx="3251">
                  <c:v>25</c:v>
                </c:pt>
                <c:pt idx="3252">
                  <c:v>25</c:v>
                </c:pt>
                <c:pt idx="3253">
                  <c:v>25</c:v>
                </c:pt>
                <c:pt idx="3254">
                  <c:v>25</c:v>
                </c:pt>
                <c:pt idx="3255">
                  <c:v>25</c:v>
                </c:pt>
                <c:pt idx="3256">
                  <c:v>25</c:v>
                </c:pt>
                <c:pt idx="3257">
                  <c:v>25</c:v>
                </c:pt>
                <c:pt idx="3258">
                  <c:v>25</c:v>
                </c:pt>
                <c:pt idx="3259">
                  <c:v>25</c:v>
                </c:pt>
                <c:pt idx="3260">
                  <c:v>25</c:v>
                </c:pt>
                <c:pt idx="3261">
                  <c:v>25</c:v>
                </c:pt>
                <c:pt idx="3262">
                  <c:v>25</c:v>
                </c:pt>
                <c:pt idx="3263">
                  <c:v>25</c:v>
                </c:pt>
                <c:pt idx="3264">
                  <c:v>25</c:v>
                </c:pt>
                <c:pt idx="3265">
                  <c:v>25</c:v>
                </c:pt>
                <c:pt idx="3266">
                  <c:v>25</c:v>
                </c:pt>
                <c:pt idx="3267">
                  <c:v>25</c:v>
                </c:pt>
                <c:pt idx="3268">
                  <c:v>25</c:v>
                </c:pt>
                <c:pt idx="3269">
                  <c:v>25</c:v>
                </c:pt>
                <c:pt idx="3270">
                  <c:v>25</c:v>
                </c:pt>
                <c:pt idx="3271">
                  <c:v>25</c:v>
                </c:pt>
                <c:pt idx="3272">
                  <c:v>25</c:v>
                </c:pt>
                <c:pt idx="3273">
                  <c:v>25</c:v>
                </c:pt>
                <c:pt idx="3274">
                  <c:v>25</c:v>
                </c:pt>
                <c:pt idx="3275">
                  <c:v>25</c:v>
                </c:pt>
                <c:pt idx="3276">
                  <c:v>25</c:v>
                </c:pt>
                <c:pt idx="3277">
                  <c:v>25</c:v>
                </c:pt>
                <c:pt idx="3278">
                  <c:v>25</c:v>
                </c:pt>
                <c:pt idx="3279">
                  <c:v>25</c:v>
                </c:pt>
                <c:pt idx="3280">
                  <c:v>25</c:v>
                </c:pt>
                <c:pt idx="3281">
                  <c:v>25</c:v>
                </c:pt>
                <c:pt idx="3282">
                  <c:v>25</c:v>
                </c:pt>
                <c:pt idx="3283">
                  <c:v>25</c:v>
                </c:pt>
                <c:pt idx="3284">
                  <c:v>25</c:v>
                </c:pt>
                <c:pt idx="3285">
                  <c:v>25</c:v>
                </c:pt>
                <c:pt idx="3286">
                  <c:v>25</c:v>
                </c:pt>
                <c:pt idx="3287">
                  <c:v>25</c:v>
                </c:pt>
                <c:pt idx="3288">
                  <c:v>25</c:v>
                </c:pt>
                <c:pt idx="3289">
                  <c:v>25</c:v>
                </c:pt>
                <c:pt idx="3290">
                  <c:v>25</c:v>
                </c:pt>
                <c:pt idx="3291">
                  <c:v>25</c:v>
                </c:pt>
                <c:pt idx="3292">
                  <c:v>25</c:v>
                </c:pt>
                <c:pt idx="3293">
                  <c:v>25</c:v>
                </c:pt>
                <c:pt idx="3294">
                  <c:v>25</c:v>
                </c:pt>
                <c:pt idx="3295">
                  <c:v>25</c:v>
                </c:pt>
                <c:pt idx="3296">
                  <c:v>25</c:v>
                </c:pt>
                <c:pt idx="3297">
                  <c:v>25</c:v>
                </c:pt>
                <c:pt idx="3298">
                  <c:v>25</c:v>
                </c:pt>
                <c:pt idx="3299">
                  <c:v>25</c:v>
                </c:pt>
                <c:pt idx="3300">
                  <c:v>25</c:v>
                </c:pt>
                <c:pt idx="3301">
                  <c:v>25</c:v>
                </c:pt>
                <c:pt idx="3302">
                  <c:v>25</c:v>
                </c:pt>
                <c:pt idx="3303">
                  <c:v>25</c:v>
                </c:pt>
                <c:pt idx="3304">
                  <c:v>25</c:v>
                </c:pt>
                <c:pt idx="3305">
                  <c:v>25</c:v>
                </c:pt>
                <c:pt idx="3306">
                  <c:v>25</c:v>
                </c:pt>
                <c:pt idx="3307">
                  <c:v>25</c:v>
                </c:pt>
                <c:pt idx="3308">
                  <c:v>25</c:v>
                </c:pt>
                <c:pt idx="3309">
                  <c:v>25</c:v>
                </c:pt>
                <c:pt idx="3310">
                  <c:v>25</c:v>
                </c:pt>
                <c:pt idx="3311">
                  <c:v>25</c:v>
                </c:pt>
                <c:pt idx="3312">
                  <c:v>25</c:v>
                </c:pt>
                <c:pt idx="3313">
                  <c:v>25</c:v>
                </c:pt>
                <c:pt idx="3314">
                  <c:v>25</c:v>
                </c:pt>
                <c:pt idx="3315">
                  <c:v>25</c:v>
                </c:pt>
                <c:pt idx="3316">
                  <c:v>25</c:v>
                </c:pt>
                <c:pt idx="3317">
                  <c:v>25</c:v>
                </c:pt>
                <c:pt idx="3318">
                  <c:v>25</c:v>
                </c:pt>
                <c:pt idx="3319">
                  <c:v>25</c:v>
                </c:pt>
                <c:pt idx="3320">
                  <c:v>25</c:v>
                </c:pt>
                <c:pt idx="3321">
                  <c:v>25</c:v>
                </c:pt>
                <c:pt idx="3322">
                  <c:v>25</c:v>
                </c:pt>
                <c:pt idx="3323">
                  <c:v>25</c:v>
                </c:pt>
                <c:pt idx="3324">
                  <c:v>25</c:v>
                </c:pt>
                <c:pt idx="3325">
                  <c:v>25</c:v>
                </c:pt>
                <c:pt idx="3326">
                  <c:v>25</c:v>
                </c:pt>
                <c:pt idx="3327">
                  <c:v>25</c:v>
                </c:pt>
                <c:pt idx="3328">
                  <c:v>25</c:v>
                </c:pt>
                <c:pt idx="3329">
                  <c:v>25</c:v>
                </c:pt>
                <c:pt idx="3330">
                  <c:v>25</c:v>
                </c:pt>
                <c:pt idx="3331">
                  <c:v>25</c:v>
                </c:pt>
                <c:pt idx="3332">
                  <c:v>25</c:v>
                </c:pt>
                <c:pt idx="3333">
                  <c:v>25</c:v>
                </c:pt>
                <c:pt idx="3334">
                  <c:v>25</c:v>
                </c:pt>
                <c:pt idx="3335">
                  <c:v>25</c:v>
                </c:pt>
                <c:pt idx="3336">
                  <c:v>25</c:v>
                </c:pt>
                <c:pt idx="3337">
                  <c:v>25</c:v>
                </c:pt>
                <c:pt idx="3338">
                  <c:v>25</c:v>
                </c:pt>
                <c:pt idx="3339">
                  <c:v>25</c:v>
                </c:pt>
                <c:pt idx="3340">
                  <c:v>25</c:v>
                </c:pt>
                <c:pt idx="3341">
                  <c:v>25</c:v>
                </c:pt>
                <c:pt idx="3342">
                  <c:v>25</c:v>
                </c:pt>
                <c:pt idx="3343">
                  <c:v>25</c:v>
                </c:pt>
                <c:pt idx="3344">
                  <c:v>25</c:v>
                </c:pt>
                <c:pt idx="3345">
                  <c:v>25</c:v>
                </c:pt>
                <c:pt idx="3346">
                  <c:v>25</c:v>
                </c:pt>
                <c:pt idx="3347">
                  <c:v>25</c:v>
                </c:pt>
                <c:pt idx="3348">
                  <c:v>25</c:v>
                </c:pt>
                <c:pt idx="3349">
                  <c:v>25</c:v>
                </c:pt>
                <c:pt idx="3350">
                  <c:v>25</c:v>
                </c:pt>
                <c:pt idx="3351">
                  <c:v>25</c:v>
                </c:pt>
                <c:pt idx="3352">
                  <c:v>25</c:v>
                </c:pt>
                <c:pt idx="3353">
                  <c:v>25</c:v>
                </c:pt>
                <c:pt idx="3354">
                  <c:v>25</c:v>
                </c:pt>
                <c:pt idx="3355">
                  <c:v>25</c:v>
                </c:pt>
                <c:pt idx="3356">
                  <c:v>25</c:v>
                </c:pt>
                <c:pt idx="3357">
                  <c:v>25</c:v>
                </c:pt>
                <c:pt idx="3358">
                  <c:v>25</c:v>
                </c:pt>
                <c:pt idx="3359">
                  <c:v>25</c:v>
                </c:pt>
                <c:pt idx="3360">
                  <c:v>25</c:v>
                </c:pt>
                <c:pt idx="3361">
                  <c:v>25</c:v>
                </c:pt>
                <c:pt idx="3362">
                  <c:v>25</c:v>
                </c:pt>
                <c:pt idx="3363">
                  <c:v>25</c:v>
                </c:pt>
                <c:pt idx="3364">
                  <c:v>25</c:v>
                </c:pt>
                <c:pt idx="3365">
                  <c:v>25</c:v>
                </c:pt>
                <c:pt idx="3366">
                  <c:v>25</c:v>
                </c:pt>
                <c:pt idx="3367">
                  <c:v>25</c:v>
                </c:pt>
                <c:pt idx="3368">
                  <c:v>25</c:v>
                </c:pt>
                <c:pt idx="3369">
                  <c:v>25</c:v>
                </c:pt>
                <c:pt idx="3370">
                  <c:v>25</c:v>
                </c:pt>
                <c:pt idx="3371">
                  <c:v>25</c:v>
                </c:pt>
                <c:pt idx="3372">
                  <c:v>25</c:v>
                </c:pt>
                <c:pt idx="3373">
                  <c:v>25</c:v>
                </c:pt>
                <c:pt idx="3374">
                  <c:v>25</c:v>
                </c:pt>
                <c:pt idx="3375">
                  <c:v>25</c:v>
                </c:pt>
                <c:pt idx="3376">
                  <c:v>25</c:v>
                </c:pt>
                <c:pt idx="3377">
                  <c:v>25</c:v>
                </c:pt>
                <c:pt idx="3378">
                  <c:v>25</c:v>
                </c:pt>
                <c:pt idx="3379">
                  <c:v>25</c:v>
                </c:pt>
                <c:pt idx="3380">
                  <c:v>25</c:v>
                </c:pt>
                <c:pt idx="3381">
                  <c:v>25</c:v>
                </c:pt>
                <c:pt idx="3382">
                  <c:v>25</c:v>
                </c:pt>
                <c:pt idx="3383">
                  <c:v>25</c:v>
                </c:pt>
                <c:pt idx="3384">
                  <c:v>25</c:v>
                </c:pt>
                <c:pt idx="3385">
                  <c:v>25</c:v>
                </c:pt>
                <c:pt idx="3386">
                  <c:v>25</c:v>
                </c:pt>
                <c:pt idx="3387">
                  <c:v>25</c:v>
                </c:pt>
                <c:pt idx="3388">
                  <c:v>25</c:v>
                </c:pt>
                <c:pt idx="3389">
                  <c:v>25</c:v>
                </c:pt>
                <c:pt idx="3390">
                  <c:v>25</c:v>
                </c:pt>
                <c:pt idx="3391">
                  <c:v>25</c:v>
                </c:pt>
                <c:pt idx="3392">
                  <c:v>25</c:v>
                </c:pt>
                <c:pt idx="3393">
                  <c:v>25</c:v>
                </c:pt>
                <c:pt idx="3394">
                  <c:v>25</c:v>
                </c:pt>
                <c:pt idx="3395">
                  <c:v>25</c:v>
                </c:pt>
                <c:pt idx="3396">
                  <c:v>25</c:v>
                </c:pt>
                <c:pt idx="3397">
                  <c:v>25</c:v>
                </c:pt>
                <c:pt idx="3398">
                  <c:v>25</c:v>
                </c:pt>
                <c:pt idx="3399">
                  <c:v>25</c:v>
                </c:pt>
                <c:pt idx="3400">
                  <c:v>25</c:v>
                </c:pt>
                <c:pt idx="3401">
                  <c:v>25</c:v>
                </c:pt>
                <c:pt idx="3402">
                  <c:v>25</c:v>
                </c:pt>
                <c:pt idx="3403">
                  <c:v>25</c:v>
                </c:pt>
                <c:pt idx="3404">
                  <c:v>25</c:v>
                </c:pt>
                <c:pt idx="3405">
                  <c:v>25</c:v>
                </c:pt>
                <c:pt idx="3406">
                  <c:v>25</c:v>
                </c:pt>
                <c:pt idx="3407">
                  <c:v>25</c:v>
                </c:pt>
                <c:pt idx="3408">
                  <c:v>25</c:v>
                </c:pt>
                <c:pt idx="3409">
                  <c:v>25</c:v>
                </c:pt>
                <c:pt idx="3410">
                  <c:v>25</c:v>
                </c:pt>
                <c:pt idx="3411">
                  <c:v>25</c:v>
                </c:pt>
                <c:pt idx="3412">
                  <c:v>25</c:v>
                </c:pt>
                <c:pt idx="3413">
                  <c:v>25</c:v>
                </c:pt>
                <c:pt idx="3414">
                  <c:v>25</c:v>
                </c:pt>
                <c:pt idx="3415">
                  <c:v>25</c:v>
                </c:pt>
                <c:pt idx="3416">
                  <c:v>25</c:v>
                </c:pt>
                <c:pt idx="3417">
                  <c:v>25</c:v>
                </c:pt>
                <c:pt idx="3418">
                  <c:v>25</c:v>
                </c:pt>
                <c:pt idx="3419">
                  <c:v>25</c:v>
                </c:pt>
                <c:pt idx="3420">
                  <c:v>25</c:v>
                </c:pt>
                <c:pt idx="3421">
                  <c:v>25</c:v>
                </c:pt>
                <c:pt idx="3422">
                  <c:v>25</c:v>
                </c:pt>
                <c:pt idx="3423">
                  <c:v>25</c:v>
                </c:pt>
                <c:pt idx="3424">
                  <c:v>25</c:v>
                </c:pt>
                <c:pt idx="3425">
                  <c:v>25</c:v>
                </c:pt>
                <c:pt idx="3426">
                  <c:v>25</c:v>
                </c:pt>
                <c:pt idx="3427">
                  <c:v>25</c:v>
                </c:pt>
                <c:pt idx="3428">
                  <c:v>25</c:v>
                </c:pt>
                <c:pt idx="3429">
                  <c:v>25</c:v>
                </c:pt>
                <c:pt idx="3430">
                  <c:v>25</c:v>
                </c:pt>
                <c:pt idx="3431">
                  <c:v>25</c:v>
                </c:pt>
                <c:pt idx="3432">
                  <c:v>25</c:v>
                </c:pt>
                <c:pt idx="3433">
                  <c:v>25</c:v>
                </c:pt>
                <c:pt idx="3434">
                  <c:v>25</c:v>
                </c:pt>
                <c:pt idx="3435">
                  <c:v>25</c:v>
                </c:pt>
                <c:pt idx="3436">
                  <c:v>25</c:v>
                </c:pt>
                <c:pt idx="3437">
                  <c:v>25</c:v>
                </c:pt>
                <c:pt idx="3438">
                  <c:v>25</c:v>
                </c:pt>
                <c:pt idx="3439">
                  <c:v>25</c:v>
                </c:pt>
                <c:pt idx="3440">
                  <c:v>25</c:v>
                </c:pt>
                <c:pt idx="3441">
                  <c:v>25</c:v>
                </c:pt>
                <c:pt idx="3442">
                  <c:v>25</c:v>
                </c:pt>
                <c:pt idx="3443">
                  <c:v>25</c:v>
                </c:pt>
                <c:pt idx="3444">
                  <c:v>25</c:v>
                </c:pt>
                <c:pt idx="3445">
                  <c:v>25</c:v>
                </c:pt>
                <c:pt idx="3446">
                  <c:v>25</c:v>
                </c:pt>
                <c:pt idx="3447">
                  <c:v>25</c:v>
                </c:pt>
                <c:pt idx="3448">
                  <c:v>25</c:v>
                </c:pt>
                <c:pt idx="3449">
                  <c:v>25</c:v>
                </c:pt>
                <c:pt idx="3450">
                  <c:v>25</c:v>
                </c:pt>
                <c:pt idx="3451">
                  <c:v>25</c:v>
                </c:pt>
                <c:pt idx="3452">
                  <c:v>25</c:v>
                </c:pt>
                <c:pt idx="3453">
                  <c:v>25</c:v>
                </c:pt>
                <c:pt idx="3454">
                  <c:v>25</c:v>
                </c:pt>
                <c:pt idx="3455">
                  <c:v>25</c:v>
                </c:pt>
                <c:pt idx="3456">
                  <c:v>25</c:v>
                </c:pt>
                <c:pt idx="3457">
                  <c:v>25</c:v>
                </c:pt>
                <c:pt idx="3458">
                  <c:v>25</c:v>
                </c:pt>
                <c:pt idx="3459">
                  <c:v>25</c:v>
                </c:pt>
                <c:pt idx="3460">
                  <c:v>25</c:v>
                </c:pt>
                <c:pt idx="3461">
                  <c:v>25</c:v>
                </c:pt>
                <c:pt idx="3462">
                  <c:v>25</c:v>
                </c:pt>
                <c:pt idx="3463">
                  <c:v>25</c:v>
                </c:pt>
                <c:pt idx="3464">
                  <c:v>25</c:v>
                </c:pt>
                <c:pt idx="3465">
                  <c:v>25</c:v>
                </c:pt>
                <c:pt idx="3466">
                  <c:v>25</c:v>
                </c:pt>
                <c:pt idx="3467">
                  <c:v>25</c:v>
                </c:pt>
                <c:pt idx="3468">
                  <c:v>25</c:v>
                </c:pt>
                <c:pt idx="3469">
                  <c:v>25</c:v>
                </c:pt>
                <c:pt idx="3470">
                  <c:v>25</c:v>
                </c:pt>
                <c:pt idx="3471">
                  <c:v>25</c:v>
                </c:pt>
                <c:pt idx="3472">
                  <c:v>25</c:v>
                </c:pt>
                <c:pt idx="3473">
                  <c:v>25</c:v>
                </c:pt>
                <c:pt idx="3474">
                  <c:v>25</c:v>
                </c:pt>
                <c:pt idx="3475">
                  <c:v>25</c:v>
                </c:pt>
                <c:pt idx="3476">
                  <c:v>25</c:v>
                </c:pt>
                <c:pt idx="3477">
                  <c:v>25</c:v>
                </c:pt>
                <c:pt idx="3478">
                  <c:v>25</c:v>
                </c:pt>
                <c:pt idx="3479">
                  <c:v>25</c:v>
                </c:pt>
                <c:pt idx="3480">
                  <c:v>25</c:v>
                </c:pt>
                <c:pt idx="3481">
                  <c:v>25</c:v>
                </c:pt>
                <c:pt idx="3482">
                  <c:v>25</c:v>
                </c:pt>
                <c:pt idx="3483">
                  <c:v>25</c:v>
                </c:pt>
                <c:pt idx="3484">
                  <c:v>25</c:v>
                </c:pt>
                <c:pt idx="3485">
                  <c:v>25</c:v>
                </c:pt>
                <c:pt idx="3486">
                  <c:v>25</c:v>
                </c:pt>
                <c:pt idx="3487">
                  <c:v>25</c:v>
                </c:pt>
                <c:pt idx="3488">
                  <c:v>25</c:v>
                </c:pt>
                <c:pt idx="3489">
                  <c:v>25</c:v>
                </c:pt>
                <c:pt idx="3490">
                  <c:v>25</c:v>
                </c:pt>
                <c:pt idx="3491">
                  <c:v>25</c:v>
                </c:pt>
                <c:pt idx="3492">
                  <c:v>25</c:v>
                </c:pt>
                <c:pt idx="3493">
                  <c:v>25</c:v>
                </c:pt>
                <c:pt idx="3494">
                  <c:v>25</c:v>
                </c:pt>
                <c:pt idx="3495">
                  <c:v>25</c:v>
                </c:pt>
                <c:pt idx="3496">
                  <c:v>25</c:v>
                </c:pt>
                <c:pt idx="3497">
                  <c:v>25</c:v>
                </c:pt>
                <c:pt idx="3498">
                  <c:v>25</c:v>
                </c:pt>
                <c:pt idx="3499">
                  <c:v>25</c:v>
                </c:pt>
                <c:pt idx="3500">
                  <c:v>25</c:v>
                </c:pt>
                <c:pt idx="3501">
                  <c:v>25</c:v>
                </c:pt>
                <c:pt idx="3502">
                  <c:v>25</c:v>
                </c:pt>
                <c:pt idx="3503">
                  <c:v>25</c:v>
                </c:pt>
                <c:pt idx="3504">
                  <c:v>25</c:v>
                </c:pt>
                <c:pt idx="3505">
                  <c:v>25</c:v>
                </c:pt>
                <c:pt idx="3506">
                  <c:v>25</c:v>
                </c:pt>
                <c:pt idx="3507">
                  <c:v>25</c:v>
                </c:pt>
                <c:pt idx="3508">
                  <c:v>25</c:v>
                </c:pt>
                <c:pt idx="3509">
                  <c:v>25</c:v>
                </c:pt>
                <c:pt idx="3510">
                  <c:v>25</c:v>
                </c:pt>
                <c:pt idx="3511">
                  <c:v>25</c:v>
                </c:pt>
                <c:pt idx="3512">
                  <c:v>25</c:v>
                </c:pt>
                <c:pt idx="3513">
                  <c:v>25</c:v>
                </c:pt>
                <c:pt idx="3514">
                  <c:v>25</c:v>
                </c:pt>
                <c:pt idx="3515">
                  <c:v>25</c:v>
                </c:pt>
                <c:pt idx="3516">
                  <c:v>25</c:v>
                </c:pt>
                <c:pt idx="3517">
                  <c:v>25</c:v>
                </c:pt>
                <c:pt idx="3518">
                  <c:v>25</c:v>
                </c:pt>
                <c:pt idx="3519">
                  <c:v>25</c:v>
                </c:pt>
                <c:pt idx="3520">
                  <c:v>25</c:v>
                </c:pt>
                <c:pt idx="3521">
                  <c:v>25</c:v>
                </c:pt>
                <c:pt idx="3522">
                  <c:v>25</c:v>
                </c:pt>
                <c:pt idx="3523">
                  <c:v>25</c:v>
                </c:pt>
                <c:pt idx="3524">
                  <c:v>25</c:v>
                </c:pt>
                <c:pt idx="3525">
                  <c:v>25</c:v>
                </c:pt>
                <c:pt idx="3526">
                  <c:v>25</c:v>
                </c:pt>
                <c:pt idx="3527">
                  <c:v>25</c:v>
                </c:pt>
                <c:pt idx="3528">
                  <c:v>25</c:v>
                </c:pt>
                <c:pt idx="3529">
                  <c:v>25</c:v>
                </c:pt>
                <c:pt idx="3530">
                  <c:v>25</c:v>
                </c:pt>
                <c:pt idx="3531">
                  <c:v>25</c:v>
                </c:pt>
                <c:pt idx="3532">
                  <c:v>25</c:v>
                </c:pt>
                <c:pt idx="3533">
                  <c:v>25</c:v>
                </c:pt>
                <c:pt idx="3534">
                  <c:v>25</c:v>
                </c:pt>
                <c:pt idx="3535">
                  <c:v>25</c:v>
                </c:pt>
                <c:pt idx="3536">
                  <c:v>25</c:v>
                </c:pt>
                <c:pt idx="3537">
                  <c:v>25</c:v>
                </c:pt>
                <c:pt idx="3538">
                  <c:v>25</c:v>
                </c:pt>
                <c:pt idx="3539">
                  <c:v>25</c:v>
                </c:pt>
                <c:pt idx="3540">
                  <c:v>25</c:v>
                </c:pt>
                <c:pt idx="3541">
                  <c:v>25</c:v>
                </c:pt>
                <c:pt idx="3542">
                  <c:v>25</c:v>
                </c:pt>
                <c:pt idx="3543">
                  <c:v>25</c:v>
                </c:pt>
                <c:pt idx="3544">
                  <c:v>25</c:v>
                </c:pt>
                <c:pt idx="3545">
                  <c:v>25</c:v>
                </c:pt>
                <c:pt idx="3546">
                  <c:v>25</c:v>
                </c:pt>
                <c:pt idx="3547">
                  <c:v>25</c:v>
                </c:pt>
                <c:pt idx="3548">
                  <c:v>25</c:v>
                </c:pt>
                <c:pt idx="3549">
                  <c:v>25</c:v>
                </c:pt>
                <c:pt idx="3550">
                  <c:v>25</c:v>
                </c:pt>
                <c:pt idx="3551">
                  <c:v>25</c:v>
                </c:pt>
                <c:pt idx="3552">
                  <c:v>25</c:v>
                </c:pt>
                <c:pt idx="3553">
                  <c:v>25</c:v>
                </c:pt>
                <c:pt idx="3554">
                  <c:v>25</c:v>
                </c:pt>
                <c:pt idx="3555">
                  <c:v>25</c:v>
                </c:pt>
                <c:pt idx="3556">
                  <c:v>25</c:v>
                </c:pt>
                <c:pt idx="3557">
                  <c:v>25</c:v>
                </c:pt>
                <c:pt idx="3558">
                  <c:v>25</c:v>
                </c:pt>
                <c:pt idx="3559">
                  <c:v>25</c:v>
                </c:pt>
                <c:pt idx="3560">
                  <c:v>25</c:v>
                </c:pt>
                <c:pt idx="3561">
                  <c:v>25</c:v>
                </c:pt>
                <c:pt idx="3562">
                  <c:v>25</c:v>
                </c:pt>
                <c:pt idx="3563">
                  <c:v>25</c:v>
                </c:pt>
                <c:pt idx="3564">
                  <c:v>25</c:v>
                </c:pt>
                <c:pt idx="3565">
                  <c:v>25</c:v>
                </c:pt>
                <c:pt idx="3566">
                  <c:v>25</c:v>
                </c:pt>
                <c:pt idx="3567">
                  <c:v>25</c:v>
                </c:pt>
                <c:pt idx="3568">
                  <c:v>25</c:v>
                </c:pt>
                <c:pt idx="3569">
                  <c:v>25</c:v>
                </c:pt>
                <c:pt idx="3570">
                  <c:v>25</c:v>
                </c:pt>
                <c:pt idx="3571">
                  <c:v>25</c:v>
                </c:pt>
                <c:pt idx="3572">
                  <c:v>25</c:v>
                </c:pt>
                <c:pt idx="3573">
                  <c:v>25</c:v>
                </c:pt>
                <c:pt idx="3574">
                  <c:v>25</c:v>
                </c:pt>
                <c:pt idx="3575">
                  <c:v>25</c:v>
                </c:pt>
                <c:pt idx="3576">
                  <c:v>25</c:v>
                </c:pt>
                <c:pt idx="3577">
                  <c:v>25</c:v>
                </c:pt>
                <c:pt idx="3578">
                  <c:v>25</c:v>
                </c:pt>
                <c:pt idx="3579">
                  <c:v>25</c:v>
                </c:pt>
                <c:pt idx="3580">
                  <c:v>25</c:v>
                </c:pt>
                <c:pt idx="3581">
                  <c:v>25</c:v>
                </c:pt>
                <c:pt idx="3582">
                  <c:v>25</c:v>
                </c:pt>
                <c:pt idx="3583">
                  <c:v>25</c:v>
                </c:pt>
                <c:pt idx="3584">
                  <c:v>25</c:v>
                </c:pt>
                <c:pt idx="3585">
                  <c:v>25</c:v>
                </c:pt>
                <c:pt idx="3586">
                  <c:v>25</c:v>
                </c:pt>
                <c:pt idx="3587">
                  <c:v>25</c:v>
                </c:pt>
                <c:pt idx="3588">
                  <c:v>25</c:v>
                </c:pt>
                <c:pt idx="3589">
                  <c:v>25</c:v>
                </c:pt>
                <c:pt idx="3590">
                  <c:v>25</c:v>
                </c:pt>
                <c:pt idx="3591">
                  <c:v>25</c:v>
                </c:pt>
                <c:pt idx="3592">
                  <c:v>25</c:v>
                </c:pt>
                <c:pt idx="3593">
                  <c:v>25</c:v>
                </c:pt>
                <c:pt idx="3594">
                  <c:v>25</c:v>
                </c:pt>
                <c:pt idx="3595">
                  <c:v>25</c:v>
                </c:pt>
                <c:pt idx="3596">
                  <c:v>25</c:v>
                </c:pt>
                <c:pt idx="3597">
                  <c:v>25</c:v>
                </c:pt>
                <c:pt idx="3598">
                  <c:v>25</c:v>
                </c:pt>
                <c:pt idx="3599">
                  <c:v>25</c:v>
                </c:pt>
                <c:pt idx="3600">
                  <c:v>25</c:v>
                </c:pt>
                <c:pt idx="3601">
                  <c:v>25</c:v>
                </c:pt>
                <c:pt idx="3602">
                  <c:v>25</c:v>
                </c:pt>
                <c:pt idx="3603">
                  <c:v>25</c:v>
                </c:pt>
                <c:pt idx="3604">
                  <c:v>25</c:v>
                </c:pt>
                <c:pt idx="3605">
                  <c:v>25</c:v>
                </c:pt>
                <c:pt idx="3606">
                  <c:v>25</c:v>
                </c:pt>
                <c:pt idx="3607">
                  <c:v>25</c:v>
                </c:pt>
                <c:pt idx="3608">
                  <c:v>25</c:v>
                </c:pt>
                <c:pt idx="3609">
                  <c:v>25</c:v>
                </c:pt>
                <c:pt idx="3610">
                  <c:v>25</c:v>
                </c:pt>
                <c:pt idx="3611">
                  <c:v>25</c:v>
                </c:pt>
                <c:pt idx="3612">
                  <c:v>25</c:v>
                </c:pt>
                <c:pt idx="3613">
                  <c:v>25</c:v>
                </c:pt>
                <c:pt idx="3614">
                  <c:v>25</c:v>
                </c:pt>
                <c:pt idx="3615">
                  <c:v>25</c:v>
                </c:pt>
                <c:pt idx="3616">
                  <c:v>25</c:v>
                </c:pt>
                <c:pt idx="3617">
                  <c:v>25</c:v>
                </c:pt>
                <c:pt idx="3618">
                  <c:v>25</c:v>
                </c:pt>
                <c:pt idx="3619">
                  <c:v>25</c:v>
                </c:pt>
                <c:pt idx="3620">
                  <c:v>25</c:v>
                </c:pt>
                <c:pt idx="3621">
                  <c:v>25</c:v>
                </c:pt>
                <c:pt idx="3622">
                  <c:v>25</c:v>
                </c:pt>
                <c:pt idx="3623">
                  <c:v>25</c:v>
                </c:pt>
                <c:pt idx="3624">
                  <c:v>25</c:v>
                </c:pt>
                <c:pt idx="3625">
                  <c:v>25</c:v>
                </c:pt>
                <c:pt idx="3626">
                  <c:v>25</c:v>
                </c:pt>
                <c:pt idx="3627">
                  <c:v>25</c:v>
                </c:pt>
                <c:pt idx="3628">
                  <c:v>25</c:v>
                </c:pt>
                <c:pt idx="3629">
                  <c:v>25</c:v>
                </c:pt>
                <c:pt idx="3630">
                  <c:v>25</c:v>
                </c:pt>
                <c:pt idx="3631">
                  <c:v>25</c:v>
                </c:pt>
                <c:pt idx="3632">
                  <c:v>25</c:v>
                </c:pt>
                <c:pt idx="3633">
                  <c:v>25</c:v>
                </c:pt>
                <c:pt idx="3634">
                  <c:v>25</c:v>
                </c:pt>
                <c:pt idx="3635">
                  <c:v>25</c:v>
                </c:pt>
                <c:pt idx="3636">
                  <c:v>25</c:v>
                </c:pt>
                <c:pt idx="3637">
                  <c:v>25</c:v>
                </c:pt>
                <c:pt idx="3638">
                  <c:v>25</c:v>
                </c:pt>
                <c:pt idx="3639">
                  <c:v>25</c:v>
                </c:pt>
                <c:pt idx="3640">
                  <c:v>25</c:v>
                </c:pt>
                <c:pt idx="3641">
                  <c:v>25</c:v>
                </c:pt>
                <c:pt idx="3642">
                  <c:v>25</c:v>
                </c:pt>
                <c:pt idx="3643">
                  <c:v>25</c:v>
                </c:pt>
                <c:pt idx="3644">
                  <c:v>25</c:v>
                </c:pt>
                <c:pt idx="3645">
                  <c:v>25</c:v>
                </c:pt>
                <c:pt idx="3646">
                  <c:v>25</c:v>
                </c:pt>
                <c:pt idx="3647">
                  <c:v>25</c:v>
                </c:pt>
                <c:pt idx="3648">
                  <c:v>25</c:v>
                </c:pt>
                <c:pt idx="3649">
                  <c:v>25</c:v>
                </c:pt>
                <c:pt idx="3650">
                  <c:v>25</c:v>
                </c:pt>
                <c:pt idx="3651">
                  <c:v>25</c:v>
                </c:pt>
                <c:pt idx="3652">
                  <c:v>25</c:v>
                </c:pt>
                <c:pt idx="3653">
                  <c:v>25</c:v>
                </c:pt>
                <c:pt idx="3654">
                  <c:v>25</c:v>
                </c:pt>
                <c:pt idx="3655">
                  <c:v>25</c:v>
                </c:pt>
                <c:pt idx="3656">
                  <c:v>25</c:v>
                </c:pt>
                <c:pt idx="3657">
                  <c:v>25</c:v>
                </c:pt>
                <c:pt idx="3658">
                  <c:v>25</c:v>
                </c:pt>
                <c:pt idx="3659">
                  <c:v>25</c:v>
                </c:pt>
                <c:pt idx="3660">
                  <c:v>25</c:v>
                </c:pt>
                <c:pt idx="3661">
                  <c:v>25</c:v>
                </c:pt>
                <c:pt idx="3662">
                  <c:v>25</c:v>
                </c:pt>
                <c:pt idx="3663">
                  <c:v>25</c:v>
                </c:pt>
                <c:pt idx="3664">
                  <c:v>25</c:v>
                </c:pt>
                <c:pt idx="3665">
                  <c:v>25</c:v>
                </c:pt>
                <c:pt idx="3666">
                  <c:v>25</c:v>
                </c:pt>
                <c:pt idx="3667">
                  <c:v>25</c:v>
                </c:pt>
                <c:pt idx="3668">
                  <c:v>25</c:v>
                </c:pt>
                <c:pt idx="3669">
                  <c:v>25</c:v>
                </c:pt>
                <c:pt idx="3670">
                  <c:v>25</c:v>
                </c:pt>
                <c:pt idx="3671">
                  <c:v>25</c:v>
                </c:pt>
                <c:pt idx="3672">
                  <c:v>25</c:v>
                </c:pt>
                <c:pt idx="3673">
                  <c:v>25</c:v>
                </c:pt>
                <c:pt idx="3674">
                  <c:v>25</c:v>
                </c:pt>
                <c:pt idx="3675">
                  <c:v>25</c:v>
                </c:pt>
                <c:pt idx="3676">
                  <c:v>25</c:v>
                </c:pt>
                <c:pt idx="3677">
                  <c:v>25</c:v>
                </c:pt>
                <c:pt idx="3678">
                  <c:v>25</c:v>
                </c:pt>
                <c:pt idx="3679">
                  <c:v>25</c:v>
                </c:pt>
                <c:pt idx="3680">
                  <c:v>25</c:v>
                </c:pt>
                <c:pt idx="3681">
                  <c:v>25</c:v>
                </c:pt>
                <c:pt idx="3682">
                  <c:v>25</c:v>
                </c:pt>
                <c:pt idx="3683">
                  <c:v>25</c:v>
                </c:pt>
                <c:pt idx="3684">
                  <c:v>25</c:v>
                </c:pt>
                <c:pt idx="3685">
                  <c:v>25</c:v>
                </c:pt>
                <c:pt idx="3686">
                  <c:v>25</c:v>
                </c:pt>
                <c:pt idx="3687">
                  <c:v>25</c:v>
                </c:pt>
                <c:pt idx="3688">
                  <c:v>25</c:v>
                </c:pt>
                <c:pt idx="3689">
                  <c:v>25</c:v>
                </c:pt>
                <c:pt idx="3690">
                  <c:v>25</c:v>
                </c:pt>
                <c:pt idx="3691">
                  <c:v>25</c:v>
                </c:pt>
                <c:pt idx="3692">
                  <c:v>25</c:v>
                </c:pt>
                <c:pt idx="3693">
                  <c:v>25</c:v>
                </c:pt>
                <c:pt idx="3694">
                  <c:v>25</c:v>
                </c:pt>
                <c:pt idx="3695">
                  <c:v>25</c:v>
                </c:pt>
                <c:pt idx="3696">
                  <c:v>25</c:v>
                </c:pt>
                <c:pt idx="3697">
                  <c:v>25</c:v>
                </c:pt>
                <c:pt idx="3698">
                  <c:v>25</c:v>
                </c:pt>
                <c:pt idx="3699">
                  <c:v>25</c:v>
                </c:pt>
                <c:pt idx="3700">
                  <c:v>25</c:v>
                </c:pt>
                <c:pt idx="3701">
                  <c:v>25</c:v>
                </c:pt>
                <c:pt idx="3702">
                  <c:v>25</c:v>
                </c:pt>
                <c:pt idx="3703">
                  <c:v>25</c:v>
                </c:pt>
                <c:pt idx="3704">
                  <c:v>25</c:v>
                </c:pt>
                <c:pt idx="3705">
                  <c:v>25</c:v>
                </c:pt>
                <c:pt idx="3706">
                  <c:v>25</c:v>
                </c:pt>
                <c:pt idx="3707">
                  <c:v>25</c:v>
                </c:pt>
                <c:pt idx="3708">
                  <c:v>25</c:v>
                </c:pt>
                <c:pt idx="3709">
                  <c:v>25</c:v>
                </c:pt>
                <c:pt idx="3710">
                  <c:v>25</c:v>
                </c:pt>
                <c:pt idx="3711">
                  <c:v>25</c:v>
                </c:pt>
                <c:pt idx="3712">
                  <c:v>25</c:v>
                </c:pt>
                <c:pt idx="3713">
                  <c:v>25</c:v>
                </c:pt>
                <c:pt idx="3714">
                  <c:v>25</c:v>
                </c:pt>
                <c:pt idx="3715">
                  <c:v>25</c:v>
                </c:pt>
                <c:pt idx="3716">
                  <c:v>25</c:v>
                </c:pt>
                <c:pt idx="3717">
                  <c:v>25</c:v>
                </c:pt>
                <c:pt idx="3718">
                  <c:v>25</c:v>
                </c:pt>
                <c:pt idx="3719">
                  <c:v>25</c:v>
                </c:pt>
                <c:pt idx="3720">
                  <c:v>25</c:v>
                </c:pt>
                <c:pt idx="3721">
                  <c:v>25</c:v>
                </c:pt>
                <c:pt idx="3722">
                  <c:v>25</c:v>
                </c:pt>
                <c:pt idx="3723">
                  <c:v>25</c:v>
                </c:pt>
                <c:pt idx="3724">
                  <c:v>25</c:v>
                </c:pt>
                <c:pt idx="3725">
                  <c:v>25</c:v>
                </c:pt>
                <c:pt idx="3726">
                  <c:v>25</c:v>
                </c:pt>
                <c:pt idx="3727">
                  <c:v>25</c:v>
                </c:pt>
                <c:pt idx="3728">
                  <c:v>25</c:v>
                </c:pt>
                <c:pt idx="3729">
                  <c:v>25</c:v>
                </c:pt>
                <c:pt idx="3730">
                  <c:v>25</c:v>
                </c:pt>
                <c:pt idx="3731">
                  <c:v>25</c:v>
                </c:pt>
                <c:pt idx="3732">
                  <c:v>25</c:v>
                </c:pt>
                <c:pt idx="3733">
                  <c:v>25</c:v>
                </c:pt>
                <c:pt idx="3734">
                  <c:v>25</c:v>
                </c:pt>
                <c:pt idx="3735">
                  <c:v>25</c:v>
                </c:pt>
                <c:pt idx="3736">
                  <c:v>25</c:v>
                </c:pt>
                <c:pt idx="3737">
                  <c:v>25</c:v>
                </c:pt>
                <c:pt idx="3738">
                  <c:v>25</c:v>
                </c:pt>
                <c:pt idx="3739">
                  <c:v>25</c:v>
                </c:pt>
                <c:pt idx="3740">
                  <c:v>25</c:v>
                </c:pt>
                <c:pt idx="3741">
                  <c:v>25</c:v>
                </c:pt>
                <c:pt idx="3742">
                  <c:v>25</c:v>
                </c:pt>
                <c:pt idx="3743">
                  <c:v>25</c:v>
                </c:pt>
                <c:pt idx="3744">
                  <c:v>25</c:v>
                </c:pt>
                <c:pt idx="3745">
                  <c:v>25</c:v>
                </c:pt>
                <c:pt idx="3746">
                  <c:v>25</c:v>
                </c:pt>
                <c:pt idx="3747">
                  <c:v>25</c:v>
                </c:pt>
                <c:pt idx="3748">
                  <c:v>25</c:v>
                </c:pt>
                <c:pt idx="3749">
                  <c:v>25</c:v>
                </c:pt>
                <c:pt idx="3750">
                  <c:v>25</c:v>
                </c:pt>
                <c:pt idx="3751">
                  <c:v>25</c:v>
                </c:pt>
                <c:pt idx="3752">
                  <c:v>25</c:v>
                </c:pt>
                <c:pt idx="3753">
                  <c:v>25</c:v>
                </c:pt>
                <c:pt idx="3754">
                  <c:v>25</c:v>
                </c:pt>
                <c:pt idx="3755">
                  <c:v>25</c:v>
                </c:pt>
                <c:pt idx="3756">
                  <c:v>25</c:v>
                </c:pt>
                <c:pt idx="3757">
                  <c:v>25</c:v>
                </c:pt>
                <c:pt idx="3758">
                  <c:v>25</c:v>
                </c:pt>
                <c:pt idx="3759">
                  <c:v>25</c:v>
                </c:pt>
                <c:pt idx="3760">
                  <c:v>25</c:v>
                </c:pt>
                <c:pt idx="3761">
                  <c:v>25</c:v>
                </c:pt>
                <c:pt idx="3762">
                  <c:v>25</c:v>
                </c:pt>
                <c:pt idx="3763">
                  <c:v>25</c:v>
                </c:pt>
                <c:pt idx="3764">
                  <c:v>25</c:v>
                </c:pt>
                <c:pt idx="3765">
                  <c:v>25</c:v>
                </c:pt>
                <c:pt idx="3766">
                  <c:v>25</c:v>
                </c:pt>
                <c:pt idx="3767">
                  <c:v>25</c:v>
                </c:pt>
                <c:pt idx="3768">
                  <c:v>25</c:v>
                </c:pt>
                <c:pt idx="3769">
                  <c:v>25</c:v>
                </c:pt>
                <c:pt idx="3770">
                  <c:v>25</c:v>
                </c:pt>
                <c:pt idx="3771">
                  <c:v>25</c:v>
                </c:pt>
                <c:pt idx="3772">
                  <c:v>25</c:v>
                </c:pt>
                <c:pt idx="3773">
                  <c:v>25</c:v>
                </c:pt>
                <c:pt idx="3774">
                  <c:v>25</c:v>
                </c:pt>
                <c:pt idx="3775">
                  <c:v>25</c:v>
                </c:pt>
                <c:pt idx="3776">
                  <c:v>25</c:v>
                </c:pt>
                <c:pt idx="3777">
                  <c:v>25</c:v>
                </c:pt>
                <c:pt idx="3778">
                  <c:v>25</c:v>
                </c:pt>
                <c:pt idx="3779">
                  <c:v>25</c:v>
                </c:pt>
                <c:pt idx="3780">
                  <c:v>25</c:v>
                </c:pt>
                <c:pt idx="3781">
                  <c:v>25</c:v>
                </c:pt>
                <c:pt idx="3782">
                  <c:v>25</c:v>
                </c:pt>
                <c:pt idx="3783">
                  <c:v>25</c:v>
                </c:pt>
                <c:pt idx="3784">
                  <c:v>25</c:v>
                </c:pt>
                <c:pt idx="3785">
                  <c:v>25</c:v>
                </c:pt>
                <c:pt idx="3786">
                  <c:v>25</c:v>
                </c:pt>
                <c:pt idx="3787">
                  <c:v>25</c:v>
                </c:pt>
                <c:pt idx="3788">
                  <c:v>25</c:v>
                </c:pt>
                <c:pt idx="3789">
                  <c:v>25</c:v>
                </c:pt>
                <c:pt idx="3790">
                  <c:v>25</c:v>
                </c:pt>
                <c:pt idx="3791">
                  <c:v>25</c:v>
                </c:pt>
                <c:pt idx="3792">
                  <c:v>25</c:v>
                </c:pt>
                <c:pt idx="3793">
                  <c:v>25</c:v>
                </c:pt>
                <c:pt idx="3794">
                  <c:v>25</c:v>
                </c:pt>
                <c:pt idx="3795">
                  <c:v>25</c:v>
                </c:pt>
                <c:pt idx="3796">
                  <c:v>25</c:v>
                </c:pt>
                <c:pt idx="3797">
                  <c:v>25</c:v>
                </c:pt>
                <c:pt idx="3798">
                  <c:v>25</c:v>
                </c:pt>
                <c:pt idx="3799">
                  <c:v>25</c:v>
                </c:pt>
                <c:pt idx="3800">
                  <c:v>25</c:v>
                </c:pt>
                <c:pt idx="3801">
                  <c:v>25</c:v>
                </c:pt>
                <c:pt idx="3802">
                  <c:v>25</c:v>
                </c:pt>
                <c:pt idx="3803">
                  <c:v>25</c:v>
                </c:pt>
                <c:pt idx="3804">
                  <c:v>25</c:v>
                </c:pt>
                <c:pt idx="3805">
                  <c:v>25</c:v>
                </c:pt>
                <c:pt idx="3806">
                  <c:v>25</c:v>
                </c:pt>
                <c:pt idx="3807">
                  <c:v>25</c:v>
                </c:pt>
                <c:pt idx="3808">
                  <c:v>25</c:v>
                </c:pt>
                <c:pt idx="3809">
                  <c:v>25</c:v>
                </c:pt>
                <c:pt idx="3810">
                  <c:v>25</c:v>
                </c:pt>
                <c:pt idx="3811">
                  <c:v>25</c:v>
                </c:pt>
                <c:pt idx="3812">
                  <c:v>25</c:v>
                </c:pt>
                <c:pt idx="3813">
                  <c:v>25</c:v>
                </c:pt>
                <c:pt idx="3814">
                  <c:v>25</c:v>
                </c:pt>
                <c:pt idx="3815">
                  <c:v>25</c:v>
                </c:pt>
                <c:pt idx="3816">
                  <c:v>25</c:v>
                </c:pt>
                <c:pt idx="3817">
                  <c:v>25</c:v>
                </c:pt>
                <c:pt idx="3818">
                  <c:v>25</c:v>
                </c:pt>
                <c:pt idx="3819">
                  <c:v>25</c:v>
                </c:pt>
                <c:pt idx="3820">
                  <c:v>25</c:v>
                </c:pt>
                <c:pt idx="3821">
                  <c:v>25</c:v>
                </c:pt>
                <c:pt idx="3822">
                  <c:v>25</c:v>
                </c:pt>
                <c:pt idx="3823">
                  <c:v>25</c:v>
                </c:pt>
                <c:pt idx="3824">
                  <c:v>25</c:v>
                </c:pt>
                <c:pt idx="3825">
                  <c:v>25</c:v>
                </c:pt>
                <c:pt idx="3826">
                  <c:v>25</c:v>
                </c:pt>
                <c:pt idx="3827">
                  <c:v>25</c:v>
                </c:pt>
                <c:pt idx="3828">
                  <c:v>25</c:v>
                </c:pt>
                <c:pt idx="3829">
                  <c:v>25</c:v>
                </c:pt>
                <c:pt idx="3830">
                  <c:v>25</c:v>
                </c:pt>
                <c:pt idx="3831">
                  <c:v>25</c:v>
                </c:pt>
                <c:pt idx="3832">
                  <c:v>25</c:v>
                </c:pt>
                <c:pt idx="3833">
                  <c:v>25</c:v>
                </c:pt>
                <c:pt idx="3834">
                  <c:v>25</c:v>
                </c:pt>
                <c:pt idx="3835">
                  <c:v>25</c:v>
                </c:pt>
                <c:pt idx="3836">
                  <c:v>25</c:v>
                </c:pt>
                <c:pt idx="3837">
                  <c:v>25</c:v>
                </c:pt>
                <c:pt idx="3838">
                  <c:v>25</c:v>
                </c:pt>
                <c:pt idx="3839">
                  <c:v>25</c:v>
                </c:pt>
                <c:pt idx="3840">
                  <c:v>25</c:v>
                </c:pt>
                <c:pt idx="3841">
                  <c:v>25</c:v>
                </c:pt>
                <c:pt idx="3842">
                  <c:v>25</c:v>
                </c:pt>
                <c:pt idx="3843">
                  <c:v>25</c:v>
                </c:pt>
                <c:pt idx="3844">
                  <c:v>25</c:v>
                </c:pt>
                <c:pt idx="3845">
                  <c:v>25</c:v>
                </c:pt>
                <c:pt idx="3846">
                  <c:v>25</c:v>
                </c:pt>
                <c:pt idx="3847">
                  <c:v>25</c:v>
                </c:pt>
                <c:pt idx="3848">
                  <c:v>25</c:v>
                </c:pt>
                <c:pt idx="3849">
                  <c:v>25</c:v>
                </c:pt>
                <c:pt idx="3850">
                  <c:v>25</c:v>
                </c:pt>
                <c:pt idx="3851">
                  <c:v>25</c:v>
                </c:pt>
                <c:pt idx="3852">
                  <c:v>25</c:v>
                </c:pt>
                <c:pt idx="3853">
                  <c:v>25</c:v>
                </c:pt>
                <c:pt idx="3854">
                  <c:v>25</c:v>
                </c:pt>
                <c:pt idx="3855">
                  <c:v>25</c:v>
                </c:pt>
                <c:pt idx="3856">
                  <c:v>25</c:v>
                </c:pt>
                <c:pt idx="3857">
                  <c:v>25</c:v>
                </c:pt>
                <c:pt idx="3858">
                  <c:v>25</c:v>
                </c:pt>
                <c:pt idx="3859">
                  <c:v>25</c:v>
                </c:pt>
                <c:pt idx="3860">
                  <c:v>25</c:v>
                </c:pt>
                <c:pt idx="3861">
                  <c:v>25</c:v>
                </c:pt>
                <c:pt idx="3862">
                  <c:v>25</c:v>
                </c:pt>
                <c:pt idx="3863">
                  <c:v>25</c:v>
                </c:pt>
                <c:pt idx="3864">
                  <c:v>25</c:v>
                </c:pt>
                <c:pt idx="3865">
                  <c:v>25</c:v>
                </c:pt>
                <c:pt idx="3866">
                  <c:v>25</c:v>
                </c:pt>
                <c:pt idx="3867">
                  <c:v>25</c:v>
                </c:pt>
                <c:pt idx="3868">
                  <c:v>25</c:v>
                </c:pt>
                <c:pt idx="3869">
                  <c:v>25</c:v>
                </c:pt>
                <c:pt idx="3870">
                  <c:v>25</c:v>
                </c:pt>
                <c:pt idx="3871">
                  <c:v>25</c:v>
                </c:pt>
                <c:pt idx="3872">
                  <c:v>25</c:v>
                </c:pt>
                <c:pt idx="3873">
                  <c:v>25</c:v>
                </c:pt>
                <c:pt idx="3874">
                  <c:v>25</c:v>
                </c:pt>
                <c:pt idx="3875">
                  <c:v>25</c:v>
                </c:pt>
                <c:pt idx="3876">
                  <c:v>25</c:v>
                </c:pt>
                <c:pt idx="3877">
                  <c:v>25</c:v>
                </c:pt>
                <c:pt idx="3878">
                  <c:v>25</c:v>
                </c:pt>
                <c:pt idx="3879">
                  <c:v>25</c:v>
                </c:pt>
                <c:pt idx="3880">
                  <c:v>25</c:v>
                </c:pt>
                <c:pt idx="3881">
                  <c:v>25</c:v>
                </c:pt>
                <c:pt idx="3882">
                  <c:v>25</c:v>
                </c:pt>
                <c:pt idx="3883">
                  <c:v>25</c:v>
                </c:pt>
                <c:pt idx="3884">
                  <c:v>25</c:v>
                </c:pt>
                <c:pt idx="3885">
                  <c:v>25</c:v>
                </c:pt>
                <c:pt idx="3886">
                  <c:v>25</c:v>
                </c:pt>
                <c:pt idx="3887">
                  <c:v>25</c:v>
                </c:pt>
                <c:pt idx="3888">
                  <c:v>25</c:v>
                </c:pt>
                <c:pt idx="3889">
                  <c:v>25</c:v>
                </c:pt>
                <c:pt idx="3890">
                  <c:v>25</c:v>
                </c:pt>
                <c:pt idx="3891">
                  <c:v>25</c:v>
                </c:pt>
                <c:pt idx="3892">
                  <c:v>25</c:v>
                </c:pt>
                <c:pt idx="3893">
                  <c:v>25</c:v>
                </c:pt>
                <c:pt idx="3894">
                  <c:v>25</c:v>
                </c:pt>
                <c:pt idx="3895">
                  <c:v>25</c:v>
                </c:pt>
                <c:pt idx="3896">
                  <c:v>25</c:v>
                </c:pt>
                <c:pt idx="3897">
                  <c:v>25</c:v>
                </c:pt>
                <c:pt idx="3898">
                  <c:v>25</c:v>
                </c:pt>
                <c:pt idx="3899">
                  <c:v>25</c:v>
                </c:pt>
                <c:pt idx="3900">
                  <c:v>25</c:v>
                </c:pt>
                <c:pt idx="3901">
                  <c:v>25</c:v>
                </c:pt>
                <c:pt idx="3902">
                  <c:v>25</c:v>
                </c:pt>
                <c:pt idx="3903">
                  <c:v>25</c:v>
                </c:pt>
                <c:pt idx="3904">
                  <c:v>25</c:v>
                </c:pt>
                <c:pt idx="3905">
                  <c:v>25</c:v>
                </c:pt>
                <c:pt idx="3906">
                  <c:v>25</c:v>
                </c:pt>
                <c:pt idx="3907">
                  <c:v>25</c:v>
                </c:pt>
                <c:pt idx="3908">
                  <c:v>25</c:v>
                </c:pt>
                <c:pt idx="3909">
                  <c:v>25</c:v>
                </c:pt>
                <c:pt idx="3910">
                  <c:v>25</c:v>
                </c:pt>
                <c:pt idx="3911">
                  <c:v>25</c:v>
                </c:pt>
                <c:pt idx="3912">
                  <c:v>25</c:v>
                </c:pt>
                <c:pt idx="3913">
                  <c:v>25</c:v>
                </c:pt>
                <c:pt idx="3914">
                  <c:v>25</c:v>
                </c:pt>
                <c:pt idx="3915">
                  <c:v>25</c:v>
                </c:pt>
                <c:pt idx="3916">
                  <c:v>25</c:v>
                </c:pt>
                <c:pt idx="3917">
                  <c:v>25</c:v>
                </c:pt>
                <c:pt idx="3918">
                  <c:v>25</c:v>
                </c:pt>
                <c:pt idx="3919">
                  <c:v>25</c:v>
                </c:pt>
                <c:pt idx="3920">
                  <c:v>25</c:v>
                </c:pt>
                <c:pt idx="3921">
                  <c:v>25</c:v>
                </c:pt>
                <c:pt idx="3922">
                  <c:v>25</c:v>
                </c:pt>
                <c:pt idx="3923">
                  <c:v>25</c:v>
                </c:pt>
                <c:pt idx="3924">
                  <c:v>25</c:v>
                </c:pt>
                <c:pt idx="3925">
                  <c:v>25</c:v>
                </c:pt>
                <c:pt idx="3926">
                  <c:v>25</c:v>
                </c:pt>
                <c:pt idx="3927">
                  <c:v>25</c:v>
                </c:pt>
                <c:pt idx="3928">
                  <c:v>25</c:v>
                </c:pt>
                <c:pt idx="3929">
                  <c:v>25</c:v>
                </c:pt>
                <c:pt idx="3930">
                  <c:v>25</c:v>
                </c:pt>
                <c:pt idx="3931">
                  <c:v>25</c:v>
                </c:pt>
                <c:pt idx="3932">
                  <c:v>25</c:v>
                </c:pt>
                <c:pt idx="3933">
                  <c:v>25</c:v>
                </c:pt>
                <c:pt idx="3934">
                  <c:v>25</c:v>
                </c:pt>
                <c:pt idx="3935">
                  <c:v>25</c:v>
                </c:pt>
                <c:pt idx="3936">
                  <c:v>25</c:v>
                </c:pt>
                <c:pt idx="3937">
                  <c:v>25</c:v>
                </c:pt>
                <c:pt idx="3938">
                  <c:v>25</c:v>
                </c:pt>
                <c:pt idx="3939">
                  <c:v>25</c:v>
                </c:pt>
                <c:pt idx="3940">
                  <c:v>25</c:v>
                </c:pt>
                <c:pt idx="3941">
                  <c:v>25</c:v>
                </c:pt>
                <c:pt idx="3942">
                  <c:v>25</c:v>
                </c:pt>
                <c:pt idx="3943">
                  <c:v>25</c:v>
                </c:pt>
                <c:pt idx="3944">
                  <c:v>25</c:v>
                </c:pt>
                <c:pt idx="3945">
                  <c:v>25</c:v>
                </c:pt>
                <c:pt idx="3946">
                  <c:v>25</c:v>
                </c:pt>
                <c:pt idx="3947">
                  <c:v>25</c:v>
                </c:pt>
                <c:pt idx="3948">
                  <c:v>25</c:v>
                </c:pt>
                <c:pt idx="3949">
                  <c:v>25</c:v>
                </c:pt>
                <c:pt idx="3950">
                  <c:v>25</c:v>
                </c:pt>
                <c:pt idx="3951">
                  <c:v>25</c:v>
                </c:pt>
                <c:pt idx="3952">
                  <c:v>25</c:v>
                </c:pt>
                <c:pt idx="3953">
                  <c:v>25</c:v>
                </c:pt>
                <c:pt idx="3954">
                  <c:v>25</c:v>
                </c:pt>
                <c:pt idx="3955">
                  <c:v>25</c:v>
                </c:pt>
                <c:pt idx="3956">
                  <c:v>25</c:v>
                </c:pt>
                <c:pt idx="3957">
                  <c:v>25</c:v>
                </c:pt>
                <c:pt idx="3958">
                  <c:v>25</c:v>
                </c:pt>
                <c:pt idx="3959">
                  <c:v>25</c:v>
                </c:pt>
                <c:pt idx="3960">
                  <c:v>25</c:v>
                </c:pt>
                <c:pt idx="3961">
                  <c:v>25</c:v>
                </c:pt>
                <c:pt idx="3962">
                  <c:v>25</c:v>
                </c:pt>
                <c:pt idx="3963">
                  <c:v>25</c:v>
                </c:pt>
                <c:pt idx="3964">
                  <c:v>25</c:v>
                </c:pt>
                <c:pt idx="3965">
                  <c:v>25</c:v>
                </c:pt>
                <c:pt idx="3966">
                  <c:v>25</c:v>
                </c:pt>
                <c:pt idx="3967">
                  <c:v>25</c:v>
                </c:pt>
                <c:pt idx="3968">
                  <c:v>25</c:v>
                </c:pt>
                <c:pt idx="3969">
                  <c:v>25</c:v>
                </c:pt>
                <c:pt idx="3970">
                  <c:v>25</c:v>
                </c:pt>
                <c:pt idx="3971">
                  <c:v>25</c:v>
                </c:pt>
                <c:pt idx="3972">
                  <c:v>25</c:v>
                </c:pt>
                <c:pt idx="3973">
                  <c:v>25</c:v>
                </c:pt>
                <c:pt idx="3974">
                  <c:v>25</c:v>
                </c:pt>
                <c:pt idx="3975">
                  <c:v>25</c:v>
                </c:pt>
                <c:pt idx="3976">
                  <c:v>25</c:v>
                </c:pt>
                <c:pt idx="3977">
                  <c:v>25</c:v>
                </c:pt>
                <c:pt idx="3978">
                  <c:v>25</c:v>
                </c:pt>
                <c:pt idx="3979">
                  <c:v>25</c:v>
                </c:pt>
                <c:pt idx="3980">
                  <c:v>25</c:v>
                </c:pt>
                <c:pt idx="3981">
                  <c:v>25</c:v>
                </c:pt>
                <c:pt idx="3982">
                  <c:v>25</c:v>
                </c:pt>
                <c:pt idx="3983">
                  <c:v>25</c:v>
                </c:pt>
                <c:pt idx="3984">
                  <c:v>25</c:v>
                </c:pt>
                <c:pt idx="3985">
                  <c:v>25</c:v>
                </c:pt>
                <c:pt idx="3986">
                  <c:v>25</c:v>
                </c:pt>
                <c:pt idx="3987">
                  <c:v>25</c:v>
                </c:pt>
                <c:pt idx="3988">
                  <c:v>25</c:v>
                </c:pt>
                <c:pt idx="3989">
                  <c:v>25</c:v>
                </c:pt>
                <c:pt idx="3990">
                  <c:v>25</c:v>
                </c:pt>
                <c:pt idx="3991">
                  <c:v>25</c:v>
                </c:pt>
                <c:pt idx="3992">
                  <c:v>25</c:v>
                </c:pt>
                <c:pt idx="3993">
                  <c:v>25</c:v>
                </c:pt>
                <c:pt idx="3994">
                  <c:v>25</c:v>
                </c:pt>
                <c:pt idx="3995">
                  <c:v>25</c:v>
                </c:pt>
                <c:pt idx="3996">
                  <c:v>25</c:v>
                </c:pt>
                <c:pt idx="3997">
                  <c:v>25</c:v>
                </c:pt>
                <c:pt idx="3998">
                  <c:v>25</c:v>
                </c:pt>
                <c:pt idx="3999">
                  <c:v>25</c:v>
                </c:pt>
                <c:pt idx="4000">
                  <c:v>25</c:v>
                </c:pt>
                <c:pt idx="4001">
                  <c:v>25</c:v>
                </c:pt>
                <c:pt idx="4002">
                  <c:v>25</c:v>
                </c:pt>
                <c:pt idx="4003">
                  <c:v>25</c:v>
                </c:pt>
                <c:pt idx="4004">
                  <c:v>25</c:v>
                </c:pt>
                <c:pt idx="4005">
                  <c:v>25</c:v>
                </c:pt>
                <c:pt idx="4006">
                  <c:v>25</c:v>
                </c:pt>
                <c:pt idx="4007">
                  <c:v>25</c:v>
                </c:pt>
                <c:pt idx="4008">
                  <c:v>25</c:v>
                </c:pt>
                <c:pt idx="4009">
                  <c:v>25</c:v>
                </c:pt>
                <c:pt idx="4010">
                  <c:v>25</c:v>
                </c:pt>
                <c:pt idx="4011">
                  <c:v>25</c:v>
                </c:pt>
                <c:pt idx="4012">
                  <c:v>25</c:v>
                </c:pt>
                <c:pt idx="4013">
                  <c:v>25</c:v>
                </c:pt>
                <c:pt idx="4014">
                  <c:v>25</c:v>
                </c:pt>
                <c:pt idx="4015">
                  <c:v>25</c:v>
                </c:pt>
                <c:pt idx="4016">
                  <c:v>25</c:v>
                </c:pt>
                <c:pt idx="4017">
                  <c:v>25</c:v>
                </c:pt>
                <c:pt idx="4018">
                  <c:v>25</c:v>
                </c:pt>
                <c:pt idx="4019">
                  <c:v>25</c:v>
                </c:pt>
                <c:pt idx="4020">
                  <c:v>25</c:v>
                </c:pt>
                <c:pt idx="4021">
                  <c:v>25</c:v>
                </c:pt>
                <c:pt idx="4022">
                  <c:v>25</c:v>
                </c:pt>
                <c:pt idx="4023">
                  <c:v>25</c:v>
                </c:pt>
                <c:pt idx="4024">
                  <c:v>25</c:v>
                </c:pt>
                <c:pt idx="4025">
                  <c:v>25</c:v>
                </c:pt>
                <c:pt idx="4026">
                  <c:v>25</c:v>
                </c:pt>
                <c:pt idx="4027">
                  <c:v>25</c:v>
                </c:pt>
                <c:pt idx="4028">
                  <c:v>25</c:v>
                </c:pt>
                <c:pt idx="4029">
                  <c:v>25</c:v>
                </c:pt>
                <c:pt idx="4030">
                  <c:v>25</c:v>
                </c:pt>
                <c:pt idx="4031">
                  <c:v>25</c:v>
                </c:pt>
                <c:pt idx="4032">
                  <c:v>25</c:v>
                </c:pt>
                <c:pt idx="4033">
                  <c:v>25</c:v>
                </c:pt>
                <c:pt idx="4034">
                  <c:v>25</c:v>
                </c:pt>
                <c:pt idx="4035">
                  <c:v>25</c:v>
                </c:pt>
                <c:pt idx="4036">
                  <c:v>25</c:v>
                </c:pt>
                <c:pt idx="4037">
                  <c:v>25</c:v>
                </c:pt>
                <c:pt idx="4038">
                  <c:v>25</c:v>
                </c:pt>
                <c:pt idx="4039">
                  <c:v>25</c:v>
                </c:pt>
                <c:pt idx="4040">
                  <c:v>25</c:v>
                </c:pt>
                <c:pt idx="4041">
                  <c:v>25</c:v>
                </c:pt>
                <c:pt idx="4042">
                  <c:v>25</c:v>
                </c:pt>
                <c:pt idx="4043">
                  <c:v>25</c:v>
                </c:pt>
                <c:pt idx="4044">
                  <c:v>25</c:v>
                </c:pt>
                <c:pt idx="4045">
                  <c:v>25</c:v>
                </c:pt>
                <c:pt idx="4046">
                  <c:v>25</c:v>
                </c:pt>
                <c:pt idx="4047">
                  <c:v>25</c:v>
                </c:pt>
                <c:pt idx="4048">
                  <c:v>25</c:v>
                </c:pt>
                <c:pt idx="4049">
                  <c:v>25</c:v>
                </c:pt>
                <c:pt idx="4050">
                  <c:v>25</c:v>
                </c:pt>
                <c:pt idx="4051">
                  <c:v>25</c:v>
                </c:pt>
                <c:pt idx="4052">
                  <c:v>25</c:v>
                </c:pt>
                <c:pt idx="4053">
                  <c:v>25</c:v>
                </c:pt>
                <c:pt idx="4054">
                  <c:v>25</c:v>
                </c:pt>
                <c:pt idx="4055">
                  <c:v>25</c:v>
                </c:pt>
                <c:pt idx="4056">
                  <c:v>25</c:v>
                </c:pt>
                <c:pt idx="4057">
                  <c:v>25</c:v>
                </c:pt>
                <c:pt idx="4058">
                  <c:v>25</c:v>
                </c:pt>
                <c:pt idx="4059">
                  <c:v>25</c:v>
                </c:pt>
                <c:pt idx="4060">
                  <c:v>25</c:v>
                </c:pt>
                <c:pt idx="4061">
                  <c:v>25</c:v>
                </c:pt>
                <c:pt idx="4062">
                  <c:v>25</c:v>
                </c:pt>
                <c:pt idx="4063">
                  <c:v>25</c:v>
                </c:pt>
                <c:pt idx="4064">
                  <c:v>25</c:v>
                </c:pt>
                <c:pt idx="4065">
                  <c:v>25</c:v>
                </c:pt>
                <c:pt idx="4066">
                  <c:v>25</c:v>
                </c:pt>
                <c:pt idx="4067">
                  <c:v>25</c:v>
                </c:pt>
                <c:pt idx="4068">
                  <c:v>25</c:v>
                </c:pt>
                <c:pt idx="4069">
                  <c:v>25</c:v>
                </c:pt>
                <c:pt idx="4070">
                  <c:v>25</c:v>
                </c:pt>
                <c:pt idx="4071">
                  <c:v>25</c:v>
                </c:pt>
                <c:pt idx="4072">
                  <c:v>25</c:v>
                </c:pt>
                <c:pt idx="4073">
                  <c:v>25</c:v>
                </c:pt>
                <c:pt idx="4074">
                  <c:v>25</c:v>
                </c:pt>
                <c:pt idx="4075">
                  <c:v>25</c:v>
                </c:pt>
                <c:pt idx="4076">
                  <c:v>25</c:v>
                </c:pt>
                <c:pt idx="4077">
                  <c:v>25</c:v>
                </c:pt>
                <c:pt idx="4078">
                  <c:v>25</c:v>
                </c:pt>
                <c:pt idx="4079">
                  <c:v>25</c:v>
                </c:pt>
                <c:pt idx="4080">
                  <c:v>25</c:v>
                </c:pt>
                <c:pt idx="4081">
                  <c:v>25</c:v>
                </c:pt>
                <c:pt idx="4082">
                  <c:v>25</c:v>
                </c:pt>
                <c:pt idx="4083">
                  <c:v>25</c:v>
                </c:pt>
                <c:pt idx="4084">
                  <c:v>25</c:v>
                </c:pt>
                <c:pt idx="4085">
                  <c:v>25</c:v>
                </c:pt>
                <c:pt idx="4086">
                  <c:v>25</c:v>
                </c:pt>
                <c:pt idx="4087">
                  <c:v>25</c:v>
                </c:pt>
                <c:pt idx="4088">
                  <c:v>25</c:v>
                </c:pt>
                <c:pt idx="4089">
                  <c:v>25</c:v>
                </c:pt>
                <c:pt idx="4090">
                  <c:v>25</c:v>
                </c:pt>
                <c:pt idx="4091">
                  <c:v>25</c:v>
                </c:pt>
                <c:pt idx="4092">
                  <c:v>25</c:v>
                </c:pt>
                <c:pt idx="4093">
                  <c:v>25</c:v>
                </c:pt>
                <c:pt idx="4094">
                  <c:v>25</c:v>
                </c:pt>
                <c:pt idx="4095">
                  <c:v>25</c:v>
                </c:pt>
                <c:pt idx="4096">
                  <c:v>25</c:v>
                </c:pt>
                <c:pt idx="4097">
                  <c:v>25</c:v>
                </c:pt>
                <c:pt idx="4098">
                  <c:v>25</c:v>
                </c:pt>
                <c:pt idx="4099">
                  <c:v>25</c:v>
                </c:pt>
                <c:pt idx="4100">
                  <c:v>25</c:v>
                </c:pt>
                <c:pt idx="4101">
                  <c:v>25</c:v>
                </c:pt>
                <c:pt idx="4102">
                  <c:v>25</c:v>
                </c:pt>
                <c:pt idx="4103">
                  <c:v>25</c:v>
                </c:pt>
                <c:pt idx="4104">
                  <c:v>25</c:v>
                </c:pt>
                <c:pt idx="4105">
                  <c:v>25</c:v>
                </c:pt>
                <c:pt idx="4106">
                  <c:v>25</c:v>
                </c:pt>
                <c:pt idx="4107">
                  <c:v>25</c:v>
                </c:pt>
                <c:pt idx="4108">
                  <c:v>25</c:v>
                </c:pt>
                <c:pt idx="4109">
                  <c:v>25</c:v>
                </c:pt>
                <c:pt idx="4110">
                  <c:v>25</c:v>
                </c:pt>
                <c:pt idx="4111">
                  <c:v>25</c:v>
                </c:pt>
                <c:pt idx="4112">
                  <c:v>25</c:v>
                </c:pt>
                <c:pt idx="4113">
                  <c:v>25</c:v>
                </c:pt>
                <c:pt idx="4114">
                  <c:v>25</c:v>
                </c:pt>
                <c:pt idx="4115">
                  <c:v>25</c:v>
                </c:pt>
                <c:pt idx="4116">
                  <c:v>25</c:v>
                </c:pt>
                <c:pt idx="4117">
                  <c:v>25</c:v>
                </c:pt>
                <c:pt idx="4118">
                  <c:v>25</c:v>
                </c:pt>
                <c:pt idx="4119">
                  <c:v>25</c:v>
                </c:pt>
                <c:pt idx="4120">
                  <c:v>25</c:v>
                </c:pt>
                <c:pt idx="4121">
                  <c:v>25</c:v>
                </c:pt>
                <c:pt idx="4122">
                  <c:v>25</c:v>
                </c:pt>
                <c:pt idx="4123">
                  <c:v>25</c:v>
                </c:pt>
                <c:pt idx="4124">
                  <c:v>25</c:v>
                </c:pt>
                <c:pt idx="4125">
                  <c:v>25</c:v>
                </c:pt>
                <c:pt idx="4126">
                  <c:v>25</c:v>
                </c:pt>
                <c:pt idx="4127">
                  <c:v>25</c:v>
                </c:pt>
                <c:pt idx="4128">
                  <c:v>25</c:v>
                </c:pt>
                <c:pt idx="4129">
                  <c:v>25</c:v>
                </c:pt>
                <c:pt idx="4130">
                  <c:v>25</c:v>
                </c:pt>
                <c:pt idx="4131">
                  <c:v>25</c:v>
                </c:pt>
                <c:pt idx="4132">
                  <c:v>25</c:v>
                </c:pt>
                <c:pt idx="4133">
                  <c:v>25</c:v>
                </c:pt>
                <c:pt idx="4134">
                  <c:v>25</c:v>
                </c:pt>
                <c:pt idx="4135">
                  <c:v>25</c:v>
                </c:pt>
                <c:pt idx="4136">
                  <c:v>25</c:v>
                </c:pt>
                <c:pt idx="4137">
                  <c:v>25</c:v>
                </c:pt>
                <c:pt idx="4138">
                  <c:v>25</c:v>
                </c:pt>
                <c:pt idx="4139">
                  <c:v>25</c:v>
                </c:pt>
                <c:pt idx="4140">
                  <c:v>25</c:v>
                </c:pt>
                <c:pt idx="4141">
                  <c:v>25</c:v>
                </c:pt>
                <c:pt idx="4142">
                  <c:v>25</c:v>
                </c:pt>
                <c:pt idx="4143">
                  <c:v>25</c:v>
                </c:pt>
                <c:pt idx="4144">
                  <c:v>25</c:v>
                </c:pt>
                <c:pt idx="4145">
                  <c:v>25</c:v>
                </c:pt>
                <c:pt idx="4146">
                  <c:v>25</c:v>
                </c:pt>
                <c:pt idx="4147">
                  <c:v>25</c:v>
                </c:pt>
                <c:pt idx="4148">
                  <c:v>25</c:v>
                </c:pt>
                <c:pt idx="4149">
                  <c:v>25</c:v>
                </c:pt>
                <c:pt idx="4150">
                  <c:v>25</c:v>
                </c:pt>
                <c:pt idx="4151">
                  <c:v>25</c:v>
                </c:pt>
                <c:pt idx="4152">
                  <c:v>25</c:v>
                </c:pt>
                <c:pt idx="4153">
                  <c:v>25</c:v>
                </c:pt>
                <c:pt idx="4154">
                  <c:v>25</c:v>
                </c:pt>
                <c:pt idx="4155">
                  <c:v>25</c:v>
                </c:pt>
                <c:pt idx="4156">
                  <c:v>25</c:v>
                </c:pt>
                <c:pt idx="4157">
                  <c:v>25</c:v>
                </c:pt>
                <c:pt idx="4158">
                  <c:v>25</c:v>
                </c:pt>
                <c:pt idx="4159">
                  <c:v>25</c:v>
                </c:pt>
                <c:pt idx="4160">
                  <c:v>25</c:v>
                </c:pt>
                <c:pt idx="4161">
                  <c:v>25</c:v>
                </c:pt>
                <c:pt idx="4162">
                  <c:v>25</c:v>
                </c:pt>
                <c:pt idx="4163">
                  <c:v>25</c:v>
                </c:pt>
                <c:pt idx="4164">
                  <c:v>25</c:v>
                </c:pt>
                <c:pt idx="4165">
                  <c:v>25</c:v>
                </c:pt>
                <c:pt idx="4166">
                  <c:v>25</c:v>
                </c:pt>
                <c:pt idx="4167">
                  <c:v>25</c:v>
                </c:pt>
                <c:pt idx="4168">
                  <c:v>25</c:v>
                </c:pt>
                <c:pt idx="4169">
                  <c:v>25</c:v>
                </c:pt>
                <c:pt idx="4170">
                  <c:v>25</c:v>
                </c:pt>
                <c:pt idx="4171">
                  <c:v>25</c:v>
                </c:pt>
                <c:pt idx="4172">
                  <c:v>25</c:v>
                </c:pt>
                <c:pt idx="4173">
                  <c:v>25</c:v>
                </c:pt>
                <c:pt idx="4174">
                  <c:v>25</c:v>
                </c:pt>
                <c:pt idx="4175">
                  <c:v>25</c:v>
                </c:pt>
                <c:pt idx="4176">
                  <c:v>25</c:v>
                </c:pt>
                <c:pt idx="4177">
                  <c:v>25</c:v>
                </c:pt>
                <c:pt idx="4178">
                  <c:v>25</c:v>
                </c:pt>
                <c:pt idx="4179">
                  <c:v>25</c:v>
                </c:pt>
                <c:pt idx="4180">
                  <c:v>25</c:v>
                </c:pt>
                <c:pt idx="4181">
                  <c:v>25</c:v>
                </c:pt>
                <c:pt idx="4182">
                  <c:v>25</c:v>
                </c:pt>
                <c:pt idx="4183">
                  <c:v>25</c:v>
                </c:pt>
                <c:pt idx="4184">
                  <c:v>25</c:v>
                </c:pt>
                <c:pt idx="4185">
                  <c:v>25</c:v>
                </c:pt>
                <c:pt idx="4186">
                  <c:v>25</c:v>
                </c:pt>
                <c:pt idx="4187">
                  <c:v>25</c:v>
                </c:pt>
                <c:pt idx="4188">
                  <c:v>25</c:v>
                </c:pt>
                <c:pt idx="4189">
                  <c:v>25</c:v>
                </c:pt>
                <c:pt idx="4190">
                  <c:v>25</c:v>
                </c:pt>
                <c:pt idx="4191">
                  <c:v>25</c:v>
                </c:pt>
                <c:pt idx="4192">
                  <c:v>25</c:v>
                </c:pt>
                <c:pt idx="4193">
                  <c:v>25</c:v>
                </c:pt>
                <c:pt idx="4194">
                  <c:v>25</c:v>
                </c:pt>
                <c:pt idx="4195">
                  <c:v>25</c:v>
                </c:pt>
                <c:pt idx="4196">
                  <c:v>25</c:v>
                </c:pt>
                <c:pt idx="4197">
                  <c:v>25</c:v>
                </c:pt>
                <c:pt idx="4198">
                  <c:v>25</c:v>
                </c:pt>
                <c:pt idx="4199">
                  <c:v>25</c:v>
                </c:pt>
                <c:pt idx="4200">
                  <c:v>25</c:v>
                </c:pt>
                <c:pt idx="4201">
                  <c:v>25</c:v>
                </c:pt>
                <c:pt idx="4202">
                  <c:v>25</c:v>
                </c:pt>
                <c:pt idx="4203">
                  <c:v>25</c:v>
                </c:pt>
                <c:pt idx="4204">
                  <c:v>25</c:v>
                </c:pt>
                <c:pt idx="4205">
                  <c:v>25</c:v>
                </c:pt>
                <c:pt idx="4206">
                  <c:v>25</c:v>
                </c:pt>
                <c:pt idx="4207">
                  <c:v>25</c:v>
                </c:pt>
                <c:pt idx="4208">
                  <c:v>25</c:v>
                </c:pt>
                <c:pt idx="4209">
                  <c:v>25</c:v>
                </c:pt>
                <c:pt idx="4210">
                  <c:v>25</c:v>
                </c:pt>
                <c:pt idx="4211">
                  <c:v>25</c:v>
                </c:pt>
                <c:pt idx="4212">
                  <c:v>25</c:v>
                </c:pt>
                <c:pt idx="4213">
                  <c:v>25</c:v>
                </c:pt>
                <c:pt idx="4214">
                  <c:v>25</c:v>
                </c:pt>
                <c:pt idx="4215">
                  <c:v>25</c:v>
                </c:pt>
                <c:pt idx="4216">
                  <c:v>25</c:v>
                </c:pt>
                <c:pt idx="4217">
                  <c:v>25</c:v>
                </c:pt>
                <c:pt idx="4218">
                  <c:v>25</c:v>
                </c:pt>
                <c:pt idx="4219">
                  <c:v>25</c:v>
                </c:pt>
                <c:pt idx="4220">
                  <c:v>25</c:v>
                </c:pt>
                <c:pt idx="4221">
                  <c:v>25</c:v>
                </c:pt>
                <c:pt idx="4222">
                  <c:v>25</c:v>
                </c:pt>
                <c:pt idx="4223">
                  <c:v>25</c:v>
                </c:pt>
                <c:pt idx="4224">
                  <c:v>25</c:v>
                </c:pt>
                <c:pt idx="4225">
                  <c:v>25</c:v>
                </c:pt>
                <c:pt idx="4226">
                  <c:v>25</c:v>
                </c:pt>
                <c:pt idx="4227">
                  <c:v>25</c:v>
                </c:pt>
                <c:pt idx="4228">
                  <c:v>25</c:v>
                </c:pt>
                <c:pt idx="4229">
                  <c:v>25</c:v>
                </c:pt>
                <c:pt idx="4230">
                  <c:v>25</c:v>
                </c:pt>
                <c:pt idx="4231">
                  <c:v>25</c:v>
                </c:pt>
                <c:pt idx="4232">
                  <c:v>25</c:v>
                </c:pt>
                <c:pt idx="4233">
                  <c:v>25</c:v>
                </c:pt>
                <c:pt idx="4234">
                  <c:v>25</c:v>
                </c:pt>
                <c:pt idx="4235">
                  <c:v>25</c:v>
                </c:pt>
                <c:pt idx="4236">
                  <c:v>25</c:v>
                </c:pt>
                <c:pt idx="4237">
                  <c:v>25</c:v>
                </c:pt>
                <c:pt idx="4238">
                  <c:v>25</c:v>
                </c:pt>
                <c:pt idx="4239">
                  <c:v>25</c:v>
                </c:pt>
                <c:pt idx="4240">
                  <c:v>25</c:v>
                </c:pt>
                <c:pt idx="4241">
                  <c:v>25</c:v>
                </c:pt>
                <c:pt idx="4242">
                  <c:v>25</c:v>
                </c:pt>
                <c:pt idx="4243">
                  <c:v>25</c:v>
                </c:pt>
                <c:pt idx="4244">
                  <c:v>25</c:v>
                </c:pt>
                <c:pt idx="4245">
                  <c:v>25</c:v>
                </c:pt>
                <c:pt idx="4246">
                  <c:v>25</c:v>
                </c:pt>
                <c:pt idx="4247">
                  <c:v>25</c:v>
                </c:pt>
                <c:pt idx="4248">
                  <c:v>25</c:v>
                </c:pt>
                <c:pt idx="4249">
                  <c:v>25</c:v>
                </c:pt>
                <c:pt idx="4250">
                  <c:v>25</c:v>
                </c:pt>
                <c:pt idx="4251">
                  <c:v>25</c:v>
                </c:pt>
                <c:pt idx="4252">
                  <c:v>25</c:v>
                </c:pt>
                <c:pt idx="4253">
                  <c:v>25</c:v>
                </c:pt>
                <c:pt idx="4254">
                  <c:v>25</c:v>
                </c:pt>
                <c:pt idx="4255">
                  <c:v>25</c:v>
                </c:pt>
                <c:pt idx="4256">
                  <c:v>25</c:v>
                </c:pt>
                <c:pt idx="4257">
                  <c:v>25</c:v>
                </c:pt>
                <c:pt idx="4258">
                  <c:v>25</c:v>
                </c:pt>
                <c:pt idx="4259">
                  <c:v>25</c:v>
                </c:pt>
                <c:pt idx="4260">
                  <c:v>25</c:v>
                </c:pt>
                <c:pt idx="4261">
                  <c:v>25</c:v>
                </c:pt>
                <c:pt idx="4262">
                  <c:v>25</c:v>
                </c:pt>
                <c:pt idx="4263">
                  <c:v>25</c:v>
                </c:pt>
                <c:pt idx="4264">
                  <c:v>25</c:v>
                </c:pt>
                <c:pt idx="4265">
                  <c:v>25</c:v>
                </c:pt>
                <c:pt idx="4266">
                  <c:v>25</c:v>
                </c:pt>
                <c:pt idx="4267">
                  <c:v>25</c:v>
                </c:pt>
                <c:pt idx="4268">
                  <c:v>25</c:v>
                </c:pt>
                <c:pt idx="4269">
                  <c:v>25</c:v>
                </c:pt>
                <c:pt idx="4270">
                  <c:v>25</c:v>
                </c:pt>
                <c:pt idx="4271">
                  <c:v>25</c:v>
                </c:pt>
                <c:pt idx="4272">
                  <c:v>25</c:v>
                </c:pt>
                <c:pt idx="4273">
                  <c:v>25</c:v>
                </c:pt>
                <c:pt idx="4274">
                  <c:v>25</c:v>
                </c:pt>
                <c:pt idx="4275">
                  <c:v>25</c:v>
                </c:pt>
                <c:pt idx="4276">
                  <c:v>25</c:v>
                </c:pt>
                <c:pt idx="4277">
                  <c:v>25</c:v>
                </c:pt>
                <c:pt idx="4278">
                  <c:v>25</c:v>
                </c:pt>
                <c:pt idx="4279">
                  <c:v>25</c:v>
                </c:pt>
                <c:pt idx="4280">
                  <c:v>25</c:v>
                </c:pt>
                <c:pt idx="4281">
                  <c:v>25</c:v>
                </c:pt>
                <c:pt idx="4282">
                  <c:v>25</c:v>
                </c:pt>
                <c:pt idx="4283">
                  <c:v>25</c:v>
                </c:pt>
                <c:pt idx="4284">
                  <c:v>25</c:v>
                </c:pt>
                <c:pt idx="4285">
                  <c:v>25</c:v>
                </c:pt>
                <c:pt idx="4286">
                  <c:v>25</c:v>
                </c:pt>
                <c:pt idx="4287">
                  <c:v>25</c:v>
                </c:pt>
                <c:pt idx="4288">
                  <c:v>25</c:v>
                </c:pt>
                <c:pt idx="4289">
                  <c:v>25</c:v>
                </c:pt>
                <c:pt idx="4290">
                  <c:v>25</c:v>
                </c:pt>
                <c:pt idx="4291">
                  <c:v>25</c:v>
                </c:pt>
                <c:pt idx="4292">
                  <c:v>25</c:v>
                </c:pt>
                <c:pt idx="4293">
                  <c:v>25</c:v>
                </c:pt>
                <c:pt idx="4294">
                  <c:v>25</c:v>
                </c:pt>
                <c:pt idx="4295">
                  <c:v>25</c:v>
                </c:pt>
                <c:pt idx="4296">
                  <c:v>25</c:v>
                </c:pt>
                <c:pt idx="4297">
                  <c:v>25</c:v>
                </c:pt>
                <c:pt idx="4298">
                  <c:v>25</c:v>
                </c:pt>
                <c:pt idx="4299">
                  <c:v>25</c:v>
                </c:pt>
                <c:pt idx="4300">
                  <c:v>25</c:v>
                </c:pt>
                <c:pt idx="4301">
                  <c:v>25</c:v>
                </c:pt>
                <c:pt idx="4302">
                  <c:v>25</c:v>
                </c:pt>
                <c:pt idx="4303">
                  <c:v>25</c:v>
                </c:pt>
                <c:pt idx="4304">
                  <c:v>25</c:v>
                </c:pt>
                <c:pt idx="4305">
                  <c:v>25</c:v>
                </c:pt>
                <c:pt idx="4306">
                  <c:v>25</c:v>
                </c:pt>
                <c:pt idx="4307">
                  <c:v>25</c:v>
                </c:pt>
                <c:pt idx="4308">
                  <c:v>25</c:v>
                </c:pt>
                <c:pt idx="4309">
                  <c:v>25</c:v>
                </c:pt>
                <c:pt idx="4310">
                  <c:v>25</c:v>
                </c:pt>
                <c:pt idx="4311">
                  <c:v>25</c:v>
                </c:pt>
                <c:pt idx="4312">
                  <c:v>25</c:v>
                </c:pt>
                <c:pt idx="4313">
                  <c:v>25</c:v>
                </c:pt>
                <c:pt idx="4314">
                  <c:v>25</c:v>
                </c:pt>
                <c:pt idx="4315">
                  <c:v>25</c:v>
                </c:pt>
                <c:pt idx="4316">
                  <c:v>25</c:v>
                </c:pt>
                <c:pt idx="4317">
                  <c:v>25</c:v>
                </c:pt>
                <c:pt idx="4318">
                  <c:v>25</c:v>
                </c:pt>
                <c:pt idx="4319">
                  <c:v>25</c:v>
                </c:pt>
                <c:pt idx="4320">
                  <c:v>25</c:v>
                </c:pt>
                <c:pt idx="4321">
                  <c:v>25</c:v>
                </c:pt>
                <c:pt idx="4322">
                  <c:v>25</c:v>
                </c:pt>
                <c:pt idx="4323">
                  <c:v>25</c:v>
                </c:pt>
                <c:pt idx="4324">
                  <c:v>25</c:v>
                </c:pt>
                <c:pt idx="4325">
                  <c:v>25</c:v>
                </c:pt>
                <c:pt idx="4326">
                  <c:v>25</c:v>
                </c:pt>
                <c:pt idx="4327">
                  <c:v>25</c:v>
                </c:pt>
                <c:pt idx="4328">
                  <c:v>25</c:v>
                </c:pt>
                <c:pt idx="4329">
                  <c:v>25</c:v>
                </c:pt>
                <c:pt idx="4330">
                  <c:v>25</c:v>
                </c:pt>
                <c:pt idx="4331">
                  <c:v>25</c:v>
                </c:pt>
                <c:pt idx="4332">
                  <c:v>25</c:v>
                </c:pt>
                <c:pt idx="4333">
                  <c:v>25</c:v>
                </c:pt>
                <c:pt idx="4334">
                  <c:v>25</c:v>
                </c:pt>
                <c:pt idx="4335">
                  <c:v>25</c:v>
                </c:pt>
                <c:pt idx="4336">
                  <c:v>25</c:v>
                </c:pt>
                <c:pt idx="4337">
                  <c:v>25</c:v>
                </c:pt>
                <c:pt idx="4338">
                  <c:v>25</c:v>
                </c:pt>
                <c:pt idx="4339">
                  <c:v>25</c:v>
                </c:pt>
                <c:pt idx="4340">
                  <c:v>25</c:v>
                </c:pt>
                <c:pt idx="4341">
                  <c:v>25</c:v>
                </c:pt>
                <c:pt idx="4342">
                  <c:v>25</c:v>
                </c:pt>
                <c:pt idx="4343">
                  <c:v>25</c:v>
                </c:pt>
                <c:pt idx="4344">
                  <c:v>25</c:v>
                </c:pt>
                <c:pt idx="4345">
                  <c:v>25</c:v>
                </c:pt>
                <c:pt idx="4346">
                  <c:v>25</c:v>
                </c:pt>
                <c:pt idx="4347">
                  <c:v>25</c:v>
                </c:pt>
                <c:pt idx="4348">
                  <c:v>25</c:v>
                </c:pt>
                <c:pt idx="4349">
                  <c:v>25</c:v>
                </c:pt>
                <c:pt idx="4350">
                  <c:v>25</c:v>
                </c:pt>
                <c:pt idx="4351">
                  <c:v>25</c:v>
                </c:pt>
                <c:pt idx="4352">
                  <c:v>25</c:v>
                </c:pt>
                <c:pt idx="4353">
                  <c:v>25</c:v>
                </c:pt>
                <c:pt idx="4354">
                  <c:v>25</c:v>
                </c:pt>
                <c:pt idx="4355">
                  <c:v>25</c:v>
                </c:pt>
                <c:pt idx="4356">
                  <c:v>25</c:v>
                </c:pt>
                <c:pt idx="4357">
                  <c:v>25</c:v>
                </c:pt>
                <c:pt idx="4358">
                  <c:v>25</c:v>
                </c:pt>
                <c:pt idx="4359">
                  <c:v>25</c:v>
                </c:pt>
                <c:pt idx="4360">
                  <c:v>25</c:v>
                </c:pt>
                <c:pt idx="4361">
                  <c:v>25</c:v>
                </c:pt>
                <c:pt idx="4362">
                  <c:v>25</c:v>
                </c:pt>
                <c:pt idx="4363">
                  <c:v>25</c:v>
                </c:pt>
                <c:pt idx="4364">
                  <c:v>25</c:v>
                </c:pt>
                <c:pt idx="4365">
                  <c:v>25</c:v>
                </c:pt>
                <c:pt idx="4366">
                  <c:v>25</c:v>
                </c:pt>
                <c:pt idx="4367">
                  <c:v>25</c:v>
                </c:pt>
                <c:pt idx="4368">
                  <c:v>25</c:v>
                </c:pt>
                <c:pt idx="4369">
                  <c:v>25</c:v>
                </c:pt>
                <c:pt idx="4370">
                  <c:v>25</c:v>
                </c:pt>
                <c:pt idx="4371">
                  <c:v>25</c:v>
                </c:pt>
                <c:pt idx="4372">
                  <c:v>25</c:v>
                </c:pt>
                <c:pt idx="4373">
                  <c:v>25</c:v>
                </c:pt>
                <c:pt idx="4374">
                  <c:v>25</c:v>
                </c:pt>
                <c:pt idx="4375">
                  <c:v>25</c:v>
                </c:pt>
                <c:pt idx="4376">
                  <c:v>25</c:v>
                </c:pt>
                <c:pt idx="4377">
                  <c:v>25</c:v>
                </c:pt>
                <c:pt idx="4378">
                  <c:v>25</c:v>
                </c:pt>
                <c:pt idx="4379">
                  <c:v>25</c:v>
                </c:pt>
                <c:pt idx="4380">
                  <c:v>25</c:v>
                </c:pt>
                <c:pt idx="4381">
                  <c:v>25</c:v>
                </c:pt>
                <c:pt idx="4382">
                  <c:v>25</c:v>
                </c:pt>
                <c:pt idx="4383">
                  <c:v>25</c:v>
                </c:pt>
                <c:pt idx="4384">
                  <c:v>25</c:v>
                </c:pt>
                <c:pt idx="4385">
                  <c:v>25</c:v>
                </c:pt>
                <c:pt idx="4386">
                  <c:v>25</c:v>
                </c:pt>
                <c:pt idx="4387">
                  <c:v>25</c:v>
                </c:pt>
                <c:pt idx="4388">
                  <c:v>25</c:v>
                </c:pt>
                <c:pt idx="4389">
                  <c:v>25</c:v>
                </c:pt>
                <c:pt idx="4390">
                  <c:v>25</c:v>
                </c:pt>
                <c:pt idx="4391">
                  <c:v>25</c:v>
                </c:pt>
                <c:pt idx="4392">
                  <c:v>25</c:v>
                </c:pt>
                <c:pt idx="4393">
                  <c:v>25</c:v>
                </c:pt>
                <c:pt idx="4394">
                  <c:v>25</c:v>
                </c:pt>
                <c:pt idx="4395">
                  <c:v>25</c:v>
                </c:pt>
                <c:pt idx="4396">
                  <c:v>25</c:v>
                </c:pt>
                <c:pt idx="4397">
                  <c:v>25</c:v>
                </c:pt>
                <c:pt idx="4398">
                  <c:v>25</c:v>
                </c:pt>
                <c:pt idx="4399">
                  <c:v>25</c:v>
                </c:pt>
                <c:pt idx="4400">
                  <c:v>25</c:v>
                </c:pt>
                <c:pt idx="4401">
                  <c:v>25</c:v>
                </c:pt>
                <c:pt idx="4402">
                  <c:v>25</c:v>
                </c:pt>
                <c:pt idx="4403">
                  <c:v>25</c:v>
                </c:pt>
                <c:pt idx="4404">
                  <c:v>25</c:v>
                </c:pt>
                <c:pt idx="4405">
                  <c:v>25</c:v>
                </c:pt>
                <c:pt idx="4406">
                  <c:v>25</c:v>
                </c:pt>
                <c:pt idx="4407">
                  <c:v>25</c:v>
                </c:pt>
                <c:pt idx="4408">
                  <c:v>25</c:v>
                </c:pt>
                <c:pt idx="4409">
                  <c:v>25</c:v>
                </c:pt>
                <c:pt idx="4410">
                  <c:v>25</c:v>
                </c:pt>
                <c:pt idx="4411">
                  <c:v>25</c:v>
                </c:pt>
                <c:pt idx="4412">
                  <c:v>25</c:v>
                </c:pt>
                <c:pt idx="4413">
                  <c:v>25</c:v>
                </c:pt>
                <c:pt idx="4414">
                  <c:v>25</c:v>
                </c:pt>
                <c:pt idx="4415">
                  <c:v>25</c:v>
                </c:pt>
                <c:pt idx="4416">
                  <c:v>25</c:v>
                </c:pt>
                <c:pt idx="4417">
                  <c:v>25</c:v>
                </c:pt>
                <c:pt idx="4418">
                  <c:v>25</c:v>
                </c:pt>
                <c:pt idx="4419">
                  <c:v>25</c:v>
                </c:pt>
                <c:pt idx="4420">
                  <c:v>25</c:v>
                </c:pt>
                <c:pt idx="4421">
                  <c:v>25</c:v>
                </c:pt>
                <c:pt idx="4422">
                  <c:v>25</c:v>
                </c:pt>
              </c:numCache>
            </c:numRef>
          </c:val>
          <c:smooth val="0"/>
          <c:extLst>
            <c:ext xmlns:c16="http://schemas.microsoft.com/office/drawing/2014/chart" uri="{C3380CC4-5D6E-409C-BE32-E72D297353CC}">
              <c16:uniqueId val="{00000003-F616-4C72-A622-D5455DDD9B24}"/>
            </c:ext>
          </c:extLst>
        </c:ser>
        <c:dLbls>
          <c:showLegendKey val="0"/>
          <c:showVal val="0"/>
          <c:showCatName val="0"/>
          <c:showSerName val="0"/>
          <c:showPercent val="0"/>
          <c:showBubbleSize val="0"/>
        </c:dLbls>
        <c:marker val="1"/>
        <c:smooth val="0"/>
        <c:axId val="730738776"/>
        <c:axId val="730739760"/>
      </c:lineChart>
      <c:dateAx>
        <c:axId val="730738776"/>
        <c:scaling>
          <c:orientation val="minMax"/>
          <c:max val="46054"/>
          <c:min val="45689"/>
        </c:scaling>
        <c:delete val="0"/>
        <c:axPos val="b"/>
        <c:numFmt formatCode="m/d/yyyy"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0739760"/>
        <c:crosses val="autoZero"/>
        <c:auto val="1"/>
        <c:lblOffset val="100"/>
        <c:baseTimeUnit val="days"/>
      </c:dateAx>
      <c:valAx>
        <c:axId val="730739760"/>
        <c:scaling>
          <c:orientation val="minMax"/>
          <c:max val="6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a:latin typeface="Times New Roman" panose="02020603050405020304" pitchFamily="18" charset="0"/>
                    <a:cs typeface="Times New Roman" panose="02020603050405020304" pitchFamily="18" charset="0"/>
                  </a:rPr>
                  <a:t>µg/m</a:t>
                </a:r>
                <a:r>
                  <a:rPr lang="en-AU" baseline="30000">
                    <a:latin typeface="Times New Roman" panose="02020603050405020304" pitchFamily="18" charset="0"/>
                    <a:cs typeface="Times New Roman" panose="02020603050405020304" pitchFamily="18" charset="0"/>
                  </a:rPr>
                  <a:t>3</a:t>
                </a:r>
                <a:endParaRPr lang="en-AU"/>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AU"/>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0738776"/>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Entry>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en-AU" sz="1800"/>
              <a:t>PM2.5</a:t>
            </a:r>
            <a:r>
              <a:rPr lang="en-AU" sz="1800" baseline="0"/>
              <a:t> Monitoring - 2025</a:t>
            </a:r>
          </a:p>
        </c:rich>
      </c:tx>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6.4401287218716879E-2"/>
          <c:y val="9.6768402284758318E-2"/>
          <c:w val="0.89123980398916625"/>
          <c:h val="0.72329114146844853"/>
        </c:manualLayout>
      </c:layout>
      <c:barChart>
        <c:barDir val="col"/>
        <c:grouping val="clustered"/>
        <c:varyColors val="0"/>
        <c:ser>
          <c:idx val="0"/>
          <c:order val="0"/>
          <c:tx>
            <c:strRef>
              <c:f>'2025 PM2.5 Daily Results'!$D$1</c:f>
              <c:strCache>
                <c:ptCount val="1"/>
                <c:pt idx="0">
                  <c:v>PM2.5 24/hr Average</c:v>
                </c:pt>
              </c:strCache>
            </c:strRef>
          </c:tx>
          <c:spPr>
            <a:solidFill>
              <a:schemeClr val="bg1">
                <a:lumMod val="50000"/>
              </a:schemeClr>
            </a:solidFill>
            <a:ln>
              <a:noFill/>
            </a:ln>
            <a:effectLst/>
          </c:spPr>
          <c:invertIfNegative val="0"/>
          <c:cat>
            <c:numRef>
              <c:f>'2025 PM2.5 Daily Results'!$A$2:$A$367</c:f>
              <c:numCache>
                <c:formatCode>m/d/yyyy</c:formatCode>
                <c:ptCount val="366"/>
                <c:pt idx="0">
                  <c:v>45658</c:v>
                </c:pt>
                <c:pt idx="1">
                  <c:v>45659</c:v>
                </c:pt>
                <c:pt idx="2">
                  <c:v>45660</c:v>
                </c:pt>
                <c:pt idx="3">
                  <c:v>45661</c:v>
                </c:pt>
                <c:pt idx="4">
                  <c:v>45662</c:v>
                </c:pt>
                <c:pt idx="5">
                  <c:v>45663</c:v>
                </c:pt>
                <c:pt idx="6">
                  <c:v>45664</c:v>
                </c:pt>
                <c:pt idx="7">
                  <c:v>45665</c:v>
                </c:pt>
                <c:pt idx="8">
                  <c:v>45666</c:v>
                </c:pt>
                <c:pt idx="9">
                  <c:v>45667</c:v>
                </c:pt>
                <c:pt idx="10">
                  <c:v>45668</c:v>
                </c:pt>
                <c:pt idx="11">
                  <c:v>45669</c:v>
                </c:pt>
                <c:pt idx="12">
                  <c:v>45670</c:v>
                </c:pt>
                <c:pt idx="13">
                  <c:v>45671</c:v>
                </c:pt>
                <c:pt idx="14">
                  <c:v>45672</c:v>
                </c:pt>
                <c:pt idx="15">
                  <c:v>45673</c:v>
                </c:pt>
                <c:pt idx="16">
                  <c:v>45674</c:v>
                </c:pt>
                <c:pt idx="17">
                  <c:v>45675</c:v>
                </c:pt>
                <c:pt idx="18">
                  <c:v>45676</c:v>
                </c:pt>
                <c:pt idx="19">
                  <c:v>45677</c:v>
                </c:pt>
                <c:pt idx="20">
                  <c:v>45678</c:v>
                </c:pt>
                <c:pt idx="21">
                  <c:v>45679</c:v>
                </c:pt>
                <c:pt idx="22">
                  <c:v>45680</c:v>
                </c:pt>
                <c:pt idx="23">
                  <c:v>45681</c:v>
                </c:pt>
                <c:pt idx="24">
                  <c:v>45682</c:v>
                </c:pt>
                <c:pt idx="25">
                  <c:v>45683</c:v>
                </c:pt>
                <c:pt idx="26">
                  <c:v>45684</c:v>
                </c:pt>
                <c:pt idx="27">
                  <c:v>45685</c:v>
                </c:pt>
                <c:pt idx="28">
                  <c:v>45686</c:v>
                </c:pt>
                <c:pt idx="29">
                  <c:v>45687</c:v>
                </c:pt>
                <c:pt idx="30">
                  <c:v>45688</c:v>
                </c:pt>
                <c:pt idx="31">
                  <c:v>45689</c:v>
                </c:pt>
                <c:pt idx="32">
                  <c:v>45690</c:v>
                </c:pt>
                <c:pt idx="33">
                  <c:v>45691</c:v>
                </c:pt>
                <c:pt idx="34">
                  <c:v>45692</c:v>
                </c:pt>
                <c:pt idx="35">
                  <c:v>45693</c:v>
                </c:pt>
                <c:pt idx="36">
                  <c:v>45694</c:v>
                </c:pt>
                <c:pt idx="37">
                  <c:v>45695</c:v>
                </c:pt>
                <c:pt idx="38">
                  <c:v>45696</c:v>
                </c:pt>
                <c:pt idx="39">
                  <c:v>45697</c:v>
                </c:pt>
                <c:pt idx="40">
                  <c:v>45698</c:v>
                </c:pt>
                <c:pt idx="41">
                  <c:v>45699</c:v>
                </c:pt>
                <c:pt idx="42">
                  <c:v>45700</c:v>
                </c:pt>
                <c:pt idx="43">
                  <c:v>45701</c:v>
                </c:pt>
                <c:pt idx="44">
                  <c:v>45702</c:v>
                </c:pt>
                <c:pt idx="45">
                  <c:v>45703</c:v>
                </c:pt>
                <c:pt idx="46">
                  <c:v>45704</c:v>
                </c:pt>
                <c:pt idx="47">
                  <c:v>45705</c:v>
                </c:pt>
                <c:pt idx="48">
                  <c:v>45706</c:v>
                </c:pt>
                <c:pt idx="49">
                  <c:v>45707</c:v>
                </c:pt>
                <c:pt idx="50">
                  <c:v>45708</c:v>
                </c:pt>
                <c:pt idx="51">
                  <c:v>45709</c:v>
                </c:pt>
                <c:pt idx="52">
                  <c:v>45710</c:v>
                </c:pt>
                <c:pt idx="53">
                  <c:v>45711</c:v>
                </c:pt>
                <c:pt idx="54">
                  <c:v>45712</c:v>
                </c:pt>
                <c:pt idx="55">
                  <c:v>45713</c:v>
                </c:pt>
                <c:pt idx="56">
                  <c:v>45714</c:v>
                </c:pt>
                <c:pt idx="57">
                  <c:v>45715</c:v>
                </c:pt>
                <c:pt idx="58">
                  <c:v>45716</c:v>
                </c:pt>
                <c:pt idx="59">
                  <c:v>45717</c:v>
                </c:pt>
                <c:pt idx="60">
                  <c:v>45718</c:v>
                </c:pt>
                <c:pt idx="61">
                  <c:v>45719</c:v>
                </c:pt>
                <c:pt idx="62">
                  <c:v>45720</c:v>
                </c:pt>
                <c:pt idx="63">
                  <c:v>45721</c:v>
                </c:pt>
                <c:pt idx="64">
                  <c:v>45722</c:v>
                </c:pt>
                <c:pt idx="65">
                  <c:v>45723</c:v>
                </c:pt>
                <c:pt idx="66">
                  <c:v>45724</c:v>
                </c:pt>
                <c:pt idx="67">
                  <c:v>45725</c:v>
                </c:pt>
                <c:pt idx="68">
                  <c:v>45726</c:v>
                </c:pt>
                <c:pt idx="69">
                  <c:v>45727</c:v>
                </c:pt>
                <c:pt idx="70">
                  <c:v>45728</c:v>
                </c:pt>
                <c:pt idx="71">
                  <c:v>45729</c:v>
                </c:pt>
                <c:pt idx="72">
                  <c:v>45730</c:v>
                </c:pt>
                <c:pt idx="73">
                  <c:v>45731</c:v>
                </c:pt>
                <c:pt idx="74">
                  <c:v>45732</c:v>
                </c:pt>
                <c:pt idx="75">
                  <c:v>45733</c:v>
                </c:pt>
                <c:pt idx="76">
                  <c:v>45734</c:v>
                </c:pt>
                <c:pt idx="77">
                  <c:v>45735</c:v>
                </c:pt>
                <c:pt idx="78">
                  <c:v>45736</c:v>
                </c:pt>
                <c:pt idx="79">
                  <c:v>45737</c:v>
                </c:pt>
                <c:pt idx="80">
                  <c:v>45738</c:v>
                </c:pt>
                <c:pt idx="81">
                  <c:v>45739</c:v>
                </c:pt>
                <c:pt idx="82">
                  <c:v>45740</c:v>
                </c:pt>
                <c:pt idx="83">
                  <c:v>45741</c:v>
                </c:pt>
                <c:pt idx="84">
                  <c:v>45742</c:v>
                </c:pt>
                <c:pt idx="85">
                  <c:v>45743</c:v>
                </c:pt>
                <c:pt idx="86">
                  <c:v>45744</c:v>
                </c:pt>
                <c:pt idx="87">
                  <c:v>45745</c:v>
                </c:pt>
                <c:pt idx="88">
                  <c:v>45746</c:v>
                </c:pt>
                <c:pt idx="89">
                  <c:v>45747</c:v>
                </c:pt>
                <c:pt idx="90">
                  <c:v>45748</c:v>
                </c:pt>
                <c:pt idx="91">
                  <c:v>45749</c:v>
                </c:pt>
                <c:pt idx="92">
                  <c:v>45750</c:v>
                </c:pt>
                <c:pt idx="93">
                  <c:v>45751</c:v>
                </c:pt>
                <c:pt idx="94">
                  <c:v>45752</c:v>
                </c:pt>
                <c:pt idx="95">
                  <c:v>45753</c:v>
                </c:pt>
                <c:pt idx="96">
                  <c:v>45754</c:v>
                </c:pt>
                <c:pt idx="97">
                  <c:v>45755</c:v>
                </c:pt>
                <c:pt idx="98">
                  <c:v>45756</c:v>
                </c:pt>
                <c:pt idx="99">
                  <c:v>45757</c:v>
                </c:pt>
                <c:pt idx="100">
                  <c:v>45758</c:v>
                </c:pt>
                <c:pt idx="101">
                  <c:v>45759</c:v>
                </c:pt>
                <c:pt idx="102">
                  <c:v>45760</c:v>
                </c:pt>
                <c:pt idx="103">
                  <c:v>45761</c:v>
                </c:pt>
                <c:pt idx="104">
                  <c:v>45762</c:v>
                </c:pt>
                <c:pt idx="105">
                  <c:v>45763</c:v>
                </c:pt>
                <c:pt idx="106">
                  <c:v>45764</c:v>
                </c:pt>
                <c:pt idx="107">
                  <c:v>45765</c:v>
                </c:pt>
                <c:pt idx="108">
                  <c:v>45766</c:v>
                </c:pt>
                <c:pt idx="109">
                  <c:v>45767</c:v>
                </c:pt>
                <c:pt idx="110">
                  <c:v>45768</c:v>
                </c:pt>
                <c:pt idx="111">
                  <c:v>45769</c:v>
                </c:pt>
                <c:pt idx="112">
                  <c:v>45770</c:v>
                </c:pt>
                <c:pt idx="113">
                  <c:v>45771</c:v>
                </c:pt>
                <c:pt idx="114">
                  <c:v>45772</c:v>
                </c:pt>
                <c:pt idx="115">
                  <c:v>45773</c:v>
                </c:pt>
                <c:pt idx="116">
                  <c:v>45774</c:v>
                </c:pt>
                <c:pt idx="117">
                  <c:v>45775</c:v>
                </c:pt>
                <c:pt idx="118">
                  <c:v>45776</c:v>
                </c:pt>
                <c:pt idx="119">
                  <c:v>45777</c:v>
                </c:pt>
                <c:pt idx="120">
                  <c:v>45778</c:v>
                </c:pt>
                <c:pt idx="121">
                  <c:v>45779</c:v>
                </c:pt>
                <c:pt idx="122">
                  <c:v>45780</c:v>
                </c:pt>
                <c:pt idx="123">
                  <c:v>45781</c:v>
                </c:pt>
                <c:pt idx="124">
                  <c:v>45782</c:v>
                </c:pt>
                <c:pt idx="125">
                  <c:v>45783</c:v>
                </c:pt>
                <c:pt idx="126">
                  <c:v>45784</c:v>
                </c:pt>
                <c:pt idx="127">
                  <c:v>45785</c:v>
                </c:pt>
                <c:pt idx="128">
                  <c:v>45786</c:v>
                </c:pt>
                <c:pt idx="129">
                  <c:v>45787</c:v>
                </c:pt>
                <c:pt idx="130">
                  <c:v>45788</c:v>
                </c:pt>
                <c:pt idx="131">
                  <c:v>45789</c:v>
                </c:pt>
                <c:pt idx="132">
                  <c:v>45790</c:v>
                </c:pt>
                <c:pt idx="133">
                  <c:v>45791</c:v>
                </c:pt>
                <c:pt idx="134">
                  <c:v>45792</c:v>
                </c:pt>
                <c:pt idx="135">
                  <c:v>45793</c:v>
                </c:pt>
                <c:pt idx="136">
                  <c:v>45794</c:v>
                </c:pt>
                <c:pt idx="137">
                  <c:v>45795</c:v>
                </c:pt>
                <c:pt idx="138">
                  <c:v>45796</c:v>
                </c:pt>
                <c:pt idx="139">
                  <c:v>45797</c:v>
                </c:pt>
                <c:pt idx="140">
                  <c:v>45798</c:v>
                </c:pt>
                <c:pt idx="141">
                  <c:v>45799</c:v>
                </c:pt>
                <c:pt idx="142">
                  <c:v>45800</c:v>
                </c:pt>
                <c:pt idx="143">
                  <c:v>45801</c:v>
                </c:pt>
                <c:pt idx="144">
                  <c:v>45802</c:v>
                </c:pt>
                <c:pt idx="145">
                  <c:v>45803</c:v>
                </c:pt>
                <c:pt idx="146">
                  <c:v>45804</c:v>
                </c:pt>
                <c:pt idx="147">
                  <c:v>45805</c:v>
                </c:pt>
                <c:pt idx="148">
                  <c:v>45806</c:v>
                </c:pt>
                <c:pt idx="149">
                  <c:v>45807</c:v>
                </c:pt>
                <c:pt idx="150">
                  <c:v>45808</c:v>
                </c:pt>
                <c:pt idx="151">
                  <c:v>45809</c:v>
                </c:pt>
                <c:pt idx="152">
                  <c:v>45810</c:v>
                </c:pt>
                <c:pt idx="153">
                  <c:v>45811</c:v>
                </c:pt>
                <c:pt idx="154">
                  <c:v>45812</c:v>
                </c:pt>
                <c:pt idx="155">
                  <c:v>45813</c:v>
                </c:pt>
                <c:pt idx="156">
                  <c:v>45814</c:v>
                </c:pt>
                <c:pt idx="157">
                  <c:v>45815</c:v>
                </c:pt>
                <c:pt idx="158">
                  <c:v>45816</c:v>
                </c:pt>
                <c:pt idx="159">
                  <c:v>45817</c:v>
                </c:pt>
                <c:pt idx="160">
                  <c:v>45818</c:v>
                </c:pt>
                <c:pt idx="161">
                  <c:v>45819</c:v>
                </c:pt>
                <c:pt idx="162">
                  <c:v>45820</c:v>
                </c:pt>
                <c:pt idx="163">
                  <c:v>45821</c:v>
                </c:pt>
                <c:pt idx="164">
                  <c:v>45822</c:v>
                </c:pt>
                <c:pt idx="165">
                  <c:v>45823</c:v>
                </c:pt>
                <c:pt idx="166">
                  <c:v>45824</c:v>
                </c:pt>
                <c:pt idx="167">
                  <c:v>45825</c:v>
                </c:pt>
                <c:pt idx="168">
                  <c:v>45826</c:v>
                </c:pt>
                <c:pt idx="169">
                  <c:v>45827</c:v>
                </c:pt>
                <c:pt idx="170">
                  <c:v>45828</c:v>
                </c:pt>
                <c:pt idx="171">
                  <c:v>45829</c:v>
                </c:pt>
                <c:pt idx="172">
                  <c:v>45830</c:v>
                </c:pt>
                <c:pt idx="173">
                  <c:v>45831</c:v>
                </c:pt>
                <c:pt idx="174">
                  <c:v>45832</c:v>
                </c:pt>
                <c:pt idx="175">
                  <c:v>45833</c:v>
                </c:pt>
                <c:pt idx="176">
                  <c:v>45834</c:v>
                </c:pt>
                <c:pt idx="177">
                  <c:v>45835</c:v>
                </c:pt>
                <c:pt idx="178">
                  <c:v>45836</c:v>
                </c:pt>
                <c:pt idx="179">
                  <c:v>45837</c:v>
                </c:pt>
                <c:pt idx="180">
                  <c:v>45838</c:v>
                </c:pt>
                <c:pt idx="181">
                  <c:v>45839</c:v>
                </c:pt>
                <c:pt idx="182">
                  <c:v>45840</c:v>
                </c:pt>
                <c:pt idx="183">
                  <c:v>45841</c:v>
                </c:pt>
                <c:pt idx="184">
                  <c:v>45842</c:v>
                </c:pt>
                <c:pt idx="185">
                  <c:v>45843</c:v>
                </c:pt>
                <c:pt idx="186">
                  <c:v>45844</c:v>
                </c:pt>
                <c:pt idx="187">
                  <c:v>45845</c:v>
                </c:pt>
                <c:pt idx="188">
                  <c:v>45846</c:v>
                </c:pt>
                <c:pt idx="189">
                  <c:v>45847</c:v>
                </c:pt>
                <c:pt idx="190">
                  <c:v>45848</c:v>
                </c:pt>
                <c:pt idx="191">
                  <c:v>45849</c:v>
                </c:pt>
                <c:pt idx="192">
                  <c:v>45850</c:v>
                </c:pt>
                <c:pt idx="193">
                  <c:v>45851</c:v>
                </c:pt>
                <c:pt idx="194">
                  <c:v>45852</c:v>
                </c:pt>
                <c:pt idx="195">
                  <c:v>45853</c:v>
                </c:pt>
                <c:pt idx="196">
                  <c:v>45854</c:v>
                </c:pt>
                <c:pt idx="197">
                  <c:v>45855</c:v>
                </c:pt>
                <c:pt idx="198">
                  <c:v>45856</c:v>
                </c:pt>
                <c:pt idx="199">
                  <c:v>45857</c:v>
                </c:pt>
                <c:pt idx="200">
                  <c:v>45858</c:v>
                </c:pt>
                <c:pt idx="201">
                  <c:v>45859</c:v>
                </c:pt>
                <c:pt idx="202">
                  <c:v>45860</c:v>
                </c:pt>
                <c:pt idx="203">
                  <c:v>45861</c:v>
                </c:pt>
                <c:pt idx="204">
                  <c:v>45862</c:v>
                </c:pt>
                <c:pt idx="205">
                  <c:v>45863</c:v>
                </c:pt>
                <c:pt idx="206">
                  <c:v>45864</c:v>
                </c:pt>
                <c:pt idx="207">
                  <c:v>45865</c:v>
                </c:pt>
                <c:pt idx="208">
                  <c:v>45866</c:v>
                </c:pt>
                <c:pt idx="209">
                  <c:v>45867</c:v>
                </c:pt>
                <c:pt idx="210">
                  <c:v>45868</c:v>
                </c:pt>
                <c:pt idx="211">
                  <c:v>45869</c:v>
                </c:pt>
                <c:pt idx="212">
                  <c:v>45870</c:v>
                </c:pt>
                <c:pt idx="213">
                  <c:v>45871</c:v>
                </c:pt>
                <c:pt idx="214">
                  <c:v>45872</c:v>
                </c:pt>
                <c:pt idx="215">
                  <c:v>45873</c:v>
                </c:pt>
                <c:pt idx="216">
                  <c:v>45874</c:v>
                </c:pt>
                <c:pt idx="217">
                  <c:v>45875</c:v>
                </c:pt>
                <c:pt idx="218">
                  <c:v>45876</c:v>
                </c:pt>
                <c:pt idx="219">
                  <c:v>45877</c:v>
                </c:pt>
                <c:pt idx="220">
                  <c:v>45878</c:v>
                </c:pt>
                <c:pt idx="221">
                  <c:v>45879</c:v>
                </c:pt>
                <c:pt idx="222">
                  <c:v>45880</c:v>
                </c:pt>
                <c:pt idx="223">
                  <c:v>45881</c:v>
                </c:pt>
                <c:pt idx="224">
                  <c:v>45882</c:v>
                </c:pt>
                <c:pt idx="225">
                  <c:v>45883</c:v>
                </c:pt>
                <c:pt idx="226">
                  <c:v>45884</c:v>
                </c:pt>
                <c:pt idx="227">
                  <c:v>45885</c:v>
                </c:pt>
                <c:pt idx="228">
                  <c:v>45886</c:v>
                </c:pt>
                <c:pt idx="229">
                  <c:v>45887</c:v>
                </c:pt>
                <c:pt idx="230">
                  <c:v>45888</c:v>
                </c:pt>
                <c:pt idx="231">
                  <c:v>45889</c:v>
                </c:pt>
                <c:pt idx="232">
                  <c:v>45890</c:v>
                </c:pt>
                <c:pt idx="233">
                  <c:v>45891</c:v>
                </c:pt>
                <c:pt idx="234">
                  <c:v>45892</c:v>
                </c:pt>
                <c:pt idx="235">
                  <c:v>45893</c:v>
                </c:pt>
                <c:pt idx="236">
                  <c:v>45894</c:v>
                </c:pt>
                <c:pt idx="237">
                  <c:v>45895</c:v>
                </c:pt>
                <c:pt idx="238">
                  <c:v>45896</c:v>
                </c:pt>
                <c:pt idx="239">
                  <c:v>45897</c:v>
                </c:pt>
                <c:pt idx="240">
                  <c:v>45898</c:v>
                </c:pt>
                <c:pt idx="241">
                  <c:v>45899</c:v>
                </c:pt>
                <c:pt idx="242">
                  <c:v>45900</c:v>
                </c:pt>
                <c:pt idx="243">
                  <c:v>45901</c:v>
                </c:pt>
                <c:pt idx="244">
                  <c:v>45902</c:v>
                </c:pt>
                <c:pt idx="245">
                  <c:v>45903</c:v>
                </c:pt>
                <c:pt idx="246">
                  <c:v>45904</c:v>
                </c:pt>
                <c:pt idx="247">
                  <c:v>45905</c:v>
                </c:pt>
                <c:pt idx="248">
                  <c:v>45906</c:v>
                </c:pt>
                <c:pt idx="249">
                  <c:v>45907</c:v>
                </c:pt>
                <c:pt idx="250">
                  <c:v>45908</c:v>
                </c:pt>
                <c:pt idx="251">
                  <c:v>45909</c:v>
                </c:pt>
                <c:pt idx="252">
                  <c:v>45910</c:v>
                </c:pt>
                <c:pt idx="253">
                  <c:v>45911</c:v>
                </c:pt>
                <c:pt idx="254">
                  <c:v>45912</c:v>
                </c:pt>
                <c:pt idx="255">
                  <c:v>45913</c:v>
                </c:pt>
                <c:pt idx="256">
                  <c:v>45914</c:v>
                </c:pt>
                <c:pt idx="257">
                  <c:v>45915</c:v>
                </c:pt>
                <c:pt idx="258">
                  <c:v>45916</c:v>
                </c:pt>
                <c:pt idx="259">
                  <c:v>45917</c:v>
                </c:pt>
                <c:pt idx="260">
                  <c:v>45918</c:v>
                </c:pt>
                <c:pt idx="261">
                  <c:v>45919</c:v>
                </c:pt>
                <c:pt idx="262">
                  <c:v>45920</c:v>
                </c:pt>
                <c:pt idx="263">
                  <c:v>45921</c:v>
                </c:pt>
                <c:pt idx="264">
                  <c:v>45922</c:v>
                </c:pt>
                <c:pt idx="265">
                  <c:v>45923</c:v>
                </c:pt>
                <c:pt idx="266">
                  <c:v>45924</c:v>
                </c:pt>
                <c:pt idx="267">
                  <c:v>45925</c:v>
                </c:pt>
                <c:pt idx="268">
                  <c:v>45926</c:v>
                </c:pt>
                <c:pt idx="269">
                  <c:v>45927</c:v>
                </c:pt>
                <c:pt idx="270">
                  <c:v>45928</c:v>
                </c:pt>
                <c:pt idx="271">
                  <c:v>45929</c:v>
                </c:pt>
                <c:pt idx="272">
                  <c:v>45930</c:v>
                </c:pt>
                <c:pt idx="273">
                  <c:v>45931</c:v>
                </c:pt>
                <c:pt idx="274">
                  <c:v>45932</c:v>
                </c:pt>
                <c:pt idx="275">
                  <c:v>45933</c:v>
                </c:pt>
                <c:pt idx="276">
                  <c:v>45934</c:v>
                </c:pt>
                <c:pt idx="277">
                  <c:v>45935</c:v>
                </c:pt>
                <c:pt idx="278">
                  <c:v>45936</c:v>
                </c:pt>
                <c:pt idx="279">
                  <c:v>45937</c:v>
                </c:pt>
                <c:pt idx="280">
                  <c:v>45938</c:v>
                </c:pt>
                <c:pt idx="281">
                  <c:v>45939</c:v>
                </c:pt>
                <c:pt idx="282">
                  <c:v>45940</c:v>
                </c:pt>
                <c:pt idx="283">
                  <c:v>45941</c:v>
                </c:pt>
                <c:pt idx="284">
                  <c:v>45942</c:v>
                </c:pt>
                <c:pt idx="285">
                  <c:v>45943</c:v>
                </c:pt>
                <c:pt idx="286">
                  <c:v>45944</c:v>
                </c:pt>
                <c:pt idx="287">
                  <c:v>45945</c:v>
                </c:pt>
                <c:pt idx="288">
                  <c:v>45946</c:v>
                </c:pt>
                <c:pt idx="289">
                  <c:v>45947</c:v>
                </c:pt>
                <c:pt idx="290">
                  <c:v>45948</c:v>
                </c:pt>
                <c:pt idx="291">
                  <c:v>45949</c:v>
                </c:pt>
                <c:pt idx="292">
                  <c:v>45950</c:v>
                </c:pt>
                <c:pt idx="293">
                  <c:v>45951</c:v>
                </c:pt>
                <c:pt idx="294">
                  <c:v>45952</c:v>
                </c:pt>
                <c:pt idx="295">
                  <c:v>45953</c:v>
                </c:pt>
                <c:pt idx="296">
                  <c:v>45954</c:v>
                </c:pt>
                <c:pt idx="297">
                  <c:v>45955</c:v>
                </c:pt>
                <c:pt idx="298">
                  <c:v>45956</c:v>
                </c:pt>
                <c:pt idx="299">
                  <c:v>45957</c:v>
                </c:pt>
                <c:pt idx="300">
                  <c:v>45958</c:v>
                </c:pt>
                <c:pt idx="301">
                  <c:v>45959</c:v>
                </c:pt>
                <c:pt idx="302">
                  <c:v>45960</c:v>
                </c:pt>
                <c:pt idx="303">
                  <c:v>45961</c:v>
                </c:pt>
                <c:pt idx="304">
                  <c:v>45962</c:v>
                </c:pt>
                <c:pt idx="305">
                  <c:v>45963</c:v>
                </c:pt>
                <c:pt idx="306">
                  <c:v>45964</c:v>
                </c:pt>
                <c:pt idx="307">
                  <c:v>45965</c:v>
                </c:pt>
                <c:pt idx="308">
                  <c:v>45966</c:v>
                </c:pt>
                <c:pt idx="309">
                  <c:v>45967</c:v>
                </c:pt>
                <c:pt idx="310">
                  <c:v>45968</c:v>
                </c:pt>
                <c:pt idx="311">
                  <c:v>45969</c:v>
                </c:pt>
                <c:pt idx="312">
                  <c:v>45970</c:v>
                </c:pt>
                <c:pt idx="313">
                  <c:v>45971</c:v>
                </c:pt>
                <c:pt idx="314">
                  <c:v>45972</c:v>
                </c:pt>
                <c:pt idx="315">
                  <c:v>45973</c:v>
                </c:pt>
                <c:pt idx="316">
                  <c:v>45974</c:v>
                </c:pt>
                <c:pt idx="317">
                  <c:v>45975</c:v>
                </c:pt>
                <c:pt idx="318">
                  <c:v>45976</c:v>
                </c:pt>
                <c:pt idx="319">
                  <c:v>45977</c:v>
                </c:pt>
                <c:pt idx="320">
                  <c:v>45978</c:v>
                </c:pt>
                <c:pt idx="321">
                  <c:v>45979</c:v>
                </c:pt>
                <c:pt idx="322">
                  <c:v>45980</c:v>
                </c:pt>
                <c:pt idx="323">
                  <c:v>45981</c:v>
                </c:pt>
                <c:pt idx="324">
                  <c:v>45982</c:v>
                </c:pt>
                <c:pt idx="325">
                  <c:v>45983</c:v>
                </c:pt>
                <c:pt idx="326">
                  <c:v>45984</c:v>
                </c:pt>
                <c:pt idx="327">
                  <c:v>45985</c:v>
                </c:pt>
                <c:pt idx="328">
                  <c:v>45986</c:v>
                </c:pt>
                <c:pt idx="329">
                  <c:v>45987</c:v>
                </c:pt>
                <c:pt idx="330">
                  <c:v>45988</c:v>
                </c:pt>
                <c:pt idx="331">
                  <c:v>45989</c:v>
                </c:pt>
                <c:pt idx="332">
                  <c:v>45990</c:v>
                </c:pt>
                <c:pt idx="333">
                  <c:v>45991</c:v>
                </c:pt>
                <c:pt idx="334">
                  <c:v>45992</c:v>
                </c:pt>
                <c:pt idx="335">
                  <c:v>45993</c:v>
                </c:pt>
                <c:pt idx="336">
                  <c:v>45994</c:v>
                </c:pt>
                <c:pt idx="337">
                  <c:v>45995</c:v>
                </c:pt>
                <c:pt idx="338">
                  <c:v>45996</c:v>
                </c:pt>
                <c:pt idx="339">
                  <c:v>45997</c:v>
                </c:pt>
                <c:pt idx="340">
                  <c:v>45998</c:v>
                </c:pt>
                <c:pt idx="341">
                  <c:v>45999</c:v>
                </c:pt>
                <c:pt idx="342">
                  <c:v>46000</c:v>
                </c:pt>
                <c:pt idx="343">
                  <c:v>46001</c:v>
                </c:pt>
                <c:pt idx="344">
                  <c:v>46002</c:v>
                </c:pt>
                <c:pt idx="345">
                  <c:v>46003</c:v>
                </c:pt>
                <c:pt idx="346">
                  <c:v>46004</c:v>
                </c:pt>
                <c:pt idx="347">
                  <c:v>46005</c:v>
                </c:pt>
                <c:pt idx="348">
                  <c:v>46006</c:v>
                </c:pt>
                <c:pt idx="349">
                  <c:v>46007</c:v>
                </c:pt>
                <c:pt idx="350">
                  <c:v>46008</c:v>
                </c:pt>
                <c:pt idx="351">
                  <c:v>46009</c:v>
                </c:pt>
                <c:pt idx="352">
                  <c:v>46010</c:v>
                </c:pt>
                <c:pt idx="353">
                  <c:v>46011</c:v>
                </c:pt>
                <c:pt idx="354">
                  <c:v>46012</c:v>
                </c:pt>
                <c:pt idx="355">
                  <c:v>46013</c:v>
                </c:pt>
                <c:pt idx="356">
                  <c:v>46014</c:v>
                </c:pt>
                <c:pt idx="357">
                  <c:v>46015</c:v>
                </c:pt>
                <c:pt idx="358">
                  <c:v>46016</c:v>
                </c:pt>
                <c:pt idx="359">
                  <c:v>46017</c:v>
                </c:pt>
                <c:pt idx="360">
                  <c:v>46018</c:v>
                </c:pt>
                <c:pt idx="361">
                  <c:v>46019</c:v>
                </c:pt>
                <c:pt idx="362">
                  <c:v>46020</c:v>
                </c:pt>
                <c:pt idx="363">
                  <c:v>46021</c:v>
                </c:pt>
                <c:pt idx="364">
                  <c:v>46022</c:v>
                </c:pt>
                <c:pt idx="365">
                  <c:v>46023</c:v>
                </c:pt>
              </c:numCache>
            </c:numRef>
          </c:cat>
          <c:val>
            <c:numRef>
              <c:f>'2025 PM2.5 Daily Results'!$D$2:$D$367</c:f>
              <c:numCache>
                <c:formatCode>General</c:formatCode>
                <c:ptCount val="366"/>
                <c:pt idx="0">
                  <c:v>14.818402583333331</c:v>
                </c:pt>
                <c:pt idx="1">
                  <c:v>9.0565972916666677</c:v>
                </c:pt>
                <c:pt idx="2">
                  <c:v>7.1159722500000013</c:v>
                </c:pt>
                <c:pt idx="3">
                  <c:v>8.3274303333333322</c:v>
                </c:pt>
                <c:pt idx="4">
                  <c:v>10.243749708333333</c:v>
                </c:pt>
                <c:pt idx="5">
                  <c:v>14.550347208333335</c:v>
                </c:pt>
                <c:pt idx="6">
                  <c:v>10.792014375000001</c:v>
                </c:pt>
                <c:pt idx="7">
                  <c:v>5.0130957619047605</c:v>
                </c:pt>
                <c:pt idx="8">
                  <c:v>7.7880047272727273</c:v>
                </c:pt>
                <c:pt idx="9">
                  <c:v>8.0722223333333343</c:v>
                </c:pt>
                <c:pt idx="10">
                  <c:v>6.1423607500000008</c:v>
                </c:pt>
                <c:pt idx="11">
                  <c:v>8.7649308749999992</c:v>
                </c:pt>
                <c:pt idx="12">
                  <c:v>7.8395835416666673</c:v>
                </c:pt>
                <c:pt idx="13">
                  <c:v>11.701388916666668</c:v>
                </c:pt>
                <c:pt idx="14">
                  <c:v>12.440000299999999</c:v>
                </c:pt>
                <c:pt idx="15">
                  <c:v>0</c:v>
                </c:pt>
                <c:pt idx="16">
                  <c:v>0</c:v>
                </c:pt>
                <c:pt idx="17">
                  <c:v>12.112820769230769</c:v>
                </c:pt>
                <c:pt idx="18">
                  <c:v>7.3736115833333322</c:v>
                </c:pt>
                <c:pt idx="19">
                  <c:v>10.599123052631578</c:v>
                </c:pt>
                <c:pt idx="20">
                  <c:v>12.81180554166667</c:v>
                </c:pt>
                <c:pt idx="21">
                  <c:v>15.20138929166667</c:v>
                </c:pt>
                <c:pt idx="22">
                  <c:v>4.406904871428571</c:v>
                </c:pt>
                <c:pt idx="23">
                  <c:v>4.4666204583333338</c:v>
                </c:pt>
                <c:pt idx="24">
                  <c:v>3.851736125</c:v>
                </c:pt>
                <c:pt idx="25">
                  <c:v>5.4885415833333333</c:v>
                </c:pt>
                <c:pt idx="26">
                  <c:v>5.1993053749999998</c:v>
                </c:pt>
                <c:pt idx="27">
                  <c:v>5.1416664117647057</c:v>
                </c:pt>
                <c:pt idx="28">
                  <c:v>3.1072222666666667</c:v>
                </c:pt>
                <c:pt idx="29">
                  <c:v>4.7128475416666662</c:v>
                </c:pt>
                <c:pt idx="30">
                  <c:v>3.7770834166666667</c:v>
                </c:pt>
                <c:pt idx="31">
                  <c:v>3.7048613749999997</c:v>
                </c:pt>
                <c:pt idx="32">
                  <c:v>2.7874999583333335</c:v>
                </c:pt>
                <c:pt idx="33">
                  <c:v>2.5762396363636366</c:v>
                </c:pt>
                <c:pt idx="34">
                  <c:v>7.1904769285714289</c:v>
                </c:pt>
                <c:pt idx="35">
                  <c:v>8.4159722916666677</c:v>
                </c:pt>
                <c:pt idx="36">
                  <c:v>6.4524303750000014</c:v>
                </c:pt>
                <c:pt idx="37">
                  <c:v>4.9996527500000001</c:v>
                </c:pt>
                <c:pt idx="38">
                  <c:v>2.2791666541666671</c:v>
                </c:pt>
                <c:pt idx="39">
                  <c:v>6.1739582083333344</c:v>
                </c:pt>
                <c:pt idx="40">
                  <c:v>4.7166668041666657</c:v>
                </c:pt>
                <c:pt idx="41">
                  <c:v>2.1409721416666661</c:v>
                </c:pt>
                <c:pt idx="42">
                  <c:v>3.6102586250000006</c:v>
                </c:pt>
                <c:pt idx="43">
                  <c:v>6.4604162083333323</c:v>
                </c:pt>
                <c:pt idx="44">
                  <c:v>4.2986111666666673</c:v>
                </c:pt>
                <c:pt idx="45">
                  <c:v>4.713541833333335</c:v>
                </c:pt>
                <c:pt idx="46">
                  <c:v>2.2857639166666672</c:v>
                </c:pt>
                <c:pt idx="47">
                  <c:v>3.1361110416666662</c:v>
                </c:pt>
                <c:pt idx="48">
                  <c:v>3.7750000000000004</c:v>
                </c:pt>
                <c:pt idx="49">
                  <c:v>4.7458333333333327</c:v>
                </c:pt>
                <c:pt idx="50">
                  <c:v>2.054861125</c:v>
                </c:pt>
                <c:pt idx="51">
                  <c:v>2.8725693749999999</c:v>
                </c:pt>
                <c:pt idx="52">
                  <c:v>2.7937499166666666</c:v>
                </c:pt>
                <c:pt idx="53">
                  <c:v>4.3590278333333332</c:v>
                </c:pt>
                <c:pt idx="54">
                  <c:v>6.5482637499999994</c:v>
                </c:pt>
                <c:pt idx="55">
                  <c:v>5.2128472500000003</c:v>
                </c:pt>
                <c:pt idx="56">
                  <c:v>5.0597221249999995</c:v>
                </c:pt>
                <c:pt idx="57">
                  <c:v>4.3802084166666662</c:v>
                </c:pt>
                <c:pt idx="58">
                  <c:v>5.5482641250000002</c:v>
                </c:pt>
                <c:pt idx="59">
                  <c:v>8.211458583333334</c:v>
                </c:pt>
                <c:pt idx="60">
                  <c:v>6.6656254166666677</c:v>
                </c:pt>
                <c:pt idx="61">
                  <c:v>5.3201389166666671</c:v>
                </c:pt>
                <c:pt idx="62">
                  <c:v>4.4743055416666673</c:v>
                </c:pt>
                <c:pt idx="63">
                  <c:v>3.1163332000000001</c:v>
                </c:pt>
                <c:pt idx="64">
                  <c:v>0</c:v>
                </c:pt>
                <c:pt idx="65">
                  <c:v>4.4910259230769238</c:v>
                </c:pt>
                <c:pt idx="66">
                  <c:v>3.9256945000000005</c:v>
                </c:pt>
                <c:pt idx="67">
                  <c:v>2.6847222916666666</c:v>
                </c:pt>
                <c:pt idx="68">
                  <c:v>4.5729169166666681</c:v>
                </c:pt>
                <c:pt idx="69">
                  <c:v>2.6156249583333335</c:v>
                </c:pt>
                <c:pt idx="70">
                  <c:v>3.7616667333333336</c:v>
                </c:pt>
                <c:pt idx="71">
                  <c:v>4.3944444666666671</c:v>
                </c:pt>
                <c:pt idx="72">
                  <c:v>2.0510000000000002</c:v>
                </c:pt>
                <c:pt idx="73">
                  <c:v>0</c:v>
                </c:pt>
                <c:pt idx="74">
                  <c:v>4.5500000000000007</c:v>
                </c:pt>
                <c:pt idx="75">
                  <c:v>3.3197916250000001</c:v>
                </c:pt>
                <c:pt idx="76">
                  <c:v>3.2510416249999996</c:v>
                </c:pt>
                <c:pt idx="77">
                  <c:v>4.6608333750000002</c:v>
                </c:pt>
                <c:pt idx="78">
                  <c:v>4.950347083333333</c:v>
                </c:pt>
                <c:pt idx="79">
                  <c:v>3.6000000416666658</c:v>
                </c:pt>
                <c:pt idx="80">
                  <c:v>3.7565972083333334</c:v>
                </c:pt>
                <c:pt idx="81">
                  <c:v>3.0461806249999999</c:v>
                </c:pt>
                <c:pt idx="82">
                  <c:v>3.6888887916666664</c:v>
                </c:pt>
                <c:pt idx="83">
                  <c:v>3.3215277916666666</c:v>
                </c:pt>
                <c:pt idx="84">
                  <c:v>2.2180555583333326</c:v>
                </c:pt>
                <c:pt idx="85">
                  <c:v>3.2093749583333331</c:v>
                </c:pt>
                <c:pt idx="86">
                  <c:v>2.6017360833333338</c:v>
                </c:pt>
                <c:pt idx="87">
                  <c:v>3.0072916666666658</c:v>
                </c:pt>
                <c:pt idx="88">
                  <c:v>3.3434024999999998</c:v>
                </c:pt>
                <c:pt idx="89">
                  <c:v>2.9149306791666674</c:v>
                </c:pt>
                <c:pt idx="90">
                  <c:v>3.2173611249999996</c:v>
                </c:pt>
                <c:pt idx="91">
                  <c:v>4.0190971666666666</c:v>
                </c:pt>
                <c:pt idx="92">
                  <c:v>4.2881945000000004</c:v>
                </c:pt>
                <c:pt idx="93">
                  <c:v>8.4392360416666659</c:v>
                </c:pt>
                <c:pt idx="94">
                  <c:v>5.1107639999999996</c:v>
                </c:pt>
                <c:pt idx="95">
                  <c:v>4.7177084166666665</c:v>
                </c:pt>
                <c:pt idx="96">
                  <c:v>2.8114583749999995</c:v>
                </c:pt>
                <c:pt idx="97">
                  <c:v>4.4913193333333323</c:v>
                </c:pt>
                <c:pt idx="98">
                  <c:v>1.9576389041666662</c:v>
                </c:pt>
                <c:pt idx="99">
                  <c:v>3.6600694999999992</c:v>
                </c:pt>
                <c:pt idx="100">
                  <c:v>6.7267361666666661</c:v>
                </c:pt>
                <c:pt idx="101">
                  <c:v>7.3531243333333336</c:v>
                </c:pt>
                <c:pt idx="102">
                  <c:v>5.2361109416666665</c:v>
                </c:pt>
                <c:pt idx="103">
                  <c:v>4.4663195416666666</c:v>
                </c:pt>
                <c:pt idx="104">
                  <c:v>4.2201389166666674</c:v>
                </c:pt>
                <c:pt idx="105">
                  <c:v>4.9786530555555562</c:v>
                </c:pt>
                <c:pt idx="106">
                  <c:v>4.3937500000000016</c:v>
                </c:pt>
                <c:pt idx="107">
                  <c:v>3.3659722083333339</c:v>
                </c:pt>
                <c:pt idx="108">
                  <c:v>4.6072916666666677</c:v>
                </c:pt>
                <c:pt idx="109">
                  <c:v>6.103409291666666</c:v>
                </c:pt>
                <c:pt idx="110">
                  <c:v>5.5715277500000004</c:v>
                </c:pt>
                <c:pt idx="111">
                  <c:v>3.3718599130434792</c:v>
                </c:pt>
                <c:pt idx="112">
                  <c:v>3.8208337083333337</c:v>
                </c:pt>
                <c:pt idx="113">
                  <c:v>3.2204860833333342</c:v>
                </c:pt>
                <c:pt idx="114">
                  <c:v>4.0857638333333322</c:v>
                </c:pt>
                <c:pt idx="115">
                  <c:v>3.7885416250000001</c:v>
                </c:pt>
                <c:pt idx="116">
                  <c:v>2.5468749999999996</c:v>
                </c:pt>
                <c:pt idx="117">
                  <c:v>2.2663194166666671</c:v>
                </c:pt>
                <c:pt idx="118">
                  <c:v>3.9430555833333334</c:v>
                </c:pt>
                <c:pt idx="119">
                  <c:v>2.1965277083333334</c:v>
                </c:pt>
                <c:pt idx="120">
                  <c:v>1.7242107916666667</c:v>
                </c:pt>
                <c:pt idx="121">
                  <c:v>1.858289166666667</c:v>
                </c:pt>
                <c:pt idx="122">
                  <c:v>1.647569470833333</c:v>
                </c:pt>
                <c:pt idx="123">
                  <c:v>3.0600695000000004</c:v>
                </c:pt>
                <c:pt idx="124">
                  <c:v>2.7440340416666671</c:v>
                </c:pt>
                <c:pt idx="125">
                  <c:v>3.2642360416666665</c:v>
                </c:pt>
                <c:pt idx="126">
                  <c:v>4.1169190454545452</c:v>
                </c:pt>
                <c:pt idx="127">
                  <c:v>2.2458332916666675</c:v>
                </c:pt>
                <c:pt idx="128">
                  <c:v>2.5368056375000001</c:v>
                </c:pt>
                <c:pt idx="129">
                  <c:v>3.2955071869565211</c:v>
                </c:pt>
                <c:pt idx="130">
                  <c:v>3.4373014761904761</c:v>
                </c:pt>
                <c:pt idx="131">
                  <c:v>1.9108585291666671</c:v>
                </c:pt>
                <c:pt idx="132">
                  <c:v>2.3312499458333331</c:v>
                </c:pt>
                <c:pt idx="133">
                  <c:v>3.5465277499999996</c:v>
                </c:pt>
                <c:pt idx="134">
                  <c:v>6.0309027916666658</c:v>
                </c:pt>
                <c:pt idx="135">
                  <c:v>1.794097166666667</c:v>
                </c:pt>
                <c:pt idx="136">
                  <c:v>3.9892359999999996</c:v>
                </c:pt>
                <c:pt idx="137">
                  <c:v>4.7425506816818181</c:v>
                </c:pt>
                <c:pt idx="138">
                  <c:v>3.0797288750000003</c:v>
                </c:pt>
                <c:pt idx="139">
                  <c:v>2.8183081249999997</c:v>
                </c:pt>
                <c:pt idx="140">
                  <c:v>2.9337857499999997</c:v>
                </c:pt>
                <c:pt idx="141">
                  <c:v>3.1541666666666663</c:v>
                </c:pt>
                <c:pt idx="142">
                  <c:v>2.3600693749999997</c:v>
                </c:pt>
                <c:pt idx="143">
                  <c:v>1.505902775</c:v>
                </c:pt>
                <c:pt idx="144">
                  <c:v>3.6190972916666673</c:v>
                </c:pt>
                <c:pt idx="145">
                  <c:v>4.9715277500000008</c:v>
                </c:pt>
                <c:pt idx="146">
                  <c:v>5.4663196250000015</c:v>
                </c:pt>
                <c:pt idx="147">
                  <c:v>1.2868055875000002</c:v>
                </c:pt>
                <c:pt idx="148">
                  <c:v>3.6461805833333334</c:v>
                </c:pt>
                <c:pt idx="149">
                  <c:v>4.5628473749999996</c:v>
                </c:pt>
                <c:pt idx="150">
                  <c:v>3.8208333333333333</c:v>
                </c:pt>
                <c:pt idx="151">
                  <c:v>4.1159720833333324</c:v>
                </c:pt>
                <c:pt idx="152">
                  <c:v>5.5277777083333328</c:v>
                </c:pt>
                <c:pt idx="153">
                  <c:v>5.4625000833333353</c:v>
                </c:pt>
                <c:pt idx="154">
                  <c:v>2.5579545272727269</c:v>
                </c:pt>
                <c:pt idx="155">
                  <c:v>2.2104166666666667</c:v>
                </c:pt>
                <c:pt idx="156">
                  <c:v>5.2677085416666669</c:v>
                </c:pt>
                <c:pt idx="157">
                  <c:v>3.5920139166666663</c:v>
                </c:pt>
                <c:pt idx="158">
                  <c:v>3.4482638333333337</c:v>
                </c:pt>
                <c:pt idx="159">
                  <c:v>2.6104167083333336</c:v>
                </c:pt>
                <c:pt idx="160">
                  <c:v>1.1739583624999999</c:v>
                </c:pt>
                <c:pt idx="161">
                  <c:v>2.1045138041666664</c:v>
                </c:pt>
                <c:pt idx="162">
                  <c:v>2.2663194875000001</c:v>
                </c:pt>
                <c:pt idx="163">
                  <c:v>3.7888889999999997</c:v>
                </c:pt>
                <c:pt idx="164">
                  <c:v>2.4850695250000006</c:v>
                </c:pt>
                <c:pt idx="165">
                  <c:v>2.8086805279166671</c:v>
                </c:pt>
                <c:pt idx="166">
                  <c:v>3.9142361166666668</c:v>
                </c:pt>
                <c:pt idx="167">
                  <c:v>4.3187500416666653</c:v>
                </c:pt>
                <c:pt idx="168">
                  <c:v>2.6739582500000001</c:v>
                </c:pt>
                <c:pt idx="169">
                  <c:v>5.7513889583333331</c:v>
                </c:pt>
                <c:pt idx="170">
                  <c:v>5.590625041666665</c:v>
                </c:pt>
                <c:pt idx="171">
                  <c:v>6.1416665833333335</c:v>
                </c:pt>
                <c:pt idx="172">
                  <c:v>5.2454860416666671</c:v>
                </c:pt>
                <c:pt idx="173">
                  <c:v>5.8906250833333331</c:v>
                </c:pt>
                <c:pt idx="174">
                  <c:v>3.7431160608695659</c:v>
                </c:pt>
                <c:pt idx="175">
                  <c:v>1.6520832375000001</c:v>
                </c:pt>
                <c:pt idx="176">
                  <c:v>0.69895833374999983</c:v>
                </c:pt>
                <c:pt idx="177">
                  <c:v>2.3718750000000002</c:v>
                </c:pt>
                <c:pt idx="178">
                  <c:v>3.0361110833333336</c:v>
                </c:pt>
                <c:pt idx="179">
                  <c:v>4.95</c:v>
                </c:pt>
                <c:pt idx="180">
                  <c:v>5.6576390833333328</c:v>
                </c:pt>
                <c:pt idx="181">
                  <c:v>2.5650000666666668</c:v>
                </c:pt>
                <c:pt idx="182">
                  <c:v>0</c:v>
                </c:pt>
                <c:pt idx="183">
                  <c:v>0.3047618957142858</c:v>
                </c:pt>
                <c:pt idx="184">
                  <c:v>1.8777777541666669</c:v>
                </c:pt>
                <c:pt idx="185">
                  <c:v>3.080555541666667</c:v>
                </c:pt>
                <c:pt idx="186">
                  <c:v>6.8125000000000009</c:v>
                </c:pt>
                <c:pt idx="187">
                  <c:v>2.9833333750000008</c:v>
                </c:pt>
                <c:pt idx="188">
                  <c:v>3.2793650476190472</c:v>
                </c:pt>
                <c:pt idx="189">
                  <c:v>3.401736000000001</c:v>
                </c:pt>
                <c:pt idx="190">
                  <c:v>3.7677083333333337</c:v>
                </c:pt>
                <c:pt idx="191">
                  <c:v>1.4017360458333332</c:v>
                </c:pt>
                <c:pt idx="192">
                  <c:v>2.9656249208333327</c:v>
                </c:pt>
                <c:pt idx="193">
                  <c:v>7.3774307916666659</c:v>
                </c:pt>
                <c:pt idx="194">
                  <c:v>2.4190971666666665</c:v>
                </c:pt>
                <c:pt idx="195">
                  <c:v>4.6986110833333337</c:v>
                </c:pt>
                <c:pt idx="196">
                  <c:v>2.3760417083333327</c:v>
                </c:pt>
                <c:pt idx="197">
                  <c:v>4.0767362083333341</c:v>
                </c:pt>
                <c:pt idx="198">
                  <c:v>3.6500000416666669</c:v>
                </c:pt>
                <c:pt idx="199">
                  <c:v>2.5958334166666668</c:v>
                </c:pt>
                <c:pt idx="200">
                  <c:v>3.4951388333333333</c:v>
                </c:pt>
                <c:pt idx="201">
                  <c:v>3.3572464217391311</c:v>
                </c:pt>
                <c:pt idx="202">
                  <c:v>0.40833330000000001</c:v>
                </c:pt>
                <c:pt idx="203">
                  <c:v>0</c:v>
                </c:pt>
                <c:pt idx="204">
                  <c:v>6.2958337000000002</c:v>
                </c:pt>
                <c:pt idx="205">
                  <c:v>4.3472222083333341</c:v>
                </c:pt>
                <c:pt idx="206">
                  <c:v>3.1163194583333329</c:v>
                </c:pt>
                <c:pt idx="207">
                  <c:v>1.5406250124999998</c:v>
                </c:pt>
                <c:pt idx="208">
                  <c:v>1.5975694249999999</c:v>
                </c:pt>
                <c:pt idx="209">
                  <c:v>2.4871526791666665</c:v>
                </c:pt>
                <c:pt idx="210">
                  <c:v>3.6215276666666667</c:v>
                </c:pt>
                <c:pt idx="211">
                  <c:v>1.9774306250000002</c:v>
                </c:pt>
                <c:pt idx="212">
                  <c:v>3.4124999583333335</c:v>
                </c:pt>
                <c:pt idx="213">
                  <c:v>2.2902777499999991</c:v>
                </c:pt>
                <c:pt idx="214">
                  <c:v>4.8288194166666676</c:v>
                </c:pt>
                <c:pt idx="215">
                  <c:v>4.2902778333333345</c:v>
                </c:pt>
                <c:pt idx="216">
                  <c:v>2.1538194583333334</c:v>
                </c:pt>
                <c:pt idx="217">
                  <c:v>1.8534782652173911</c:v>
                </c:pt>
                <c:pt idx="218">
                  <c:v>2.7927083333333336</c:v>
                </c:pt>
                <c:pt idx="219">
                  <c:v>3.7579860416666668</c:v>
                </c:pt>
                <c:pt idx="220">
                  <c:v>2.2291666666666665</c:v>
                </c:pt>
                <c:pt idx="221">
                  <c:v>4.0027777083333334</c:v>
                </c:pt>
                <c:pt idx="222">
                  <c:v>1.4718750250000001</c:v>
                </c:pt>
                <c:pt idx="223">
                  <c:v>2.9059027916666662</c:v>
                </c:pt>
                <c:pt idx="224">
                  <c:v>3.1409722499999995</c:v>
                </c:pt>
                <c:pt idx="225">
                  <c:v>4.1309027499999997</c:v>
                </c:pt>
                <c:pt idx="226">
                  <c:v>3.1586805833333336</c:v>
                </c:pt>
                <c:pt idx="227">
                  <c:v>3.6736111250000008</c:v>
                </c:pt>
                <c:pt idx="228">
                  <c:v>2.2142361708333334</c:v>
                </c:pt>
                <c:pt idx="229">
                  <c:v>1.6458333708333328</c:v>
                </c:pt>
                <c:pt idx="230">
                  <c:v>2.4649305708333338</c:v>
                </c:pt>
                <c:pt idx="231">
                  <c:v>2.6097222083333338</c:v>
                </c:pt>
                <c:pt idx="232">
                  <c:v>2.982986125</c:v>
                </c:pt>
                <c:pt idx="233">
                  <c:v>2.5374998333333338</c:v>
                </c:pt>
                <c:pt idx="234">
                  <c:v>4.6934210526315789</c:v>
                </c:pt>
                <c:pt idx="235">
                  <c:v>3.3097221666666656</c:v>
                </c:pt>
                <c:pt idx="236">
                  <c:v>2.7090276666666662</c:v>
                </c:pt>
                <c:pt idx="237">
                  <c:v>8.8916684999999998</c:v>
                </c:pt>
                <c:pt idx="238">
                  <c:v>0</c:v>
                </c:pt>
                <c:pt idx="239">
                  <c:v>0.80871794615384607</c:v>
                </c:pt>
                <c:pt idx="240">
                  <c:v>2.0538194125000002</c:v>
                </c:pt>
                <c:pt idx="241">
                  <c:v>1.5631945333333326</c:v>
                </c:pt>
                <c:pt idx="242">
                  <c:v>1.4756944833333334</c:v>
                </c:pt>
                <c:pt idx="243">
                  <c:v>5.9052082500000003</c:v>
                </c:pt>
                <c:pt idx="244">
                  <c:v>4.7822915833333335</c:v>
                </c:pt>
                <c:pt idx="245">
                  <c:v>5.4541665833333326</c:v>
                </c:pt>
                <c:pt idx="246">
                  <c:v>5.8025482727272735</c:v>
                </c:pt>
                <c:pt idx="247">
                  <c:v>4.5416666666666661</c:v>
                </c:pt>
                <c:pt idx="248">
                  <c:v>3.9059026666666665</c:v>
                </c:pt>
                <c:pt idx="249">
                  <c:v>6.1038195000000002</c:v>
                </c:pt>
                <c:pt idx="250">
                  <c:v>7.2701390416666678</c:v>
                </c:pt>
                <c:pt idx="251">
                  <c:v>5.6357639999999991</c:v>
                </c:pt>
                <c:pt idx="252">
                  <c:v>4.0190972499999997</c:v>
                </c:pt>
                <c:pt idx="253">
                  <c:v>1.4677083874999999</c:v>
                </c:pt>
                <c:pt idx="254">
                  <c:v>1.7916666250000004</c:v>
                </c:pt>
                <c:pt idx="255">
                  <c:v>5.2145832499999996</c:v>
                </c:pt>
                <c:pt idx="256">
                  <c:v>6.1795138749999987</c:v>
                </c:pt>
                <c:pt idx="257">
                  <c:v>4.5736111250000002</c:v>
                </c:pt>
                <c:pt idx="258">
                  <c:v>8.9079857916666665</c:v>
                </c:pt>
                <c:pt idx="259">
                  <c:v>5.9374999166666669</c:v>
                </c:pt>
                <c:pt idx="260">
                  <c:v>3.7979166666666675</c:v>
                </c:pt>
                <c:pt idx="261">
                  <c:v>4.5326389166666665</c:v>
                </c:pt>
                <c:pt idx="262">
                  <c:v>3.4718750166666656</c:v>
                </c:pt>
                <c:pt idx="263">
                  <c:v>4.0836805708333328</c:v>
                </c:pt>
                <c:pt idx="264">
                  <c:v>4.5052083750000005</c:v>
                </c:pt>
                <c:pt idx="265">
                  <c:v>2.6798610416666668</c:v>
                </c:pt>
                <c:pt idx="266">
                  <c:v>4.0187499999999989</c:v>
                </c:pt>
                <c:pt idx="267">
                  <c:v>4.9427083333333339</c:v>
                </c:pt>
                <c:pt idx="268">
                  <c:v>8.2847220833333317</c:v>
                </c:pt>
                <c:pt idx="269">
                  <c:v>6.5159720000000005</c:v>
                </c:pt>
                <c:pt idx="270">
                  <c:v>10.769096541666668</c:v>
                </c:pt>
                <c:pt idx="271">
                  <c:v>4.7378473749999994</c:v>
                </c:pt>
                <c:pt idx="272">
                  <c:v>10.62743</c:v>
                </c:pt>
                <c:pt idx="273">
                  <c:v>8.2444445833333333</c:v>
                </c:pt>
                <c:pt idx="274">
                  <c:v>2.2093749958333335</c:v>
                </c:pt>
                <c:pt idx="275">
                  <c:v>3.5947915833333339</c:v>
                </c:pt>
                <c:pt idx="276">
                  <c:v>3.8118053750000005</c:v>
                </c:pt>
                <c:pt idx="277">
                  <c:v>5.1406250416666674</c:v>
                </c:pt>
                <c:pt idx="278">
                  <c:v>6.7201388333333334</c:v>
                </c:pt>
                <c:pt idx="279">
                  <c:v>5.3607638333333334</c:v>
                </c:pt>
                <c:pt idx="280">
                  <c:v>7.6497076842105249</c:v>
                </c:pt>
                <c:pt idx="281">
                  <c:v>4.6802083750000003</c:v>
                </c:pt>
                <c:pt idx="282">
                  <c:v>4.5499999583333333</c:v>
                </c:pt>
                <c:pt idx="283">
                  <c:v>3.0371527916666672</c:v>
                </c:pt>
                <c:pt idx="284">
                  <c:v>4.0940972916666665</c:v>
                </c:pt>
                <c:pt idx="285">
                  <c:v>3.0131944999999996</c:v>
                </c:pt>
                <c:pt idx="286">
                  <c:v>5.3708331666666673</c:v>
                </c:pt>
                <c:pt idx="287">
                  <c:v>6.5625001249999997</c:v>
                </c:pt>
                <c:pt idx="288">
                  <c:v>9.4763889999999993</c:v>
                </c:pt>
                <c:pt idx="289">
                  <c:v>6.4840279999999995</c:v>
                </c:pt>
                <c:pt idx="290">
                  <c:v>3.9711805833333327</c:v>
                </c:pt>
                <c:pt idx="291">
                  <c:v>5.825347166666667</c:v>
                </c:pt>
                <c:pt idx="292">
                  <c:v>6.0204862083333337</c:v>
                </c:pt>
                <c:pt idx="293">
                  <c:v>6.8124997083333341</c:v>
                </c:pt>
                <c:pt idx="294">
                  <c:v>9.5385416666666689</c:v>
                </c:pt>
                <c:pt idx="295">
                  <c:v>4.488541558333333</c:v>
                </c:pt>
                <c:pt idx="296">
                  <c:v>5.3947916249999999</c:v>
                </c:pt>
                <c:pt idx="297">
                  <c:v>5.3024307916666666</c:v>
                </c:pt>
                <c:pt idx="298">
                  <c:v>6.5531249166666656</c:v>
                </c:pt>
                <c:pt idx="299">
                  <c:v>2.6975694291666663</c:v>
                </c:pt>
                <c:pt idx="300">
                  <c:v>3.7107639583333332</c:v>
                </c:pt>
                <c:pt idx="301">
                  <c:v>3.1454862499999998</c:v>
                </c:pt>
                <c:pt idx="302">
                  <c:v>3.734374958333333</c:v>
                </c:pt>
                <c:pt idx="303">
                  <c:v>5.3107634166666671</c:v>
                </c:pt>
                <c:pt idx="304">
                  <c:v>5.4618056666666668</c:v>
                </c:pt>
                <c:pt idx="305">
                  <c:v>5.4979166666666677</c:v>
                </c:pt>
                <c:pt idx="306">
                  <c:v>9.9663192916666663</c:v>
                </c:pt>
                <c:pt idx="307">
                  <c:v>2.0487499650000007</c:v>
                </c:pt>
                <c:pt idx="308">
                  <c:v>1.4507246652173911</c:v>
                </c:pt>
                <c:pt idx="309">
                  <c:v>3.6166667916666664</c:v>
                </c:pt>
                <c:pt idx="310">
                  <c:v>5.6107642083333333</c:v>
                </c:pt>
                <c:pt idx="311">
                  <c:v>9.6672348333333336</c:v>
                </c:pt>
                <c:pt idx="312">
                  <c:v>3.2763573291666677</c:v>
                </c:pt>
                <c:pt idx="313">
                  <c:v>4.3434027500000001</c:v>
                </c:pt>
                <c:pt idx="314">
                  <c:v>3.5388889999999997</c:v>
                </c:pt>
                <c:pt idx="315">
                  <c:v>1.8701389666666666</c:v>
                </c:pt>
                <c:pt idx="316">
                  <c:v>5.9276515454545455</c:v>
                </c:pt>
                <c:pt idx="317">
                  <c:v>9.0597222500000019</c:v>
                </c:pt>
                <c:pt idx="318">
                  <c:v>9.1406248749999985</c:v>
                </c:pt>
                <c:pt idx="319">
                  <c:v>8.7618059583333316</c:v>
                </c:pt>
                <c:pt idx="320">
                  <c:v>1.4749999541666667</c:v>
                </c:pt>
                <c:pt idx="321">
                  <c:v>3.5774305708333327</c:v>
                </c:pt>
                <c:pt idx="322">
                  <c:v>10.741319208333335</c:v>
                </c:pt>
                <c:pt idx="323">
                  <c:v>10.191666833333334</c:v>
                </c:pt>
                <c:pt idx="324">
                  <c:v>4.0260416250000004</c:v>
                </c:pt>
                <c:pt idx="325">
                  <c:v>4.5454859583333329</c:v>
                </c:pt>
                <c:pt idx="326">
                  <c:v>3.9454860416666659</c:v>
                </c:pt>
                <c:pt idx="327">
                  <c:v>2.4881945000000001</c:v>
                </c:pt>
                <c:pt idx="328">
                  <c:v>4.5447915416666662</c:v>
                </c:pt>
                <c:pt idx="329">
                  <c:v>3.649999999999999</c:v>
                </c:pt>
                <c:pt idx="330">
                  <c:v>4.2486112083333341</c:v>
                </c:pt>
                <c:pt idx="331">
                  <c:v>7.5388892500000004</c:v>
                </c:pt>
                <c:pt idx="332">
                  <c:v>4.3847222500000003</c:v>
                </c:pt>
                <c:pt idx="333">
                  <c:v>2.8333333333333326</c:v>
                </c:pt>
                <c:pt idx="334">
                  <c:v>1.9121527916666663</c:v>
                </c:pt>
                <c:pt idx="335">
                  <c:v>2.7305556250000005</c:v>
                </c:pt>
                <c:pt idx="336">
                  <c:v>4.2677083750000007</c:v>
                </c:pt>
                <c:pt idx="337">
                  <c:v>7.8517358750000001</c:v>
                </c:pt>
                <c:pt idx="338">
                  <c:v>11.369444374999999</c:v>
                </c:pt>
                <c:pt idx="339">
                  <c:v>18.247916541666665</c:v>
                </c:pt>
                <c:pt idx="340">
                  <c:v>8.1694440416666669</c:v>
                </c:pt>
                <c:pt idx="341">
                  <c:v>9.687499541666666</c:v>
                </c:pt>
                <c:pt idx="342">
                  <c:v>27.878125000000001</c:v>
                </c:pt>
                <c:pt idx="343">
                  <c:v>7.3680556250000011</c:v>
                </c:pt>
                <c:pt idx="344">
                  <c:v>5.1006943750000007</c:v>
                </c:pt>
                <c:pt idx="345">
                  <c:v>3.2920140000000004</c:v>
                </c:pt>
                <c:pt idx="346">
                  <c:v>4.1642360833333329</c:v>
                </c:pt>
                <c:pt idx="347">
                  <c:v>5.041666666666667</c:v>
                </c:pt>
                <c:pt idx="348">
                  <c:v>8.2347221666666659</c:v>
                </c:pt>
                <c:pt idx="349">
                  <c:v>5.323958291666667</c:v>
                </c:pt>
                <c:pt idx="350">
                  <c:v>6.2643937727272743</c:v>
                </c:pt>
                <c:pt idx="351">
                  <c:v>7.2291668750000015</c:v>
                </c:pt>
                <c:pt idx="352">
                  <c:v>7.0954862083333339</c:v>
                </c:pt>
                <c:pt idx="353">
                  <c:v>9.1517362916666674</c:v>
                </c:pt>
                <c:pt idx="354">
                  <c:v>9.0638888333333316</c:v>
                </c:pt>
                <c:pt idx="355">
                  <c:v>5.4635416250000004</c:v>
                </c:pt>
                <c:pt idx="356">
                  <c:v>5.7760417083333335</c:v>
                </c:pt>
                <c:pt idx="357">
                  <c:v>8.181596833333332</c:v>
                </c:pt>
                <c:pt idx="358">
                  <c:v>7.1815972916666659</c:v>
                </c:pt>
                <c:pt idx="359">
                  <c:v>3.7420138333333335</c:v>
                </c:pt>
                <c:pt idx="360">
                  <c:v>1.6899305125000004</c:v>
                </c:pt>
                <c:pt idx="361">
                  <c:v>4.0017360416666676</c:v>
                </c:pt>
                <c:pt idx="362">
                  <c:v>2.7739583333333333</c:v>
                </c:pt>
                <c:pt idx="363">
                  <c:v>4.0715278750000001</c:v>
                </c:pt>
                <c:pt idx="364">
                  <c:v>3.719444291666667</c:v>
                </c:pt>
                <c:pt idx="365">
                  <c:v>0</c:v>
                </c:pt>
              </c:numCache>
            </c:numRef>
          </c:val>
          <c:extLst>
            <c:ext xmlns:c16="http://schemas.microsoft.com/office/drawing/2014/chart" uri="{C3380CC4-5D6E-409C-BE32-E72D297353CC}">
              <c16:uniqueId val="{00000000-55FC-4CCD-80F4-A2720E052BFC}"/>
            </c:ext>
          </c:extLst>
        </c:ser>
        <c:dLbls>
          <c:showLegendKey val="0"/>
          <c:showVal val="0"/>
          <c:showCatName val="0"/>
          <c:showSerName val="0"/>
          <c:showPercent val="0"/>
          <c:showBubbleSize val="0"/>
        </c:dLbls>
        <c:gapWidth val="219"/>
        <c:overlap val="-27"/>
        <c:axId val="925354712"/>
        <c:axId val="925347824"/>
      </c:barChart>
      <c:lineChart>
        <c:grouping val="standard"/>
        <c:varyColors val="0"/>
        <c:ser>
          <c:idx val="1"/>
          <c:order val="1"/>
          <c:tx>
            <c:strRef>
              <c:f>'2025 PM2.5 Daily Results'!$E$1</c:f>
              <c:strCache>
                <c:ptCount val="1"/>
                <c:pt idx="0">
                  <c:v>PM2.5 Annual Average</c:v>
                </c:pt>
              </c:strCache>
            </c:strRef>
          </c:tx>
          <c:spPr>
            <a:ln w="28575" cap="rnd">
              <a:solidFill>
                <a:srgbClr val="FF9B9B"/>
              </a:solidFill>
              <a:round/>
            </a:ln>
            <a:effectLst/>
          </c:spPr>
          <c:marker>
            <c:symbol val="none"/>
          </c:marker>
          <c:cat>
            <c:numRef>
              <c:f>'2025 PM2.5 Daily Results'!$A$2:$A$367</c:f>
              <c:numCache>
                <c:formatCode>m/d/yyyy</c:formatCode>
                <c:ptCount val="366"/>
                <c:pt idx="0">
                  <c:v>45658</c:v>
                </c:pt>
                <c:pt idx="1">
                  <c:v>45659</c:v>
                </c:pt>
                <c:pt idx="2">
                  <c:v>45660</c:v>
                </c:pt>
                <c:pt idx="3">
                  <c:v>45661</c:v>
                </c:pt>
                <c:pt idx="4">
                  <c:v>45662</c:v>
                </c:pt>
                <c:pt idx="5">
                  <c:v>45663</c:v>
                </c:pt>
                <c:pt idx="6">
                  <c:v>45664</c:v>
                </c:pt>
                <c:pt idx="7">
                  <c:v>45665</c:v>
                </c:pt>
                <c:pt idx="8">
                  <c:v>45666</c:v>
                </c:pt>
                <c:pt idx="9">
                  <c:v>45667</c:v>
                </c:pt>
                <c:pt idx="10">
                  <c:v>45668</c:v>
                </c:pt>
                <c:pt idx="11">
                  <c:v>45669</c:v>
                </c:pt>
                <c:pt idx="12">
                  <c:v>45670</c:v>
                </c:pt>
                <c:pt idx="13">
                  <c:v>45671</c:v>
                </c:pt>
                <c:pt idx="14">
                  <c:v>45672</c:v>
                </c:pt>
                <c:pt idx="15">
                  <c:v>45673</c:v>
                </c:pt>
                <c:pt idx="16">
                  <c:v>45674</c:v>
                </c:pt>
                <c:pt idx="17">
                  <c:v>45675</c:v>
                </c:pt>
                <c:pt idx="18">
                  <c:v>45676</c:v>
                </c:pt>
                <c:pt idx="19">
                  <c:v>45677</c:v>
                </c:pt>
                <c:pt idx="20">
                  <c:v>45678</c:v>
                </c:pt>
                <c:pt idx="21">
                  <c:v>45679</c:v>
                </c:pt>
                <c:pt idx="22">
                  <c:v>45680</c:v>
                </c:pt>
                <c:pt idx="23">
                  <c:v>45681</c:v>
                </c:pt>
                <c:pt idx="24">
                  <c:v>45682</c:v>
                </c:pt>
                <c:pt idx="25">
                  <c:v>45683</c:v>
                </c:pt>
                <c:pt idx="26">
                  <c:v>45684</c:v>
                </c:pt>
                <c:pt idx="27">
                  <c:v>45685</c:v>
                </c:pt>
                <c:pt idx="28">
                  <c:v>45686</c:v>
                </c:pt>
                <c:pt idx="29">
                  <c:v>45687</c:v>
                </c:pt>
                <c:pt idx="30">
                  <c:v>45688</c:v>
                </c:pt>
                <c:pt idx="31">
                  <c:v>45689</c:v>
                </c:pt>
                <c:pt idx="32">
                  <c:v>45690</c:v>
                </c:pt>
                <c:pt idx="33">
                  <c:v>45691</c:v>
                </c:pt>
                <c:pt idx="34">
                  <c:v>45692</c:v>
                </c:pt>
                <c:pt idx="35">
                  <c:v>45693</c:v>
                </c:pt>
                <c:pt idx="36">
                  <c:v>45694</c:v>
                </c:pt>
                <c:pt idx="37">
                  <c:v>45695</c:v>
                </c:pt>
                <c:pt idx="38">
                  <c:v>45696</c:v>
                </c:pt>
                <c:pt idx="39">
                  <c:v>45697</c:v>
                </c:pt>
                <c:pt idx="40">
                  <c:v>45698</c:v>
                </c:pt>
                <c:pt idx="41">
                  <c:v>45699</c:v>
                </c:pt>
                <c:pt idx="42">
                  <c:v>45700</c:v>
                </c:pt>
                <c:pt idx="43">
                  <c:v>45701</c:v>
                </c:pt>
                <c:pt idx="44">
                  <c:v>45702</c:v>
                </c:pt>
                <c:pt idx="45">
                  <c:v>45703</c:v>
                </c:pt>
                <c:pt idx="46">
                  <c:v>45704</c:v>
                </c:pt>
                <c:pt idx="47">
                  <c:v>45705</c:v>
                </c:pt>
                <c:pt idx="48">
                  <c:v>45706</c:v>
                </c:pt>
                <c:pt idx="49">
                  <c:v>45707</c:v>
                </c:pt>
                <c:pt idx="50">
                  <c:v>45708</c:v>
                </c:pt>
                <c:pt idx="51">
                  <c:v>45709</c:v>
                </c:pt>
                <c:pt idx="52">
                  <c:v>45710</c:v>
                </c:pt>
                <c:pt idx="53">
                  <c:v>45711</c:v>
                </c:pt>
                <c:pt idx="54">
                  <c:v>45712</c:v>
                </c:pt>
                <c:pt idx="55">
                  <c:v>45713</c:v>
                </c:pt>
                <c:pt idx="56">
                  <c:v>45714</c:v>
                </c:pt>
                <c:pt idx="57">
                  <c:v>45715</c:v>
                </c:pt>
                <c:pt idx="58">
                  <c:v>45716</c:v>
                </c:pt>
                <c:pt idx="59">
                  <c:v>45717</c:v>
                </c:pt>
                <c:pt idx="60">
                  <c:v>45718</c:v>
                </c:pt>
                <c:pt idx="61">
                  <c:v>45719</c:v>
                </c:pt>
                <c:pt idx="62">
                  <c:v>45720</c:v>
                </c:pt>
                <c:pt idx="63">
                  <c:v>45721</c:v>
                </c:pt>
                <c:pt idx="64">
                  <c:v>45722</c:v>
                </c:pt>
                <c:pt idx="65">
                  <c:v>45723</c:v>
                </c:pt>
                <c:pt idx="66">
                  <c:v>45724</c:v>
                </c:pt>
                <c:pt idx="67">
                  <c:v>45725</c:v>
                </c:pt>
                <c:pt idx="68">
                  <c:v>45726</c:v>
                </c:pt>
                <c:pt idx="69">
                  <c:v>45727</c:v>
                </c:pt>
                <c:pt idx="70">
                  <c:v>45728</c:v>
                </c:pt>
                <c:pt idx="71">
                  <c:v>45729</c:v>
                </c:pt>
                <c:pt idx="72">
                  <c:v>45730</c:v>
                </c:pt>
                <c:pt idx="73">
                  <c:v>45731</c:v>
                </c:pt>
                <c:pt idx="74">
                  <c:v>45732</c:v>
                </c:pt>
                <c:pt idx="75">
                  <c:v>45733</c:v>
                </c:pt>
                <c:pt idx="76">
                  <c:v>45734</c:v>
                </c:pt>
                <c:pt idx="77">
                  <c:v>45735</c:v>
                </c:pt>
                <c:pt idx="78">
                  <c:v>45736</c:v>
                </c:pt>
                <c:pt idx="79">
                  <c:v>45737</c:v>
                </c:pt>
                <c:pt idx="80">
                  <c:v>45738</c:v>
                </c:pt>
                <c:pt idx="81">
                  <c:v>45739</c:v>
                </c:pt>
                <c:pt idx="82">
                  <c:v>45740</c:v>
                </c:pt>
                <c:pt idx="83">
                  <c:v>45741</c:v>
                </c:pt>
                <c:pt idx="84">
                  <c:v>45742</c:v>
                </c:pt>
                <c:pt idx="85">
                  <c:v>45743</c:v>
                </c:pt>
                <c:pt idx="86">
                  <c:v>45744</c:v>
                </c:pt>
                <c:pt idx="87">
                  <c:v>45745</c:v>
                </c:pt>
                <c:pt idx="88">
                  <c:v>45746</c:v>
                </c:pt>
                <c:pt idx="89">
                  <c:v>45747</c:v>
                </c:pt>
                <c:pt idx="90">
                  <c:v>45748</c:v>
                </c:pt>
                <c:pt idx="91">
                  <c:v>45749</c:v>
                </c:pt>
                <c:pt idx="92">
                  <c:v>45750</c:v>
                </c:pt>
                <c:pt idx="93">
                  <c:v>45751</c:v>
                </c:pt>
                <c:pt idx="94">
                  <c:v>45752</c:v>
                </c:pt>
                <c:pt idx="95">
                  <c:v>45753</c:v>
                </c:pt>
                <c:pt idx="96">
                  <c:v>45754</c:v>
                </c:pt>
                <c:pt idx="97">
                  <c:v>45755</c:v>
                </c:pt>
                <c:pt idx="98">
                  <c:v>45756</c:v>
                </c:pt>
                <c:pt idx="99">
                  <c:v>45757</c:v>
                </c:pt>
                <c:pt idx="100">
                  <c:v>45758</c:v>
                </c:pt>
                <c:pt idx="101">
                  <c:v>45759</c:v>
                </c:pt>
                <c:pt idx="102">
                  <c:v>45760</c:v>
                </c:pt>
                <c:pt idx="103">
                  <c:v>45761</c:v>
                </c:pt>
                <c:pt idx="104">
                  <c:v>45762</c:v>
                </c:pt>
                <c:pt idx="105">
                  <c:v>45763</c:v>
                </c:pt>
                <c:pt idx="106">
                  <c:v>45764</c:v>
                </c:pt>
                <c:pt idx="107">
                  <c:v>45765</c:v>
                </c:pt>
                <c:pt idx="108">
                  <c:v>45766</c:v>
                </c:pt>
                <c:pt idx="109">
                  <c:v>45767</c:v>
                </c:pt>
                <c:pt idx="110">
                  <c:v>45768</c:v>
                </c:pt>
                <c:pt idx="111">
                  <c:v>45769</c:v>
                </c:pt>
                <c:pt idx="112">
                  <c:v>45770</c:v>
                </c:pt>
                <c:pt idx="113">
                  <c:v>45771</c:v>
                </c:pt>
                <c:pt idx="114">
                  <c:v>45772</c:v>
                </c:pt>
                <c:pt idx="115">
                  <c:v>45773</c:v>
                </c:pt>
                <c:pt idx="116">
                  <c:v>45774</c:v>
                </c:pt>
                <c:pt idx="117">
                  <c:v>45775</c:v>
                </c:pt>
                <c:pt idx="118">
                  <c:v>45776</c:v>
                </c:pt>
                <c:pt idx="119">
                  <c:v>45777</c:v>
                </c:pt>
                <c:pt idx="120">
                  <c:v>45778</c:v>
                </c:pt>
                <c:pt idx="121">
                  <c:v>45779</c:v>
                </c:pt>
                <c:pt idx="122">
                  <c:v>45780</c:v>
                </c:pt>
                <c:pt idx="123">
                  <c:v>45781</c:v>
                </c:pt>
                <c:pt idx="124">
                  <c:v>45782</c:v>
                </c:pt>
                <c:pt idx="125">
                  <c:v>45783</c:v>
                </c:pt>
                <c:pt idx="126">
                  <c:v>45784</c:v>
                </c:pt>
                <c:pt idx="127">
                  <c:v>45785</c:v>
                </c:pt>
                <c:pt idx="128">
                  <c:v>45786</c:v>
                </c:pt>
                <c:pt idx="129">
                  <c:v>45787</c:v>
                </c:pt>
                <c:pt idx="130">
                  <c:v>45788</c:v>
                </c:pt>
                <c:pt idx="131">
                  <c:v>45789</c:v>
                </c:pt>
                <c:pt idx="132">
                  <c:v>45790</c:v>
                </c:pt>
                <c:pt idx="133">
                  <c:v>45791</c:v>
                </c:pt>
                <c:pt idx="134">
                  <c:v>45792</c:v>
                </c:pt>
                <c:pt idx="135">
                  <c:v>45793</c:v>
                </c:pt>
                <c:pt idx="136">
                  <c:v>45794</c:v>
                </c:pt>
                <c:pt idx="137">
                  <c:v>45795</c:v>
                </c:pt>
                <c:pt idx="138">
                  <c:v>45796</c:v>
                </c:pt>
                <c:pt idx="139">
                  <c:v>45797</c:v>
                </c:pt>
                <c:pt idx="140">
                  <c:v>45798</c:v>
                </c:pt>
                <c:pt idx="141">
                  <c:v>45799</c:v>
                </c:pt>
                <c:pt idx="142">
                  <c:v>45800</c:v>
                </c:pt>
                <c:pt idx="143">
                  <c:v>45801</c:v>
                </c:pt>
                <c:pt idx="144">
                  <c:v>45802</c:v>
                </c:pt>
                <c:pt idx="145">
                  <c:v>45803</c:v>
                </c:pt>
                <c:pt idx="146">
                  <c:v>45804</c:v>
                </c:pt>
                <c:pt idx="147">
                  <c:v>45805</c:v>
                </c:pt>
                <c:pt idx="148">
                  <c:v>45806</c:v>
                </c:pt>
                <c:pt idx="149">
                  <c:v>45807</c:v>
                </c:pt>
                <c:pt idx="150">
                  <c:v>45808</c:v>
                </c:pt>
                <c:pt idx="151">
                  <c:v>45809</c:v>
                </c:pt>
                <c:pt idx="152">
                  <c:v>45810</c:v>
                </c:pt>
                <c:pt idx="153">
                  <c:v>45811</c:v>
                </c:pt>
                <c:pt idx="154">
                  <c:v>45812</c:v>
                </c:pt>
                <c:pt idx="155">
                  <c:v>45813</c:v>
                </c:pt>
                <c:pt idx="156">
                  <c:v>45814</c:v>
                </c:pt>
                <c:pt idx="157">
                  <c:v>45815</c:v>
                </c:pt>
                <c:pt idx="158">
                  <c:v>45816</c:v>
                </c:pt>
                <c:pt idx="159">
                  <c:v>45817</c:v>
                </c:pt>
                <c:pt idx="160">
                  <c:v>45818</c:v>
                </c:pt>
                <c:pt idx="161">
                  <c:v>45819</c:v>
                </c:pt>
                <c:pt idx="162">
                  <c:v>45820</c:v>
                </c:pt>
                <c:pt idx="163">
                  <c:v>45821</c:v>
                </c:pt>
                <c:pt idx="164">
                  <c:v>45822</c:v>
                </c:pt>
                <c:pt idx="165">
                  <c:v>45823</c:v>
                </c:pt>
                <c:pt idx="166">
                  <c:v>45824</c:v>
                </c:pt>
                <c:pt idx="167">
                  <c:v>45825</c:v>
                </c:pt>
                <c:pt idx="168">
                  <c:v>45826</c:v>
                </c:pt>
                <c:pt idx="169">
                  <c:v>45827</c:v>
                </c:pt>
                <c:pt idx="170">
                  <c:v>45828</c:v>
                </c:pt>
                <c:pt idx="171">
                  <c:v>45829</c:v>
                </c:pt>
                <c:pt idx="172">
                  <c:v>45830</c:v>
                </c:pt>
                <c:pt idx="173">
                  <c:v>45831</c:v>
                </c:pt>
                <c:pt idx="174">
                  <c:v>45832</c:v>
                </c:pt>
                <c:pt idx="175">
                  <c:v>45833</c:v>
                </c:pt>
                <c:pt idx="176">
                  <c:v>45834</c:v>
                </c:pt>
                <c:pt idx="177">
                  <c:v>45835</c:v>
                </c:pt>
                <c:pt idx="178">
                  <c:v>45836</c:v>
                </c:pt>
                <c:pt idx="179">
                  <c:v>45837</c:v>
                </c:pt>
                <c:pt idx="180">
                  <c:v>45838</c:v>
                </c:pt>
                <c:pt idx="181">
                  <c:v>45839</c:v>
                </c:pt>
                <c:pt idx="182">
                  <c:v>45840</c:v>
                </c:pt>
                <c:pt idx="183">
                  <c:v>45841</c:v>
                </c:pt>
                <c:pt idx="184">
                  <c:v>45842</c:v>
                </c:pt>
                <c:pt idx="185">
                  <c:v>45843</c:v>
                </c:pt>
                <c:pt idx="186">
                  <c:v>45844</c:v>
                </c:pt>
                <c:pt idx="187">
                  <c:v>45845</c:v>
                </c:pt>
                <c:pt idx="188">
                  <c:v>45846</c:v>
                </c:pt>
                <c:pt idx="189">
                  <c:v>45847</c:v>
                </c:pt>
                <c:pt idx="190">
                  <c:v>45848</c:v>
                </c:pt>
                <c:pt idx="191">
                  <c:v>45849</c:v>
                </c:pt>
                <c:pt idx="192">
                  <c:v>45850</c:v>
                </c:pt>
                <c:pt idx="193">
                  <c:v>45851</c:v>
                </c:pt>
                <c:pt idx="194">
                  <c:v>45852</c:v>
                </c:pt>
                <c:pt idx="195">
                  <c:v>45853</c:v>
                </c:pt>
                <c:pt idx="196">
                  <c:v>45854</c:v>
                </c:pt>
                <c:pt idx="197">
                  <c:v>45855</c:v>
                </c:pt>
                <c:pt idx="198">
                  <c:v>45856</c:v>
                </c:pt>
                <c:pt idx="199">
                  <c:v>45857</c:v>
                </c:pt>
                <c:pt idx="200">
                  <c:v>45858</c:v>
                </c:pt>
                <c:pt idx="201">
                  <c:v>45859</c:v>
                </c:pt>
                <c:pt idx="202">
                  <c:v>45860</c:v>
                </c:pt>
                <c:pt idx="203">
                  <c:v>45861</c:v>
                </c:pt>
                <c:pt idx="204">
                  <c:v>45862</c:v>
                </c:pt>
                <c:pt idx="205">
                  <c:v>45863</c:v>
                </c:pt>
                <c:pt idx="206">
                  <c:v>45864</c:v>
                </c:pt>
                <c:pt idx="207">
                  <c:v>45865</c:v>
                </c:pt>
                <c:pt idx="208">
                  <c:v>45866</c:v>
                </c:pt>
                <c:pt idx="209">
                  <c:v>45867</c:v>
                </c:pt>
                <c:pt idx="210">
                  <c:v>45868</c:v>
                </c:pt>
                <c:pt idx="211">
                  <c:v>45869</c:v>
                </c:pt>
                <c:pt idx="212">
                  <c:v>45870</c:v>
                </c:pt>
                <c:pt idx="213">
                  <c:v>45871</c:v>
                </c:pt>
                <c:pt idx="214">
                  <c:v>45872</c:v>
                </c:pt>
                <c:pt idx="215">
                  <c:v>45873</c:v>
                </c:pt>
                <c:pt idx="216">
                  <c:v>45874</c:v>
                </c:pt>
                <c:pt idx="217">
                  <c:v>45875</c:v>
                </c:pt>
                <c:pt idx="218">
                  <c:v>45876</c:v>
                </c:pt>
                <c:pt idx="219">
                  <c:v>45877</c:v>
                </c:pt>
                <c:pt idx="220">
                  <c:v>45878</c:v>
                </c:pt>
                <c:pt idx="221">
                  <c:v>45879</c:v>
                </c:pt>
                <c:pt idx="222">
                  <c:v>45880</c:v>
                </c:pt>
                <c:pt idx="223">
                  <c:v>45881</c:v>
                </c:pt>
                <c:pt idx="224">
                  <c:v>45882</c:v>
                </c:pt>
                <c:pt idx="225">
                  <c:v>45883</c:v>
                </c:pt>
                <c:pt idx="226">
                  <c:v>45884</c:v>
                </c:pt>
                <c:pt idx="227">
                  <c:v>45885</c:v>
                </c:pt>
                <c:pt idx="228">
                  <c:v>45886</c:v>
                </c:pt>
                <c:pt idx="229">
                  <c:v>45887</c:v>
                </c:pt>
                <c:pt idx="230">
                  <c:v>45888</c:v>
                </c:pt>
                <c:pt idx="231">
                  <c:v>45889</c:v>
                </c:pt>
                <c:pt idx="232">
                  <c:v>45890</c:v>
                </c:pt>
                <c:pt idx="233">
                  <c:v>45891</c:v>
                </c:pt>
                <c:pt idx="234">
                  <c:v>45892</c:v>
                </c:pt>
                <c:pt idx="235">
                  <c:v>45893</c:v>
                </c:pt>
                <c:pt idx="236">
                  <c:v>45894</c:v>
                </c:pt>
                <c:pt idx="237">
                  <c:v>45895</c:v>
                </c:pt>
                <c:pt idx="238">
                  <c:v>45896</c:v>
                </c:pt>
                <c:pt idx="239">
                  <c:v>45897</c:v>
                </c:pt>
                <c:pt idx="240">
                  <c:v>45898</c:v>
                </c:pt>
                <c:pt idx="241">
                  <c:v>45899</c:v>
                </c:pt>
                <c:pt idx="242">
                  <c:v>45900</c:v>
                </c:pt>
                <c:pt idx="243">
                  <c:v>45901</c:v>
                </c:pt>
                <c:pt idx="244">
                  <c:v>45902</c:v>
                </c:pt>
                <c:pt idx="245">
                  <c:v>45903</c:v>
                </c:pt>
                <c:pt idx="246">
                  <c:v>45904</c:v>
                </c:pt>
                <c:pt idx="247">
                  <c:v>45905</c:v>
                </c:pt>
                <c:pt idx="248">
                  <c:v>45906</c:v>
                </c:pt>
                <c:pt idx="249">
                  <c:v>45907</c:v>
                </c:pt>
                <c:pt idx="250">
                  <c:v>45908</c:v>
                </c:pt>
                <c:pt idx="251">
                  <c:v>45909</c:v>
                </c:pt>
                <c:pt idx="252">
                  <c:v>45910</c:v>
                </c:pt>
                <c:pt idx="253">
                  <c:v>45911</c:v>
                </c:pt>
                <c:pt idx="254">
                  <c:v>45912</c:v>
                </c:pt>
                <c:pt idx="255">
                  <c:v>45913</c:v>
                </c:pt>
                <c:pt idx="256">
                  <c:v>45914</c:v>
                </c:pt>
                <c:pt idx="257">
                  <c:v>45915</c:v>
                </c:pt>
                <c:pt idx="258">
                  <c:v>45916</c:v>
                </c:pt>
                <c:pt idx="259">
                  <c:v>45917</c:v>
                </c:pt>
                <c:pt idx="260">
                  <c:v>45918</c:v>
                </c:pt>
                <c:pt idx="261">
                  <c:v>45919</c:v>
                </c:pt>
                <c:pt idx="262">
                  <c:v>45920</c:v>
                </c:pt>
                <c:pt idx="263">
                  <c:v>45921</c:v>
                </c:pt>
                <c:pt idx="264">
                  <c:v>45922</c:v>
                </c:pt>
                <c:pt idx="265">
                  <c:v>45923</c:v>
                </c:pt>
                <c:pt idx="266">
                  <c:v>45924</c:v>
                </c:pt>
                <c:pt idx="267">
                  <c:v>45925</c:v>
                </c:pt>
                <c:pt idx="268">
                  <c:v>45926</c:v>
                </c:pt>
                <c:pt idx="269">
                  <c:v>45927</c:v>
                </c:pt>
                <c:pt idx="270">
                  <c:v>45928</c:v>
                </c:pt>
                <c:pt idx="271">
                  <c:v>45929</c:v>
                </c:pt>
                <c:pt idx="272">
                  <c:v>45930</c:v>
                </c:pt>
                <c:pt idx="273">
                  <c:v>45931</c:v>
                </c:pt>
                <c:pt idx="274">
                  <c:v>45932</c:v>
                </c:pt>
                <c:pt idx="275">
                  <c:v>45933</c:v>
                </c:pt>
                <c:pt idx="276">
                  <c:v>45934</c:v>
                </c:pt>
                <c:pt idx="277">
                  <c:v>45935</c:v>
                </c:pt>
                <c:pt idx="278">
                  <c:v>45936</c:v>
                </c:pt>
                <c:pt idx="279">
                  <c:v>45937</c:v>
                </c:pt>
                <c:pt idx="280">
                  <c:v>45938</c:v>
                </c:pt>
                <c:pt idx="281">
                  <c:v>45939</c:v>
                </c:pt>
                <c:pt idx="282">
                  <c:v>45940</c:v>
                </c:pt>
                <c:pt idx="283">
                  <c:v>45941</c:v>
                </c:pt>
                <c:pt idx="284">
                  <c:v>45942</c:v>
                </c:pt>
                <c:pt idx="285">
                  <c:v>45943</c:v>
                </c:pt>
                <c:pt idx="286">
                  <c:v>45944</c:v>
                </c:pt>
                <c:pt idx="287">
                  <c:v>45945</c:v>
                </c:pt>
                <c:pt idx="288">
                  <c:v>45946</c:v>
                </c:pt>
                <c:pt idx="289">
                  <c:v>45947</c:v>
                </c:pt>
                <c:pt idx="290">
                  <c:v>45948</c:v>
                </c:pt>
                <c:pt idx="291">
                  <c:v>45949</c:v>
                </c:pt>
                <c:pt idx="292">
                  <c:v>45950</c:v>
                </c:pt>
                <c:pt idx="293">
                  <c:v>45951</c:v>
                </c:pt>
                <c:pt idx="294">
                  <c:v>45952</c:v>
                </c:pt>
                <c:pt idx="295">
                  <c:v>45953</c:v>
                </c:pt>
                <c:pt idx="296">
                  <c:v>45954</c:v>
                </c:pt>
                <c:pt idx="297">
                  <c:v>45955</c:v>
                </c:pt>
                <c:pt idx="298">
                  <c:v>45956</c:v>
                </c:pt>
                <c:pt idx="299">
                  <c:v>45957</c:v>
                </c:pt>
                <c:pt idx="300">
                  <c:v>45958</c:v>
                </c:pt>
                <c:pt idx="301">
                  <c:v>45959</c:v>
                </c:pt>
                <c:pt idx="302">
                  <c:v>45960</c:v>
                </c:pt>
                <c:pt idx="303">
                  <c:v>45961</c:v>
                </c:pt>
                <c:pt idx="304">
                  <c:v>45962</c:v>
                </c:pt>
                <c:pt idx="305">
                  <c:v>45963</c:v>
                </c:pt>
                <c:pt idx="306">
                  <c:v>45964</c:v>
                </c:pt>
                <c:pt idx="307">
                  <c:v>45965</c:v>
                </c:pt>
                <c:pt idx="308">
                  <c:v>45966</c:v>
                </c:pt>
                <c:pt idx="309">
                  <c:v>45967</c:v>
                </c:pt>
                <c:pt idx="310">
                  <c:v>45968</c:v>
                </c:pt>
                <c:pt idx="311">
                  <c:v>45969</c:v>
                </c:pt>
                <c:pt idx="312">
                  <c:v>45970</c:v>
                </c:pt>
                <c:pt idx="313">
                  <c:v>45971</c:v>
                </c:pt>
                <c:pt idx="314">
                  <c:v>45972</c:v>
                </c:pt>
                <c:pt idx="315">
                  <c:v>45973</c:v>
                </c:pt>
                <c:pt idx="316">
                  <c:v>45974</c:v>
                </c:pt>
                <c:pt idx="317">
                  <c:v>45975</c:v>
                </c:pt>
                <c:pt idx="318">
                  <c:v>45976</c:v>
                </c:pt>
                <c:pt idx="319">
                  <c:v>45977</c:v>
                </c:pt>
                <c:pt idx="320">
                  <c:v>45978</c:v>
                </c:pt>
                <c:pt idx="321">
                  <c:v>45979</c:v>
                </c:pt>
                <c:pt idx="322">
                  <c:v>45980</c:v>
                </c:pt>
                <c:pt idx="323">
                  <c:v>45981</c:v>
                </c:pt>
                <c:pt idx="324">
                  <c:v>45982</c:v>
                </c:pt>
                <c:pt idx="325">
                  <c:v>45983</c:v>
                </c:pt>
                <c:pt idx="326">
                  <c:v>45984</c:v>
                </c:pt>
                <c:pt idx="327">
                  <c:v>45985</c:v>
                </c:pt>
                <c:pt idx="328">
                  <c:v>45986</c:v>
                </c:pt>
                <c:pt idx="329">
                  <c:v>45987</c:v>
                </c:pt>
                <c:pt idx="330">
                  <c:v>45988</c:v>
                </c:pt>
                <c:pt idx="331">
                  <c:v>45989</c:v>
                </c:pt>
                <c:pt idx="332">
                  <c:v>45990</c:v>
                </c:pt>
                <c:pt idx="333">
                  <c:v>45991</c:v>
                </c:pt>
                <c:pt idx="334">
                  <c:v>45992</c:v>
                </c:pt>
                <c:pt idx="335">
                  <c:v>45993</c:v>
                </c:pt>
                <c:pt idx="336">
                  <c:v>45994</c:v>
                </c:pt>
                <c:pt idx="337">
                  <c:v>45995</c:v>
                </c:pt>
                <c:pt idx="338">
                  <c:v>45996</c:v>
                </c:pt>
                <c:pt idx="339">
                  <c:v>45997</c:v>
                </c:pt>
                <c:pt idx="340">
                  <c:v>45998</c:v>
                </c:pt>
                <c:pt idx="341">
                  <c:v>45999</c:v>
                </c:pt>
                <c:pt idx="342">
                  <c:v>46000</c:v>
                </c:pt>
                <c:pt idx="343">
                  <c:v>46001</c:v>
                </c:pt>
                <c:pt idx="344">
                  <c:v>46002</c:v>
                </c:pt>
                <c:pt idx="345">
                  <c:v>46003</c:v>
                </c:pt>
                <c:pt idx="346">
                  <c:v>46004</c:v>
                </c:pt>
                <c:pt idx="347">
                  <c:v>46005</c:v>
                </c:pt>
                <c:pt idx="348">
                  <c:v>46006</c:v>
                </c:pt>
                <c:pt idx="349">
                  <c:v>46007</c:v>
                </c:pt>
                <c:pt idx="350">
                  <c:v>46008</c:v>
                </c:pt>
                <c:pt idx="351">
                  <c:v>46009</c:v>
                </c:pt>
                <c:pt idx="352">
                  <c:v>46010</c:v>
                </c:pt>
                <c:pt idx="353">
                  <c:v>46011</c:v>
                </c:pt>
                <c:pt idx="354">
                  <c:v>46012</c:v>
                </c:pt>
                <c:pt idx="355">
                  <c:v>46013</c:v>
                </c:pt>
                <c:pt idx="356">
                  <c:v>46014</c:v>
                </c:pt>
                <c:pt idx="357">
                  <c:v>46015</c:v>
                </c:pt>
                <c:pt idx="358">
                  <c:v>46016</c:v>
                </c:pt>
                <c:pt idx="359">
                  <c:v>46017</c:v>
                </c:pt>
                <c:pt idx="360">
                  <c:v>46018</c:v>
                </c:pt>
                <c:pt idx="361">
                  <c:v>46019</c:v>
                </c:pt>
                <c:pt idx="362">
                  <c:v>46020</c:v>
                </c:pt>
                <c:pt idx="363">
                  <c:v>46021</c:v>
                </c:pt>
                <c:pt idx="364">
                  <c:v>46022</c:v>
                </c:pt>
                <c:pt idx="365">
                  <c:v>46023</c:v>
                </c:pt>
              </c:numCache>
            </c:numRef>
          </c:cat>
          <c:val>
            <c:numRef>
              <c:f>'2025 PM2.5 Daily Results'!$E$2:$E$367</c:f>
              <c:numCache>
                <c:formatCode>General</c:formatCode>
                <c:ptCount val="366"/>
                <c:pt idx="0">
                  <c:v>14.818402583333331</c:v>
                </c:pt>
                <c:pt idx="1">
                  <c:v>11.9374999375</c:v>
                </c:pt>
                <c:pt idx="2">
                  <c:v>10.330324041666668</c:v>
                </c:pt>
                <c:pt idx="3">
                  <c:v>9.8296006145833346</c:v>
                </c:pt>
                <c:pt idx="4">
                  <c:v>9.9124304333333342</c:v>
                </c:pt>
                <c:pt idx="5">
                  <c:v>10.6854165625</c:v>
                </c:pt>
                <c:pt idx="6">
                  <c:v>10.700644821428572</c:v>
                </c:pt>
                <c:pt idx="7">
                  <c:v>9.9897011889880964</c:v>
                </c:pt>
                <c:pt idx="8">
                  <c:v>9.7450682487974998</c:v>
                </c:pt>
                <c:pt idx="9">
                  <c:v>9.5777836572510822</c:v>
                </c:pt>
                <c:pt idx="10">
                  <c:v>9.2654724838646203</c:v>
                </c:pt>
                <c:pt idx="11">
                  <c:v>9.2237606831259011</c:v>
                </c:pt>
                <c:pt idx="12">
                  <c:v>9.1172855183982691</c:v>
                </c:pt>
                <c:pt idx="13">
                  <c:v>9.3018643325602977</c:v>
                </c:pt>
                <c:pt idx="14">
                  <c:v>9.5110733970562773</c:v>
                </c:pt>
                <c:pt idx="15">
                  <c:v>9.5110733970562773</c:v>
                </c:pt>
                <c:pt idx="16">
                  <c:v>9.5110733970562773</c:v>
                </c:pt>
                <c:pt idx="17">
                  <c:v>9.6736826078171845</c:v>
                </c:pt>
                <c:pt idx="18">
                  <c:v>9.5383843122593106</c:v>
                </c:pt>
                <c:pt idx="19">
                  <c:v>9.5973142422799924</c:v>
                </c:pt>
                <c:pt idx="20">
                  <c:v>9.7664979948792912</c:v>
                </c:pt>
                <c:pt idx="21">
                  <c:v>10.038242559718659</c:v>
                </c:pt>
                <c:pt idx="22">
                  <c:v>9.770083622181037</c:v>
                </c:pt>
                <c:pt idx="23">
                  <c:v>9.5290171147334135</c:v>
                </c:pt>
                <c:pt idx="24">
                  <c:v>9.2821788108319598</c:v>
                </c:pt>
                <c:pt idx="25">
                  <c:v>9.1241105930195179</c:v>
                </c:pt>
                <c:pt idx="26">
                  <c:v>8.9671183842987361</c:v>
                </c:pt>
                <c:pt idx="27">
                  <c:v>8.8199856161243506</c:v>
                </c:pt>
                <c:pt idx="28">
                  <c:v>8.6084017883666579</c:v>
                </c:pt>
                <c:pt idx="29">
                  <c:v>8.4692748509845153</c:v>
                </c:pt>
                <c:pt idx="30">
                  <c:v>8.307475146352866</c:v>
                </c:pt>
                <c:pt idx="31">
                  <c:v>8.1540546873077702</c:v>
                </c:pt>
                <c:pt idx="32">
                  <c:v>7.9809400186311761</c:v>
                </c:pt>
                <c:pt idx="33">
                  <c:v>7.8120431316853152</c:v>
                </c:pt>
                <c:pt idx="34">
                  <c:v>7.7932077921970153</c:v>
                </c:pt>
                <c:pt idx="35">
                  <c:v>7.8115243951225937</c:v>
                </c:pt>
                <c:pt idx="36">
                  <c:v>7.7726931374048052</c:v>
                </c:pt>
                <c:pt idx="37">
                  <c:v>7.6956642377546718</c:v>
                </c:pt>
                <c:pt idx="38">
                  <c:v>7.5492724111712119</c:v>
                </c:pt>
                <c:pt idx="39">
                  <c:v>7.5130799321491617</c:v>
                </c:pt>
                <c:pt idx="40">
                  <c:v>7.4413770314316618</c:v>
                </c:pt>
                <c:pt idx="41">
                  <c:v>7.3088669091875378</c:v>
                </c:pt>
                <c:pt idx="42">
                  <c:v>7.218656951036623</c:v>
                </c:pt>
                <c:pt idx="43">
                  <c:v>7.2006036000198783</c:v>
                </c:pt>
                <c:pt idx="44">
                  <c:v>7.1331154038953848</c:v>
                </c:pt>
                <c:pt idx="45">
                  <c:v>7.0781250954735206</c:v>
                </c:pt>
                <c:pt idx="46">
                  <c:v>6.9716281803889233</c:v>
                </c:pt>
                <c:pt idx="47">
                  <c:v>6.8882473730253961</c:v>
                </c:pt>
                <c:pt idx="48">
                  <c:v>6.8220080672163448</c:v>
                </c:pt>
                <c:pt idx="49">
                  <c:v>6.7787544269271152</c:v>
                </c:pt>
                <c:pt idx="50">
                  <c:v>6.6823484411735006</c:v>
                </c:pt>
                <c:pt idx="51">
                  <c:v>6.606152859850031</c:v>
                </c:pt>
                <c:pt idx="52">
                  <c:v>6.5313998609640826</c:v>
                </c:pt>
                <c:pt idx="53">
                  <c:v>6.4896234758173383</c:v>
                </c:pt>
                <c:pt idx="54">
                  <c:v>6.4907298960849351</c:v>
                </c:pt>
                <c:pt idx="55">
                  <c:v>6.4670654026389176</c:v>
                </c:pt>
                <c:pt idx="56">
                  <c:v>6.4414773430454826</c:v>
                </c:pt>
                <c:pt idx="57">
                  <c:v>6.4046689693601468</c:v>
                </c:pt>
                <c:pt idx="58">
                  <c:v>6.3896443229678637</c:v>
                </c:pt>
                <c:pt idx="59">
                  <c:v>6.4210549136638209</c:v>
                </c:pt>
                <c:pt idx="60">
                  <c:v>6.4252001764265811</c:v>
                </c:pt>
                <c:pt idx="61">
                  <c:v>6.4067824887639153</c:v>
                </c:pt>
                <c:pt idx="62">
                  <c:v>6.3751025388115021</c:v>
                </c:pt>
                <c:pt idx="63">
                  <c:v>6.3225417430242201</c:v>
                </c:pt>
                <c:pt idx="64">
                  <c:v>6.3225417430242201</c:v>
                </c:pt>
                <c:pt idx="65">
                  <c:v>6.2934700633425162</c:v>
                </c:pt>
                <c:pt idx="66">
                  <c:v>6.2564735701652898</c:v>
                </c:pt>
                <c:pt idx="67">
                  <c:v>6.2015235504960806</c:v>
                </c:pt>
                <c:pt idx="68">
                  <c:v>6.1768476924077556</c:v>
                </c:pt>
                <c:pt idx="69">
                  <c:v>6.1236951142872424</c:v>
                </c:pt>
                <c:pt idx="70">
                  <c:v>6.0889594028026259</c:v>
                </c:pt>
                <c:pt idx="71">
                  <c:v>6.0644012153223947</c:v>
                </c:pt>
                <c:pt idx="72">
                  <c:v>6.0070669122463602</c:v>
                </c:pt>
                <c:pt idx="73">
                  <c:v>6.0070669122463602</c:v>
                </c:pt>
                <c:pt idx="74">
                  <c:v>5.9865448430597921</c:v>
                </c:pt>
                <c:pt idx="75">
                  <c:v>5.9495066039200726</c:v>
                </c:pt>
                <c:pt idx="76">
                  <c:v>5.9125413302362357</c:v>
                </c:pt>
                <c:pt idx="77">
                  <c:v>5.8956263578681787</c:v>
                </c:pt>
                <c:pt idx="78">
                  <c:v>5.8830226342077143</c:v>
                </c:pt>
                <c:pt idx="79">
                  <c:v>5.8529828632532261</c:v>
                </c:pt>
                <c:pt idx="80">
                  <c:v>5.8257570755269938</c:v>
                </c:pt>
                <c:pt idx="81">
                  <c:v>5.790121480007417</c:v>
                </c:pt>
                <c:pt idx="82">
                  <c:v>5.7635235978765218</c:v>
                </c:pt>
                <c:pt idx="83">
                  <c:v>5.7329986502988977</c:v>
                </c:pt>
                <c:pt idx="84">
                  <c:v>5.6896042911388296</c:v>
                </c:pt>
                <c:pt idx="85">
                  <c:v>5.6593575919582744</c:v>
                </c:pt>
                <c:pt idx="86">
                  <c:v>5.6225187786013473</c:v>
                </c:pt>
                <c:pt idx="87">
                  <c:v>5.5913851225068871</c:v>
                </c:pt>
                <c:pt idx="88">
                  <c:v>5.564938268124453</c:v>
                </c:pt>
                <c:pt idx="89">
                  <c:v>5.534124226392386</c:v>
                </c:pt>
                <c:pt idx="90">
                  <c:v>5.5074947654568414</c:v>
                </c:pt>
                <c:pt idx="91">
                  <c:v>5.4905811563796805</c:v>
                </c:pt>
                <c:pt idx="92">
                  <c:v>5.477071193948448</c:v>
                </c:pt>
                <c:pt idx="93">
                  <c:v>5.5099841367008731</c:v>
                </c:pt>
                <c:pt idx="94">
                  <c:v>5.5055971022316328</c:v>
                </c:pt>
                <c:pt idx="95">
                  <c:v>5.4970330947798391</c:v>
                </c:pt>
                <c:pt idx="96">
                  <c:v>5.4681559472553243</c:v>
                </c:pt>
                <c:pt idx="97">
                  <c:v>5.4577640683838142</c:v>
                </c:pt>
                <c:pt idx="98">
                  <c:v>5.4209206456025809</c:v>
                </c:pt>
                <c:pt idx="99">
                  <c:v>5.4025784461692199</c:v>
                </c:pt>
                <c:pt idx="100">
                  <c:v>5.4162295566898129</c:v>
                </c:pt>
                <c:pt idx="101">
                  <c:v>5.4359937891045425</c:v>
                </c:pt>
                <c:pt idx="102">
                  <c:v>5.4339747704435535</c:v>
                </c:pt>
                <c:pt idx="103">
                  <c:v>5.4242982181557844</c:v>
                </c:pt>
                <c:pt idx="104">
                  <c:v>5.4123758488341096</c:v>
                </c:pt>
                <c:pt idx="105">
                  <c:v>5.4081236645862809</c:v>
                </c:pt>
                <c:pt idx="106">
                  <c:v>5.398275376580588</c:v>
                </c:pt>
                <c:pt idx="107">
                  <c:v>5.3787339999628268</c:v>
                </c:pt>
                <c:pt idx="108">
                  <c:v>5.3713869301219113</c:v>
                </c:pt>
                <c:pt idx="109">
                  <c:v>5.3782928014572393</c:v>
                </c:pt>
                <c:pt idx="110">
                  <c:v>5.3800987355557695</c:v>
                </c:pt>
                <c:pt idx="111">
                  <c:v>5.361503931643619</c:v>
                </c:pt>
                <c:pt idx="112">
                  <c:v>5.3473693424389372</c:v>
                </c:pt>
                <c:pt idx="113">
                  <c:v>5.3280340400834314</c:v>
                </c:pt>
                <c:pt idx="114">
                  <c:v>5.3168424165991963</c:v>
                </c:pt>
                <c:pt idx="115">
                  <c:v>5.3031968738170603</c:v>
                </c:pt>
                <c:pt idx="116">
                  <c:v>5.2788046448452279</c:v>
                </c:pt>
                <c:pt idx="117">
                  <c:v>5.2523793358261175</c:v>
                </c:pt>
                <c:pt idx="118">
                  <c:v>5.2409939118913984</c:v>
                </c:pt>
                <c:pt idx="119">
                  <c:v>5.2147485135848628</c:v>
                </c:pt>
                <c:pt idx="120">
                  <c:v>5.1849148578419726</c:v>
                </c:pt>
                <c:pt idx="121">
                  <c:v>5.156723114696419</c:v>
                </c:pt>
                <c:pt idx="122">
                  <c:v>5.1272344286135354</c:v>
                </c:pt>
                <c:pt idx="123">
                  <c:v>5.1100080542084232</c:v>
                </c:pt>
                <c:pt idx="124">
                  <c:v>5.0904545499725407</c:v>
                </c:pt>
                <c:pt idx="125">
                  <c:v>5.0754855458060995</c:v>
                </c:pt>
                <c:pt idx="126">
                  <c:v>5.0676923222260051</c:v>
                </c:pt>
                <c:pt idx="127">
                  <c:v>5.0449353945602047</c:v>
                </c:pt>
                <c:pt idx="128">
                  <c:v>5.0248703565037234</c:v>
                </c:pt>
                <c:pt idx="129">
                  <c:v>5.0111452519835078</c:v>
                </c:pt>
                <c:pt idx="130">
                  <c:v>4.9987527813079717</c:v>
                </c:pt>
                <c:pt idx="131">
                  <c:v>4.9746286074631181</c:v>
                </c:pt>
                <c:pt idx="132">
                  <c:v>4.9541373000086235</c:v>
                </c:pt>
                <c:pt idx="133">
                  <c:v>4.9433095342393258</c:v>
                </c:pt>
                <c:pt idx="134">
                  <c:v>4.9516117728456415</c:v>
                </c:pt>
                <c:pt idx="135">
                  <c:v>4.9276912076473165</c:v>
                </c:pt>
                <c:pt idx="136">
                  <c:v>4.9206351534544792</c:v>
                </c:pt>
                <c:pt idx="137">
                  <c:v>4.9193061648591607</c:v>
                </c:pt>
                <c:pt idx="138">
                  <c:v>4.90567966641576</c:v>
                </c:pt>
                <c:pt idx="139">
                  <c:v>4.8903313462582911</c:v>
                </c:pt>
                <c:pt idx="140">
                  <c:v>4.8760499915410769</c:v>
                </c:pt>
                <c:pt idx="141">
                  <c:v>4.8635725761434365</c:v>
                </c:pt>
                <c:pt idx="142">
                  <c:v>4.8455617617467208</c:v>
                </c:pt>
                <c:pt idx="143">
                  <c:v>4.8217070546985301</c:v>
                </c:pt>
                <c:pt idx="144">
                  <c:v>4.8131779074429852</c:v>
                </c:pt>
                <c:pt idx="145">
                  <c:v>4.8142930471793015</c:v>
                </c:pt>
                <c:pt idx="146">
                  <c:v>4.818852673597628</c:v>
                </c:pt>
                <c:pt idx="147">
                  <c:v>4.7943245688330611</c:v>
                </c:pt>
                <c:pt idx="148">
                  <c:v>4.7864063344503052</c:v>
                </c:pt>
                <c:pt idx="149">
                  <c:v>4.7848751087006454</c:v>
                </c:pt>
                <c:pt idx="150">
                  <c:v>4.7783170013852212</c:v>
                </c:pt>
                <c:pt idx="151">
                  <c:v>4.7738416978848708</c:v>
                </c:pt>
                <c:pt idx="152">
                  <c:v>4.7789016711093568</c:v>
                </c:pt>
                <c:pt idx="153">
                  <c:v>4.7834589938575167</c:v>
                </c:pt>
                <c:pt idx="154">
                  <c:v>4.768720553681459</c:v>
                </c:pt>
                <c:pt idx="155">
                  <c:v>4.7518896070563619</c:v>
                </c:pt>
                <c:pt idx="156">
                  <c:v>4.7552609726420503</c:v>
                </c:pt>
                <c:pt idx="157">
                  <c:v>4.7477074203305216</c:v>
                </c:pt>
                <c:pt idx="158">
                  <c:v>4.7393239133176372</c:v>
                </c:pt>
                <c:pt idx="159">
                  <c:v>4.7256770722600452</c:v>
                </c:pt>
                <c:pt idx="160">
                  <c:v>4.7030546600959688</c:v>
                </c:pt>
                <c:pt idx="161">
                  <c:v>4.6866081989824924</c:v>
                </c:pt>
                <c:pt idx="162">
                  <c:v>4.671386257400842</c:v>
                </c:pt>
                <c:pt idx="163">
                  <c:v>4.6658706495420867</c:v>
                </c:pt>
                <c:pt idx="164">
                  <c:v>4.6523253009424463</c:v>
                </c:pt>
                <c:pt idx="165">
                  <c:v>4.6409447776521633</c:v>
                </c:pt>
                <c:pt idx="166">
                  <c:v>4.6364864423086942</c:v>
                </c:pt>
                <c:pt idx="167">
                  <c:v>4.6345490252316086</c:v>
                </c:pt>
                <c:pt idx="168">
                  <c:v>4.6226666568968717</c:v>
                </c:pt>
                <c:pt idx="169">
                  <c:v>4.629466188833236</c:v>
                </c:pt>
                <c:pt idx="170">
                  <c:v>4.6352216310657717</c:v>
                </c:pt>
                <c:pt idx="171">
                  <c:v>4.6441885653054591</c:v>
                </c:pt>
                <c:pt idx="172">
                  <c:v>4.6477465385383656</c:v>
                </c:pt>
                <c:pt idx="173">
                  <c:v>4.6550575888018653</c:v>
                </c:pt>
                <c:pt idx="174">
                  <c:v>4.6497245974104482</c:v>
                </c:pt>
                <c:pt idx="175">
                  <c:v>4.6322964499691093</c:v>
                </c:pt>
                <c:pt idx="176">
                  <c:v>4.6095603914938543</c:v>
                </c:pt>
                <c:pt idx="177">
                  <c:v>4.5967001306232005</c:v>
                </c:pt>
                <c:pt idx="178">
                  <c:v>4.5877824789244013</c:v>
                </c:pt>
                <c:pt idx="179">
                  <c:v>4.5898405330214223</c:v>
                </c:pt>
                <c:pt idx="180">
                  <c:v>4.5958732931926756</c:v>
                </c:pt>
                <c:pt idx="181">
                  <c:v>4.5844638930436536</c:v>
                </c:pt>
                <c:pt idx="182">
                  <c:v>4.5844638930436536</c:v>
                </c:pt>
                <c:pt idx="183">
                  <c:v>4.5605549433379027</c:v>
                </c:pt>
                <c:pt idx="184">
                  <c:v>4.5456506256202847</c:v>
                </c:pt>
                <c:pt idx="185">
                  <c:v>4.5375561776426405</c:v>
                </c:pt>
                <c:pt idx="186">
                  <c:v>4.5500558689742743</c:v>
                </c:pt>
                <c:pt idx="187">
                  <c:v>4.5414945438705896</c:v>
                </c:pt>
                <c:pt idx="188">
                  <c:v>4.5346351444344402</c:v>
                </c:pt>
                <c:pt idx="189">
                  <c:v>4.5285113652753353</c:v>
                </c:pt>
                <c:pt idx="190">
                  <c:v>4.5244210263939264</c:v>
                </c:pt>
                <c:pt idx="191">
                  <c:v>4.5077221762305006</c:v>
                </c:pt>
                <c:pt idx="192">
                  <c:v>4.4995195312549843</c:v>
                </c:pt>
                <c:pt idx="193">
                  <c:v>4.5147465749608662</c:v>
                </c:pt>
                <c:pt idx="194">
                  <c:v>4.5037168412330022</c:v>
                </c:pt>
                <c:pt idx="195">
                  <c:v>4.5047372299350981</c:v>
                </c:pt>
                <c:pt idx="196">
                  <c:v>4.4936502740934223</c:v>
                </c:pt>
                <c:pt idx="197">
                  <c:v>4.4914900975868939</c:v>
                </c:pt>
                <c:pt idx="198">
                  <c:v>4.4871525199790572</c:v>
                </c:pt>
                <c:pt idx="199">
                  <c:v>4.4774534476543781</c:v>
                </c:pt>
                <c:pt idx="200">
                  <c:v>4.4724416383976386</c:v>
                </c:pt>
                <c:pt idx="201">
                  <c:v>4.4667807489729761</c:v>
                </c:pt>
                <c:pt idx="202">
                  <c:v>4.4462835396347282</c:v>
                </c:pt>
                <c:pt idx="203">
                  <c:v>4.4462835396347282</c:v>
                </c:pt>
                <c:pt idx="204">
                  <c:v>4.4555777615461114</c:v>
                </c:pt>
                <c:pt idx="205">
                  <c:v>4.4550359837800473</c:v>
                </c:pt>
                <c:pt idx="206">
                  <c:v>4.4483757025589199</c:v>
                </c:pt>
                <c:pt idx="207">
                  <c:v>4.4339808971625887</c:v>
                </c:pt>
                <c:pt idx="208">
                  <c:v>4.4200084268563682</c:v>
                </c:pt>
                <c:pt idx="209">
                  <c:v>4.4105336437794582</c:v>
                </c:pt>
                <c:pt idx="210">
                  <c:v>4.4066848341350058</c:v>
                </c:pt>
                <c:pt idx="211">
                  <c:v>4.3948923379741558</c:v>
                </c:pt>
                <c:pt idx="212">
                  <c:v>4.3901464810676787</c:v>
                </c:pt>
                <c:pt idx="213">
                  <c:v>4.380050958322161</c:v>
                </c:pt>
                <c:pt idx="214">
                  <c:v>4.3821981758262014</c:v>
                </c:pt>
                <c:pt idx="215">
                  <c:v>4.381760459909569</c:v>
                </c:pt>
                <c:pt idx="216">
                  <c:v>4.3712014978167906</c:v>
                </c:pt>
                <c:pt idx="217">
                  <c:v>4.3593254448328311</c:v>
                </c:pt>
                <c:pt idx="218">
                  <c:v>4.3519704349196884</c:v>
                </c:pt>
                <c:pt idx="219">
                  <c:v>4.3491948069138324</c:v>
                </c:pt>
                <c:pt idx="220">
                  <c:v>4.3393342109126829</c:v>
                </c:pt>
                <c:pt idx="221">
                  <c:v>4.3377760789562974</c:v>
                </c:pt>
                <c:pt idx="222">
                  <c:v>4.3245691616569593</c:v>
                </c:pt>
                <c:pt idx="223">
                  <c:v>4.3180615177579211</c:v>
                </c:pt>
                <c:pt idx="224">
                  <c:v>4.3126866809188442</c:v>
                </c:pt>
                <c:pt idx="225">
                  <c:v>4.3118603903237585</c:v>
                </c:pt>
                <c:pt idx="226">
                  <c:v>4.3066423821473316</c:v>
                </c:pt>
                <c:pt idx="227">
                  <c:v>4.3037908899980186</c:v>
                </c:pt>
                <c:pt idx="228">
                  <c:v>4.2944206894636485</c:v>
                </c:pt>
                <c:pt idx="229">
                  <c:v>4.2825966389340486</c:v>
                </c:pt>
                <c:pt idx="230">
                  <c:v>4.2745181230758229</c:v>
                </c:pt>
                <c:pt idx="231">
                  <c:v>4.2671517694707681</c:v>
                </c:pt>
                <c:pt idx="232">
                  <c:v>4.2614946520942443</c:v>
                </c:pt>
                <c:pt idx="233">
                  <c:v>4.2539332713102054</c:v>
                </c:pt>
                <c:pt idx="234">
                  <c:v>4.2558524319273294</c:v>
                </c:pt>
                <c:pt idx="235">
                  <c:v>4.2517388220783703</c:v>
                </c:pt>
                <c:pt idx="236">
                  <c:v>4.2450604188081895</c:v>
                </c:pt>
                <c:pt idx="237">
                  <c:v>4.2650889019167755</c:v>
                </c:pt>
                <c:pt idx="238">
                  <c:v>4.2650889019167755</c:v>
                </c:pt>
                <c:pt idx="239">
                  <c:v>4.2502546918062043</c:v>
                </c:pt>
                <c:pt idx="240">
                  <c:v>4.240868216253614</c:v>
                </c:pt>
                <c:pt idx="241">
                  <c:v>4.2294738601560811</c:v>
                </c:pt>
                <c:pt idx="242">
                  <c:v>4.2178053034746288</c:v>
                </c:pt>
                <c:pt idx="243">
                  <c:v>4.224925147130854</c:v>
                </c:pt>
                <c:pt idx="244">
                  <c:v>4.2272670229132165</c:v>
                </c:pt>
                <c:pt idx="245">
                  <c:v>4.2324004938773179</c:v>
                </c:pt>
                <c:pt idx="246">
                  <c:v>4.2389427762891918</c:v>
                </c:pt>
                <c:pt idx="247">
                  <c:v>4.2401988920168998</c:v>
                </c:pt>
                <c:pt idx="248">
                  <c:v>4.238817502655948</c:v>
                </c:pt>
                <c:pt idx="249">
                  <c:v>4.246492407994813</c:v>
                </c:pt>
                <c:pt idx="250">
                  <c:v>4.2588844023951076</c:v>
                </c:pt>
                <c:pt idx="251">
                  <c:v>4.2645043191200251</c:v>
                </c:pt>
                <c:pt idx="252">
                  <c:v>4.2635067294081557</c:v>
                </c:pt>
                <c:pt idx="253">
                  <c:v>4.2521877077809966</c:v>
                </c:pt>
                <c:pt idx="254">
                  <c:v>4.2422662518020413</c:v>
                </c:pt>
                <c:pt idx="255">
                  <c:v>4.2461711393450052</c:v>
                </c:pt>
                <c:pt idx="256">
                  <c:v>4.253904510287625</c:v>
                </c:pt>
                <c:pt idx="257">
                  <c:v>4.2551782418203441</c:v>
                </c:pt>
                <c:pt idx="258">
                  <c:v>4.2736417638435444</c:v>
                </c:pt>
                <c:pt idx="259">
                  <c:v>4.2802182782815805</c:v>
                </c:pt>
                <c:pt idx="260">
                  <c:v>4.2783194530390016</c:v>
                </c:pt>
                <c:pt idx="261">
                  <c:v>4.2793167842689144</c:v>
                </c:pt>
                <c:pt idx="262">
                  <c:v>4.2761627148642178</c:v>
                </c:pt>
                <c:pt idx="263">
                  <c:v>4.2754137571053432</c:v>
                </c:pt>
                <c:pt idx="264">
                  <c:v>4.276304433918888</c:v>
                </c:pt>
                <c:pt idx="265">
                  <c:v>4.2701405598175288</c:v>
                </c:pt>
                <c:pt idx="266">
                  <c:v>4.2691736730489991</c:v>
                </c:pt>
                <c:pt idx="267">
                  <c:v>4.2717542656171386</c:v>
                </c:pt>
                <c:pt idx="268">
                  <c:v>4.2870709366771234</c:v>
                </c:pt>
                <c:pt idx="269">
                  <c:v>4.2955458456631419</c:v>
                </c:pt>
                <c:pt idx="270">
                  <c:v>4.3200668710267909</c:v>
                </c:pt>
                <c:pt idx="271">
                  <c:v>4.3216434012304639</c:v>
                </c:pt>
                <c:pt idx="272">
                  <c:v>4.3453493658874915</c:v>
                </c:pt>
                <c:pt idx="273">
                  <c:v>4.3599527187618206</c:v>
                </c:pt>
                <c:pt idx="274">
                  <c:v>4.35192817501955</c:v>
                </c:pt>
                <c:pt idx="275">
                  <c:v>4.3491135408497126</c:v>
                </c:pt>
                <c:pt idx="276">
                  <c:v>4.3471235106058241</c:v>
                </c:pt>
                <c:pt idx="277">
                  <c:v>4.3500515605359382</c:v>
                </c:pt>
                <c:pt idx="278">
                  <c:v>4.3587651166859285</c:v>
                </c:pt>
                <c:pt idx="279">
                  <c:v>4.3624354416553333</c:v>
                </c:pt>
                <c:pt idx="280">
                  <c:v>4.3744327856062641</c:v>
                </c:pt>
                <c:pt idx="281">
                  <c:v>4.3755446968404232</c:v>
                </c:pt>
                <c:pt idx="282">
                  <c:v>4.3761767811211945</c:v>
                </c:pt>
                <c:pt idx="283">
                  <c:v>4.3713427594986145</c:v>
                </c:pt>
                <c:pt idx="284">
                  <c:v>4.3703454736431038</c:v>
                </c:pt>
                <c:pt idx="285">
                  <c:v>4.3654811332357815</c:v>
                </c:pt>
                <c:pt idx="286">
                  <c:v>4.3690716762123198</c:v>
                </c:pt>
                <c:pt idx="287">
                  <c:v>4.376877471403736</c:v>
                </c:pt>
                <c:pt idx="288">
                  <c:v>4.3949608456186153</c:v>
                </c:pt>
                <c:pt idx="289">
                  <c:v>4.4023427083549462</c:v>
                </c:pt>
                <c:pt idx="290">
                  <c:v>4.4008245318583912</c:v>
                </c:pt>
                <c:pt idx="291">
                  <c:v>4.4058228568928062</c:v>
                </c:pt>
                <c:pt idx="292">
                  <c:v>4.4114685329467935</c:v>
                </c:pt>
                <c:pt idx="293">
                  <c:v>4.4198344952303703</c:v>
                </c:pt>
                <c:pt idx="294">
                  <c:v>4.4376077840200789</c:v>
                </c:pt>
                <c:pt idx="295">
                  <c:v>4.4377840254536887</c:v>
                </c:pt>
                <c:pt idx="296">
                  <c:v>4.4410840516590211</c:v>
                </c:pt>
                <c:pt idx="297">
                  <c:v>4.444044006092037</c:v>
                </c:pt>
                <c:pt idx="298">
                  <c:v>4.451266885922772</c:v>
                </c:pt>
                <c:pt idx="299">
                  <c:v>4.4452815703707032</c:v>
                </c:pt>
                <c:pt idx="300">
                  <c:v>4.4427832111460859</c:v>
                </c:pt>
                <c:pt idx="301">
                  <c:v>4.4383855943286417</c:v>
                </c:pt>
                <c:pt idx="302">
                  <c:v>4.4360071800178469</c:v>
                </c:pt>
                <c:pt idx="303">
                  <c:v>4.4389524872119503</c:v>
                </c:pt>
                <c:pt idx="304">
                  <c:v>4.4423848804315966</c:v>
                </c:pt>
                <c:pt idx="305">
                  <c:v>4.4459150870745239</c:v>
                </c:pt>
                <c:pt idx="306">
                  <c:v>4.4643164344231643</c:v>
                </c:pt>
                <c:pt idx="307">
                  <c:v>4.4562912966509947</c:v>
                </c:pt>
                <c:pt idx="308">
                  <c:v>4.4463390892621417</c:v>
                </c:pt>
                <c:pt idx="309">
                  <c:v>4.4436008968608363</c:v>
                </c:pt>
                <c:pt idx="310">
                  <c:v>4.4474402498591017</c:v>
                </c:pt>
                <c:pt idx="311">
                  <c:v>4.4645543304606568</c:v>
                </c:pt>
                <c:pt idx="312">
                  <c:v>4.4606713337244015</c:v>
                </c:pt>
                <c:pt idx="313">
                  <c:v>4.4602893513669928</c:v>
                </c:pt>
                <c:pt idx="314">
                  <c:v>4.4572977917846321</c:v>
                </c:pt>
                <c:pt idx="315">
                  <c:v>4.4489251095026967</c:v>
                </c:pt>
                <c:pt idx="316">
                  <c:v>4.4536951947799608</c:v>
                </c:pt>
                <c:pt idx="317">
                  <c:v>4.4685055711633055</c:v>
                </c:pt>
                <c:pt idx="318">
                  <c:v>4.4834803125217562</c:v>
                </c:pt>
                <c:pt idx="319">
                  <c:v>4.4971490845531035</c:v>
                </c:pt>
                <c:pt idx="320">
                  <c:v>4.4875244057939101</c:v>
                </c:pt>
                <c:pt idx="321">
                  <c:v>4.4846352190162575</c:v>
                </c:pt>
                <c:pt idx="322">
                  <c:v>4.5044348518938433</c:v>
                </c:pt>
                <c:pt idx="323">
                  <c:v>4.5223756467879745</c:v>
                </c:pt>
                <c:pt idx="324">
                  <c:v>4.5208148479773209</c:v>
                </c:pt>
                <c:pt idx="325">
                  <c:v>4.5208921868812579</c:v>
                </c:pt>
                <c:pt idx="326">
                  <c:v>4.5190940426774624</c:v>
                </c:pt>
                <c:pt idx="327">
                  <c:v>4.5127672528248848</c:v>
                </c:pt>
                <c:pt idx="328">
                  <c:v>4.5128667071380582</c:v>
                </c:pt>
                <c:pt idx="329">
                  <c:v>4.5101952931840703</c:v>
                </c:pt>
                <c:pt idx="330">
                  <c:v>4.5093879348974939</c:v>
                </c:pt>
                <c:pt idx="331">
                  <c:v>4.5187094774055021</c:v>
                </c:pt>
                <c:pt idx="332">
                  <c:v>4.5182984736404546</c:v>
                </c:pt>
                <c:pt idx="333">
                  <c:v>4.5131456750462426</c:v>
                </c:pt>
                <c:pt idx="334">
                  <c:v>4.5052158186944755</c:v>
                </c:pt>
                <c:pt idx="335">
                  <c:v>4.4998217147622741</c:v>
                </c:pt>
                <c:pt idx="336">
                  <c:v>4.4991183410054187</c:v>
                </c:pt>
                <c:pt idx="337">
                  <c:v>4.5092470948845564</c:v>
                </c:pt>
                <c:pt idx="338">
                  <c:v>4.5299103397041813</c:v>
                </c:pt>
                <c:pt idx="339">
                  <c:v>4.5711055535238883</c:v>
                </c:pt>
                <c:pt idx="340">
                  <c:v>4.581879022051262</c:v>
                </c:pt>
                <c:pt idx="341">
                  <c:v>4.5971196803187704</c:v>
                </c:pt>
                <c:pt idx="342">
                  <c:v>4.6664083866273458</c:v>
                </c:pt>
                <c:pt idx="343">
                  <c:v>4.6744251440112405</c:v>
                </c:pt>
                <c:pt idx="344">
                  <c:v>4.6756862955822136</c:v>
                </c:pt>
                <c:pt idx="345">
                  <c:v>4.6716046663917057</c:v>
                </c:pt>
                <c:pt idx="346">
                  <c:v>4.670112405853299</c:v>
                </c:pt>
                <c:pt idx="347">
                  <c:v>4.6712020077911678</c:v>
                </c:pt>
                <c:pt idx="348">
                  <c:v>4.681621657378523</c:v>
                </c:pt>
                <c:pt idx="349">
                  <c:v>4.6834943589362146</c:v>
                </c:pt>
                <c:pt idx="350">
                  <c:v>4.6880899967670029</c:v>
                </c:pt>
                <c:pt idx="351">
                  <c:v>4.6954554369937647</c:v>
                </c:pt>
                <c:pt idx="352">
                  <c:v>4.7023919421132439</c:v>
                </c:pt>
                <c:pt idx="353">
                  <c:v>4.7152142601234841</c:v>
                </c:pt>
                <c:pt idx="354">
                  <c:v>4.7277104514258106</c:v>
                </c:pt>
                <c:pt idx="355">
                  <c:v>4.7298188502039604</c:v>
                </c:pt>
                <c:pt idx="356">
                  <c:v>4.7328080583700443</c:v>
                </c:pt>
                <c:pt idx="357">
                  <c:v>4.7426336674155243</c:v>
                </c:pt>
                <c:pt idx="358">
                  <c:v>4.7495625413480562</c:v>
                </c:pt>
                <c:pt idx="359">
                  <c:v>4.7467082957162869</c:v>
                </c:pt>
                <c:pt idx="360">
                  <c:v>4.7380733302269746</c:v>
                </c:pt>
                <c:pt idx="361">
                  <c:v>4.7359991406817343</c:v>
                </c:pt>
                <c:pt idx="362">
                  <c:v>4.7304877900992954</c:v>
                </c:pt>
                <c:pt idx="363">
                  <c:v>4.72864196400658</c:v>
                </c:pt>
                <c:pt idx="364">
                  <c:v>4.7258229760950163</c:v>
                </c:pt>
                <c:pt idx="365">
                  <c:v>4.7126591237939159</c:v>
                </c:pt>
              </c:numCache>
            </c:numRef>
          </c:val>
          <c:smooth val="0"/>
          <c:extLst>
            <c:ext xmlns:c16="http://schemas.microsoft.com/office/drawing/2014/chart" uri="{C3380CC4-5D6E-409C-BE32-E72D297353CC}">
              <c16:uniqueId val="{00000001-55FC-4CCD-80F4-A2720E052BFC}"/>
            </c:ext>
          </c:extLst>
        </c:ser>
        <c:ser>
          <c:idx val="2"/>
          <c:order val="2"/>
          <c:tx>
            <c:strRef>
              <c:f>'2025 PM2.5 Daily Results'!$F$1</c:f>
              <c:strCache>
                <c:ptCount val="1"/>
                <c:pt idx="0">
                  <c:v>PM2.5 24hr Limit</c:v>
                </c:pt>
              </c:strCache>
            </c:strRef>
          </c:tx>
          <c:spPr>
            <a:ln w="28575" cap="rnd">
              <a:solidFill>
                <a:schemeClr val="tx1"/>
              </a:solidFill>
              <a:round/>
            </a:ln>
            <a:effectLst/>
          </c:spPr>
          <c:marker>
            <c:symbol val="none"/>
          </c:marker>
          <c:cat>
            <c:numRef>
              <c:f>'2025 PM2.5 Daily Results'!$A$2:$A$367</c:f>
              <c:numCache>
                <c:formatCode>m/d/yyyy</c:formatCode>
                <c:ptCount val="366"/>
                <c:pt idx="0">
                  <c:v>45658</c:v>
                </c:pt>
                <c:pt idx="1">
                  <c:v>45659</c:v>
                </c:pt>
                <c:pt idx="2">
                  <c:v>45660</c:v>
                </c:pt>
                <c:pt idx="3">
                  <c:v>45661</c:v>
                </c:pt>
                <c:pt idx="4">
                  <c:v>45662</c:v>
                </c:pt>
                <c:pt idx="5">
                  <c:v>45663</c:v>
                </c:pt>
                <c:pt idx="6">
                  <c:v>45664</c:v>
                </c:pt>
                <c:pt idx="7">
                  <c:v>45665</c:v>
                </c:pt>
                <c:pt idx="8">
                  <c:v>45666</c:v>
                </c:pt>
                <c:pt idx="9">
                  <c:v>45667</c:v>
                </c:pt>
                <c:pt idx="10">
                  <c:v>45668</c:v>
                </c:pt>
                <c:pt idx="11">
                  <c:v>45669</c:v>
                </c:pt>
                <c:pt idx="12">
                  <c:v>45670</c:v>
                </c:pt>
                <c:pt idx="13">
                  <c:v>45671</c:v>
                </c:pt>
                <c:pt idx="14">
                  <c:v>45672</c:v>
                </c:pt>
                <c:pt idx="15">
                  <c:v>45673</c:v>
                </c:pt>
                <c:pt idx="16">
                  <c:v>45674</c:v>
                </c:pt>
                <c:pt idx="17">
                  <c:v>45675</c:v>
                </c:pt>
                <c:pt idx="18">
                  <c:v>45676</c:v>
                </c:pt>
                <c:pt idx="19">
                  <c:v>45677</c:v>
                </c:pt>
                <c:pt idx="20">
                  <c:v>45678</c:v>
                </c:pt>
                <c:pt idx="21">
                  <c:v>45679</c:v>
                </c:pt>
                <c:pt idx="22">
                  <c:v>45680</c:v>
                </c:pt>
                <c:pt idx="23">
                  <c:v>45681</c:v>
                </c:pt>
                <c:pt idx="24">
                  <c:v>45682</c:v>
                </c:pt>
                <c:pt idx="25">
                  <c:v>45683</c:v>
                </c:pt>
                <c:pt idx="26">
                  <c:v>45684</c:v>
                </c:pt>
                <c:pt idx="27">
                  <c:v>45685</c:v>
                </c:pt>
                <c:pt idx="28">
                  <c:v>45686</c:v>
                </c:pt>
                <c:pt idx="29">
                  <c:v>45687</c:v>
                </c:pt>
                <c:pt idx="30">
                  <c:v>45688</c:v>
                </c:pt>
                <c:pt idx="31">
                  <c:v>45689</c:v>
                </c:pt>
                <c:pt idx="32">
                  <c:v>45690</c:v>
                </c:pt>
                <c:pt idx="33">
                  <c:v>45691</c:v>
                </c:pt>
                <c:pt idx="34">
                  <c:v>45692</c:v>
                </c:pt>
                <c:pt idx="35">
                  <c:v>45693</c:v>
                </c:pt>
                <c:pt idx="36">
                  <c:v>45694</c:v>
                </c:pt>
                <c:pt idx="37">
                  <c:v>45695</c:v>
                </c:pt>
                <c:pt idx="38">
                  <c:v>45696</c:v>
                </c:pt>
                <c:pt idx="39">
                  <c:v>45697</c:v>
                </c:pt>
                <c:pt idx="40">
                  <c:v>45698</c:v>
                </c:pt>
                <c:pt idx="41">
                  <c:v>45699</c:v>
                </c:pt>
                <c:pt idx="42">
                  <c:v>45700</c:v>
                </c:pt>
                <c:pt idx="43">
                  <c:v>45701</c:v>
                </c:pt>
                <c:pt idx="44">
                  <c:v>45702</c:v>
                </c:pt>
                <c:pt idx="45">
                  <c:v>45703</c:v>
                </c:pt>
                <c:pt idx="46">
                  <c:v>45704</c:v>
                </c:pt>
                <c:pt idx="47">
                  <c:v>45705</c:v>
                </c:pt>
                <c:pt idx="48">
                  <c:v>45706</c:v>
                </c:pt>
                <c:pt idx="49">
                  <c:v>45707</c:v>
                </c:pt>
                <c:pt idx="50">
                  <c:v>45708</c:v>
                </c:pt>
                <c:pt idx="51">
                  <c:v>45709</c:v>
                </c:pt>
                <c:pt idx="52">
                  <c:v>45710</c:v>
                </c:pt>
                <c:pt idx="53">
                  <c:v>45711</c:v>
                </c:pt>
                <c:pt idx="54">
                  <c:v>45712</c:v>
                </c:pt>
                <c:pt idx="55">
                  <c:v>45713</c:v>
                </c:pt>
                <c:pt idx="56">
                  <c:v>45714</c:v>
                </c:pt>
                <c:pt idx="57">
                  <c:v>45715</c:v>
                </c:pt>
                <c:pt idx="58">
                  <c:v>45716</c:v>
                </c:pt>
                <c:pt idx="59">
                  <c:v>45717</c:v>
                </c:pt>
                <c:pt idx="60">
                  <c:v>45718</c:v>
                </c:pt>
                <c:pt idx="61">
                  <c:v>45719</c:v>
                </c:pt>
                <c:pt idx="62">
                  <c:v>45720</c:v>
                </c:pt>
                <c:pt idx="63">
                  <c:v>45721</c:v>
                </c:pt>
                <c:pt idx="64">
                  <c:v>45722</c:v>
                </c:pt>
                <c:pt idx="65">
                  <c:v>45723</c:v>
                </c:pt>
                <c:pt idx="66">
                  <c:v>45724</c:v>
                </c:pt>
                <c:pt idx="67">
                  <c:v>45725</c:v>
                </c:pt>
                <c:pt idx="68">
                  <c:v>45726</c:v>
                </c:pt>
                <c:pt idx="69">
                  <c:v>45727</c:v>
                </c:pt>
                <c:pt idx="70">
                  <c:v>45728</c:v>
                </c:pt>
                <c:pt idx="71">
                  <c:v>45729</c:v>
                </c:pt>
                <c:pt idx="72">
                  <c:v>45730</c:v>
                </c:pt>
                <c:pt idx="73">
                  <c:v>45731</c:v>
                </c:pt>
                <c:pt idx="74">
                  <c:v>45732</c:v>
                </c:pt>
                <c:pt idx="75">
                  <c:v>45733</c:v>
                </c:pt>
                <c:pt idx="76">
                  <c:v>45734</c:v>
                </c:pt>
                <c:pt idx="77">
                  <c:v>45735</c:v>
                </c:pt>
                <c:pt idx="78">
                  <c:v>45736</c:v>
                </c:pt>
                <c:pt idx="79">
                  <c:v>45737</c:v>
                </c:pt>
                <c:pt idx="80">
                  <c:v>45738</c:v>
                </c:pt>
                <c:pt idx="81">
                  <c:v>45739</c:v>
                </c:pt>
                <c:pt idx="82">
                  <c:v>45740</c:v>
                </c:pt>
                <c:pt idx="83">
                  <c:v>45741</c:v>
                </c:pt>
                <c:pt idx="84">
                  <c:v>45742</c:v>
                </c:pt>
                <c:pt idx="85">
                  <c:v>45743</c:v>
                </c:pt>
                <c:pt idx="86">
                  <c:v>45744</c:v>
                </c:pt>
                <c:pt idx="87">
                  <c:v>45745</c:v>
                </c:pt>
                <c:pt idx="88">
                  <c:v>45746</c:v>
                </c:pt>
                <c:pt idx="89">
                  <c:v>45747</c:v>
                </c:pt>
                <c:pt idx="90">
                  <c:v>45748</c:v>
                </c:pt>
                <c:pt idx="91">
                  <c:v>45749</c:v>
                </c:pt>
                <c:pt idx="92">
                  <c:v>45750</c:v>
                </c:pt>
                <c:pt idx="93">
                  <c:v>45751</c:v>
                </c:pt>
                <c:pt idx="94">
                  <c:v>45752</c:v>
                </c:pt>
                <c:pt idx="95">
                  <c:v>45753</c:v>
                </c:pt>
                <c:pt idx="96">
                  <c:v>45754</c:v>
                </c:pt>
                <c:pt idx="97">
                  <c:v>45755</c:v>
                </c:pt>
                <c:pt idx="98">
                  <c:v>45756</c:v>
                </c:pt>
                <c:pt idx="99">
                  <c:v>45757</c:v>
                </c:pt>
                <c:pt idx="100">
                  <c:v>45758</c:v>
                </c:pt>
                <c:pt idx="101">
                  <c:v>45759</c:v>
                </c:pt>
                <c:pt idx="102">
                  <c:v>45760</c:v>
                </c:pt>
                <c:pt idx="103">
                  <c:v>45761</c:v>
                </c:pt>
                <c:pt idx="104">
                  <c:v>45762</c:v>
                </c:pt>
                <c:pt idx="105">
                  <c:v>45763</c:v>
                </c:pt>
                <c:pt idx="106">
                  <c:v>45764</c:v>
                </c:pt>
                <c:pt idx="107">
                  <c:v>45765</c:v>
                </c:pt>
                <c:pt idx="108">
                  <c:v>45766</c:v>
                </c:pt>
                <c:pt idx="109">
                  <c:v>45767</c:v>
                </c:pt>
                <c:pt idx="110">
                  <c:v>45768</c:v>
                </c:pt>
                <c:pt idx="111">
                  <c:v>45769</c:v>
                </c:pt>
                <c:pt idx="112">
                  <c:v>45770</c:v>
                </c:pt>
                <c:pt idx="113">
                  <c:v>45771</c:v>
                </c:pt>
                <c:pt idx="114">
                  <c:v>45772</c:v>
                </c:pt>
                <c:pt idx="115">
                  <c:v>45773</c:v>
                </c:pt>
                <c:pt idx="116">
                  <c:v>45774</c:v>
                </c:pt>
                <c:pt idx="117">
                  <c:v>45775</c:v>
                </c:pt>
                <c:pt idx="118">
                  <c:v>45776</c:v>
                </c:pt>
                <c:pt idx="119">
                  <c:v>45777</c:v>
                </c:pt>
                <c:pt idx="120">
                  <c:v>45778</c:v>
                </c:pt>
                <c:pt idx="121">
                  <c:v>45779</c:v>
                </c:pt>
                <c:pt idx="122">
                  <c:v>45780</c:v>
                </c:pt>
                <c:pt idx="123">
                  <c:v>45781</c:v>
                </c:pt>
                <c:pt idx="124">
                  <c:v>45782</c:v>
                </c:pt>
                <c:pt idx="125">
                  <c:v>45783</c:v>
                </c:pt>
                <c:pt idx="126">
                  <c:v>45784</c:v>
                </c:pt>
                <c:pt idx="127">
                  <c:v>45785</c:v>
                </c:pt>
                <c:pt idx="128">
                  <c:v>45786</c:v>
                </c:pt>
                <c:pt idx="129">
                  <c:v>45787</c:v>
                </c:pt>
                <c:pt idx="130">
                  <c:v>45788</c:v>
                </c:pt>
                <c:pt idx="131">
                  <c:v>45789</c:v>
                </c:pt>
                <c:pt idx="132">
                  <c:v>45790</c:v>
                </c:pt>
                <c:pt idx="133">
                  <c:v>45791</c:v>
                </c:pt>
                <c:pt idx="134">
                  <c:v>45792</c:v>
                </c:pt>
                <c:pt idx="135">
                  <c:v>45793</c:v>
                </c:pt>
                <c:pt idx="136">
                  <c:v>45794</c:v>
                </c:pt>
                <c:pt idx="137">
                  <c:v>45795</c:v>
                </c:pt>
                <c:pt idx="138">
                  <c:v>45796</c:v>
                </c:pt>
                <c:pt idx="139">
                  <c:v>45797</c:v>
                </c:pt>
                <c:pt idx="140">
                  <c:v>45798</c:v>
                </c:pt>
                <c:pt idx="141">
                  <c:v>45799</c:v>
                </c:pt>
                <c:pt idx="142">
                  <c:v>45800</c:v>
                </c:pt>
                <c:pt idx="143">
                  <c:v>45801</c:v>
                </c:pt>
                <c:pt idx="144">
                  <c:v>45802</c:v>
                </c:pt>
                <c:pt idx="145">
                  <c:v>45803</c:v>
                </c:pt>
                <c:pt idx="146">
                  <c:v>45804</c:v>
                </c:pt>
                <c:pt idx="147">
                  <c:v>45805</c:v>
                </c:pt>
                <c:pt idx="148">
                  <c:v>45806</c:v>
                </c:pt>
                <c:pt idx="149">
                  <c:v>45807</c:v>
                </c:pt>
                <c:pt idx="150">
                  <c:v>45808</c:v>
                </c:pt>
                <c:pt idx="151">
                  <c:v>45809</c:v>
                </c:pt>
                <c:pt idx="152">
                  <c:v>45810</c:v>
                </c:pt>
                <c:pt idx="153">
                  <c:v>45811</c:v>
                </c:pt>
                <c:pt idx="154">
                  <c:v>45812</c:v>
                </c:pt>
                <c:pt idx="155">
                  <c:v>45813</c:v>
                </c:pt>
                <c:pt idx="156">
                  <c:v>45814</c:v>
                </c:pt>
                <c:pt idx="157">
                  <c:v>45815</c:v>
                </c:pt>
                <c:pt idx="158">
                  <c:v>45816</c:v>
                </c:pt>
                <c:pt idx="159">
                  <c:v>45817</c:v>
                </c:pt>
                <c:pt idx="160">
                  <c:v>45818</c:v>
                </c:pt>
                <c:pt idx="161">
                  <c:v>45819</c:v>
                </c:pt>
                <c:pt idx="162">
                  <c:v>45820</c:v>
                </c:pt>
                <c:pt idx="163">
                  <c:v>45821</c:v>
                </c:pt>
                <c:pt idx="164">
                  <c:v>45822</c:v>
                </c:pt>
                <c:pt idx="165">
                  <c:v>45823</c:v>
                </c:pt>
                <c:pt idx="166">
                  <c:v>45824</c:v>
                </c:pt>
                <c:pt idx="167">
                  <c:v>45825</c:v>
                </c:pt>
                <c:pt idx="168">
                  <c:v>45826</c:v>
                </c:pt>
                <c:pt idx="169">
                  <c:v>45827</c:v>
                </c:pt>
                <c:pt idx="170">
                  <c:v>45828</c:v>
                </c:pt>
                <c:pt idx="171">
                  <c:v>45829</c:v>
                </c:pt>
                <c:pt idx="172">
                  <c:v>45830</c:v>
                </c:pt>
                <c:pt idx="173">
                  <c:v>45831</c:v>
                </c:pt>
                <c:pt idx="174">
                  <c:v>45832</c:v>
                </c:pt>
                <c:pt idx="175">
                  <c:v>45833</c:v>
                </c:pt>
                <c:pt idx="176">
                  <c:v>45834</c:v>
                </c:pt>
                <c:pt idx="177">
                  <c:v>45835</c:v>
                </c:pt>
                <c:pt idx="178">
                  <c:v>45836</c:v>
                </c:pt>
                <c:pt idx="179">
                  <c:v>45837</c:v>
                </c:pt>
                <c:pt idx="180">
                  <c:v>45838</c:v>
                </c:pt>
                <c:pt idx="181">
                  <c:v>45839</c:v>
                </c:pt>
                <c:pt idx="182">
                  <c:v>45840</c:v>
                </c:pt>
                <c:pt idx="183">
                  <c:v>45841</c:v>
                </c:pt>
                <c:pt idx="184">
                  <c:v>45842</c:v>
                </c:pt>
                <c:pt idx="185">
                  <c:v>45843</c:v>
                </c:pt>
                <c:pt idx="186">
                  <c:v>45844</c:v>
                </c:pt>
                <c:pt idx="187">
                  <c:v>45845</c:v>
                </c:pt>
                <c:pt idx="188">
                  <c:v>45846</c:v>
                </c:pt>
                <c:pt idx="189">
                  <c:v>45847</c:v>
                </c:pt>
                <c:pt idx="190">
                  <c:v>45848</c:v>
                </c:pt>
                <c:pt idx="191">
                  <c:v>45849</c:v>
                </c:pt>
                <c:pt idx="192">
                  <c:v>45850</c:v>
                </c:pt>
                <c:pt idx="193">
                  <c:v>45851</c:v>
                </c:pt>
                <c:pt idx="194">
                  <c:v>45852</c:v>
                </c:pt>
                <c:pt idx="195">
                  <c:v>45853</c:v>
                </c:pt>
                <c:pt idx="196">
                  <c:v>45854</c:v>
                </c:pt>
                <c:pt idx="197">
                  <c:v>45855</c:v>
                </c:pt>
                <c:pt idx="198">
                  <c:v>45856</c:v>
                </c:pt>
                <c:pt idx="199">
                  <c:v>45857</c:v>
                </c:pt>
                <c:pt idx="200">
                  <c:v>45858</c:v>
                </c:pt>
                <c:pt idx="201">
                  <c:v>45859</c:v>
                </c:pt>
                <c:pt idx="202">
                  <c:v>45860</c:v>
                </c:pt>
                <c:pt idx="203">
                  <c:v>45861</c:v>
                </c:pt>
                <c:pt idx="204">
                  <c:v>45862</c:v>
                </c:pt>
                <c:pt idx="205">
                  <c:v>45863</c:v>
                </c:pt>
                <c:pt idx="206">
                  <c:v>45864</c:v>
                </c:pt>
                <c:pt idx="207">
                  <c:v>45865</c:v>
                </c:pt>
                <c:pt idx="208">
                  <c:v>45866</c:v>
                </c:pt>
                <c:pt idx="209">
                  <c:v>45867</c:v>
                </c:pt>
                <c:pt idx="210">
                  <c:v>45868</c:v>
                </c:pt>
                <c:pt idx="211">
                  <c:v>45869</c:v>
                </c:pt>
                <c:pt idx="212">
                  <c:v>45870</c:v>
                </c:pt>
                <c:pt idx="213">
                  <c:v>45871</c:v>
                </c:pt>
                <c:pt idx="214">
                  <c:v>45872</c:v>
                </c:pt>
                <c:pt idx="215">
                  <c:v>45873</c:v>
                </c:pt>
                <c:pt idx="216">
                  <c:v>45874</c:v>
                </c:pt>
                <c:pt idx="217">
                  <c:v>45875</c:v>
                </c:pt>
                <c:pt idx="218">
                  <c:v>45876</c:v>
                </c:pt>
                <c:pt idx="219">
                  <c:v>45877</c:v>
                </c:pt>
                <c:pt idx="220">
                  <c:v>45878</c:v>
                </c:pt>
                <c:pt idx="221">
                  <c:v>45879</c:v>
                </c:pt>
                <c:pt idx="222">
                  <c:v>45880</c:v>
                </c:pt>
                <c:pt idx="223">
                  <c:v>45881</c:v>
                </c:pt>
                <c:pt idx="224">
                  <c:v>45882</c:v>
                </c:pt>
                <c:pt idx="225">
                  <c:v>45883</c:v>
                </c:pt>
                <c:pt idx="226">
                  <c:v>45884</c:v>
                </c:pt>
                <c:pt idx="227">
                  <c:v>45885</c:v>
                </c:pt>
                <c:pt idx="228">
                  <c:v>45886</c:v>
                </c:pt>
                <c:pt idx="229">
                  <c:v>45887</c:v>
                </c:pt>
                <c:pt idx="230">
                  <c:v>45888</c:v>
                </c:pt>
                <c:pt idx="231">
                  <c:v>45889</c:v>
                </c:pt>
                <c:pt idx="232">
                  <c:v>45890</c:v>
                </c:pt>
                <c:pt idx="233">
                  <c:v>45891</c:v>
                </c:pt>
                <c:pt idx="234">
                  <c:v>45892</c:v>
                </c:pt>
                <c:pt idx="235">
                  <c:v>45893</c:v>
                </c:pt>
                <c:pt idx="236">
                  <c:v>45894</c:v>
                </c:pt>
                <c:pt idx="237">
                  <c:v>45895</c:v>
                </c:pt>
                <c:pt idx="238">
                  <c:v>45896</c:v>
                </c:pt>
                <c:pt idx="239">
                  <c:v>45897</c:v>
                </c:pt>
                <c:pt idx="240">
                  <c:v>45898</c:v>
                </c:pt>
                <c:pt idx="241">
                  <c:v>45899</c:v>
                </c:pt>
                <c:pt idx="242">
                  <c:v>45900</c:v>
                </c:pt>
                <c:pt idx="243">
                  <c:v>45901</c:v>
                </c:pt>
                <c:pt idx="244">
                  <c:v>45902</c:v>
                </c:pt>
                <c:pt idx="245">
                  <c:v>45903</c:v>
                </c:pt>
                <c:pt idx="246">
                  <c:v>45904</c:v>
                </c:pt>
                <c:pt idx="247">
                  <c:v>45905</c:v>
                </c:pt>
                <c:pt idx="248">
                  <c:v>45906</c:v>
                </c:pt>
                <c:pt idx="249">
                  <c:v>45907</c:v>
                </c:pt>
                <c:pt idx="250">
                  <c:v>45908</c:v>
                </c:pt>
                <c:pt idx="251">
                  <c:v>45909</c:v>
                </c:pt>
                <c:pt idx="252">
                  <c:v>45910</c:v>
                </c:pt>
                <c:pt idx="253">
                  <c:v>45911</c:v>
                </c:pt>
                <c:pt idx="254">
                  <c:v>45912</c:v>
                </c:pt>
                <c:pt idx="255">
                  <c:v>45913</c:v>
                </c:pt>
                <c:pt idx="256">
                  <c:v>45914</c:v>
                </c:pt>
                <c:pt idx="257">
                  <c:v>45915</c:v>
                </c:pt>
                <c:pt idx="258">
                  <c:v>45916</c:v>
                </c:pt>
                <c:pt idx="259">
                  <c:v>45917</c:v>
                </c:pt>
                <c:pt idx="260">
                  <c:v>45918</c:v>
                </c:pt>
                <c:pt idx="261">
                  <c:v>45919</c:v>
                </c:pt>
                <c:pt idx="262">
                  <c:v>45920</c:v>
                </c:pt>
                <c:pt idx="263">
                  <c:v>45921</c:v>
                </c:pt>
                <c:pt idx="264">
                  <c:v>45922</c:v>
                </c:pt>
                <c:pt idx="265">
                  <c:v>45923</c:v>
                </c:pt>
                <c:pt idx="266">
                  <c:v>45924</c:v>
                </c:pt>
                <c:pt idx="267">
                  <c:v>45925</c:v>
                </c:pt>
                <c:pt idx="268">
                  <c:v>45926</c:v>
                </c:pt>
                <c:pt idx="269">
                  <c:v>45927</c:v>
                </c:pt>
                <c:pt idx="270">
                  <c:v>45928</c:v>
                </c:pt>
                <c:pt idx="271">
                  <c:v>45929</c:v>
                </c:pt>
                <c:pt idx="272">
                  <c:v>45930</c:v>
                </c:pt>
                <c:pt idx="273">
                  <c:v>45931</c:v>
                </c:pt>
                <c:pt idx="274">
                  <c:v>45932</c:v>
                </c:pt>
                <c:pt idx="275">
                  <c:v>45933</c:v>
                </c:pt>
                <c:pt idx="276">
                  <c:v>45934</c:v>
                </c:pt>
                <c:pt idx="277">
                  <c:v>45935</c:v>
                </c:pt>
                <c:pt idx="278">
                  <c:v>45936</c:v>
                </c:pt>
                <c:pt idx="279">
                  <c:v>45937</c:v>
                </c:pt>
                <c:pt idx="280">
                  <c:v>45938</c:v>
                </c:pt>
                <c:pt idx="281">
                  <c:v>45939</c:v>
                </c:pt>
                <c:pt idx="282">
                  <c:v>45940</c:v>
                </c:pt>
                <c:pt idx="283">
                  <c:v>45941</c:v>
                </c:pt>
                <c:pt idx="284">
                  <c:v>45942</c:v>
                </c:pt>
                <c:pt idx="285">
                  <c:v>45943</c:v>
                </c:pt>
                <c:pt idx="286">
                  <c:v>45944</c:v>
                </c:pt>
                <c:pt idx="287">
                  <c:v>45945</c:v>
                </c:pt>
                <c:pt idx="288">
                  <c:v>45946</c:v>
                </c:pt>
                <c:pt idx="289">
                  <c:v>45947</c:v>
                </c:pt>
                <c:pt idx="290">
                  <c:v>45948</c:v>
                </c:pt>
                <c:pt idx="291">
                  <c:v>45949</c:v>
                </c:pt>
                <c:pt idx="292">
                  <c:v>45950</c:v>
                </c:pt>
                <c:pt idx="293">
                  <c:v>45951</c:v>
                </c:pt>
                <c:pt idx="294">
                  <c:v>45952</c:v>
                </c:pt>
                <c:pt idx="295">
                  <c:v>45953</c:v>
                </c:pt>
                <c:pt idx="296">
                  <c:v>45954</c:v>
                </c:pt>
                <c:pt idx="297">
                  <c:v>45955</c:v>
                </c:pt>
                <c:pt idx="298">
                  <c:v>45956</c:v>
                </c:pt>
                <c:pt idx="299">
                  <c:v>45957</c:v>
                </c:pt>
                <c:pt idx="300">
                  <c:v>45958</c:v>
                </c:pt>
                <c:pt idx="301">
                  <c:v>45959</c:v>
                </c:pt>
                <c:pt idx="302">
                  <c:v>45960</c:v>
                </c:pt>
                <c:pt idx="303">
                  <c:v>45961</c:v>
                </c:pt>
                <c:pt idx="304">
                  <c:v>45962</c:v>
                </c:pt>
                <c:pt idx="305">
                  <c:v>45963</c:v>
                </c:pt>
                <c:pt idx="306">
                  <c:v>45964</c:v>
                </c:pt>
                <c:pt idx="307">
                  <c:v>45965</c:v>
                </c:pt>
                <c:pt idx="308">
                  <c:v>45966</c:v>
                </c:pt>
                <c:pt idx="309">
                  <c:v>45967</c:v>
                </c:pt>
                <c:pt idx="310">
                  <c:v>45968</c:v>
                </c:pt>
                <c:pt idx="311">
                  <c:v>45969</c:v>
                </c:pt>
                <c:pt idx="312">
                  <c:v>45970</c:v>
                </c:pt>
                <c:pt idx="313">
                  <c:v>45971</c:v>
                </c:pt>
                <c:pt idx="314">
                  <c:v>45972</c:v>
                </c:pt>
                <c:pt idx="315">
                  <c:v>45973</c:v>
                </c:pt>
                <c:pt idx="316">
                  <c:v>45974</c:v>
                </c:pt>
                <c:pt idx="317">
                  <c:v>45975</c:v>
                </c:pt>
                <c:pt idx="318">
                  <c:v>45976</c:v>
                </c:pt>
                <c:pt idx="319">
                  <c:v>45977</c:v>
                </c:pt>
                <c:pt idx="320">
                  <c:v>45978</c:v>
                </c:pt>
                <c:pt idx="321">
                  <c:v>45979</c:v>
                </c:pt>
                <c:pt idx="322">
                  <c:v>45980</c:v>
                </c:pt>
                <c:pt idx="323">
                  <c:v>45981</c:v>
                </c:pt>
                <c:pt idx="324">
                  <c:v>45982</c:v>
                </c:pt>
                <c:pt idx="325">
                  <c:v>45983</c:v>
                </c:pt>
                <c:pt idx="326">
                  <c:v>45984</c:v>
                </c:pt>
                <c:pt idx="327">
                  <c:v>45985</c:v>
                </c:pt>
                <c:pt idx="328">
                  <c:v>45986</c:v>
                </c:pt>
                <c:pt idx="329">
                  <c:v>45987</c:v>
                </c:pt>
                <c:pt idx="330">
                  <c:v>45988</c:v>
                </c:pt>
                <c:pt idx="331">
                  <c:v>45989</c:v>
                </c:pt>
                <c:pt idx="332">
                  <c:v>45990</c:v>
                </c:pt>
                <c:pt idx="333">
                  <c:v>45991</c:v>
                </c:pt>
                <c:pt idx="334">
                  <c:v>45992</c:v>
                </c:pt>
                <c:pt idx="335">
                  <c:v>45993</c:v>
                </c:pt>
                <c:pt idx="336">
                  <c:v>45994</c:v>
                </c:pt>
                <c:pt idx="337">
                  <c:v>45995</c:v>
                </c:pt>
                <c:pt idx="338">
                  <c:v>45996</c:v>
                </c:pt>
                <c:pt idx="339">
                  <c:v>45997</c:v>
                </c:pt>
                <c:pt idx="340">
                  <c:v>45998</c:v>
                </c:pt>
                <c:pt idx="341">
                  <c:v>45999</c:v>
                </c:pt>
                <c:pt idx="342">
                  <c:v>46000</c:v>
                </c:pt>
                <c:pt idx="343">
                  <c:v>46001</c:v>
                </c:pt>
                <c:pt idx="344">
                  <c:v>46002</c:v>
                </c:pt>
                <c:pt idx="345">
                  <c:v>46003</c:v>
                </c:pt>
                <c:pt idx="346">
                  <c:v>46004</c:v>
                </c:pt>
                <c:pt idx="347">
                  <c:v>46005</c:v>
                </c:pt>
                <c:pt idx="348">
                  <c:v>46006</c:v>
                </c:pt>
                <c:pt idx="349">
                  <c:v>46007</c:v>
                </c:pt>
                <c:pt idx="350">
                  <c:v>46008</c:v>
                </c:pt>
                <c:pt idx="351">
                  <c:v>46009</c:v>
                </c:pt>
                <c:pt idx="352">
                  <c:v>46010</c:v>
                </c:pt>
                <c:pt idx="353">
                  <c:v>46011</c:v>
                </c:pt>
                <c:pt idx="354">
                  <c:v>46012</c:v>
                </c:pt>
                <c:pt idx="355">
                  <c:v>46013</c:v>
                </c:pt>
                <c:pt idx="356">
                  <c:v>46014</c:v>
                </c:pt>
                <c:pt idx="357">
                  <c:v>46015</c:v>
                </c:pt>
                <c:pt idx="358">
                  <c:v>46016</c:v>
                </c:pt>
                <c:pt idx="359">
                  <c:v>46017</c:v>
                </c:pt>
                <c:pt idx="360">
                  <c:v>46018</c:v>
                </c:pt>
                <c:pt idx="361">
                  <c:v>46019</c:v>
                </c:pt>
                <c:pt idx="362">
                  <c:v>46020</c:v>
                </c:pt>
                <c:pt idx="363">
                  <c:v>46021</c:v>
                </c:pt>
                <c:pt idx="364">
                  <c:v>46022</c:v>
                </c:pt>
                <c:pt idx="365">
                  <c:v>46023</c:v>
                </c:pt>
              </c:numCache>
            </c:numRef>
          </c:cat>
          <c:val>
            <c:numRef>
              <c:f>'2025 PM2.5 Daily Results'!$F$2:$F$367</c:f>
              <c:numCache>
                <c:formatCode>General</c:formatCode>
                <c:ptCount val="366"/>
                <c:pt idx="0">
                  <c:v>25</c:v>
                </c:pt>
                <c:pt idx="1">
                  <c:v>25</c:v>
                </c:pt>
                <c:pt idx="2">
                  <c:v>25</c:v>
                </c:pt>
                <c:pt idx="3">
                  <c:v>25</c:v>
                </c:pt>
                <c:pt idx="4">
                  <c:v>25</c:v>
                </c:pt>
                <c:pt idx="5">
                  <c:v>25</c:v>
                </c:pt>
                <c:pt idx="6">
                  <c:v>25</c:v>
                </c:pt>
                <c:pt idx="7">
                  <c:v>25</c:v>
                </c:pt>
                <c:pt idx="8">
                  <c:v>25</c:v>
                </c:pt>
                <c:pt idx="9">
                  <c:v>25</c:v>
                </c:pt>
                <c:pt idx="10">
                  <c:v>25</c:v>
                </c:pt>
                <c:pt idx="11">
                  <c:v>25</c:v>
                </c:pt>
                <c:pt idx="12">
                  <c:v>25</c:v>
                </c:pt>
                <c:pt idx="13">
                  <c:v>25</c:v>
                </c:pt>
                <c:pt idx="14">
                  <c:v>25</c:v>
                </c:pt>
                <c:pt idx="15">
                  <c:v>25</c:v>
                </c:pt>
                <c:pt idx="16">
                  <c:v>25</c:v>
                </c:pt>
                <c:pt idx="17">
                  <c:v>25</c:v>
                </c:pt>
                <c:pt idx="18">
                  <c:v>25</c:v>
                </c:pt>
                <c:pt idx="19">
                  <c:v>25</c:v>
                </c:pt>
                <c:pt idx="20">
                  <c:v>25</c:v>
                </c:pt>
                <c:pt idx="21">
                  <c:v>25</c:v>
                </c:pt>
                <c:pt idx="22">
                  <c:v>25</c:v>
                </c:pt>
                <c:pt idx="23">
                  <c:v>25</c:v>
                </c:pt>
                <c:pt idx="24">
                  <c:v>25</c:v>
                </c:pt>
                <c:pt idx="25">
                  <c:v>25</c:v>
                </c:pt>
                <c:pt idx="26">
                  <c:v>25</c:v>
                </c:pt>
                <c:pt idx="27">
                  <c:v>25</c:v>
                </c:pt>
                <c:pt idx="28">
                  <c:v>25</c:v>
                </c:pt>
                <c:pt idx="29">
                  <c:v>25</c:v>
                </c:pt>
                <c:pt idx="30">
                  <c:v>25</c:v>
                </c:pt>
                <c:pt idx="31">
                  <c:v>25</c:v>
                </c:pt>
                <c:pt idx="32">
                  <c:v>25</c:v>
                </c:pt>
                <c:pt idx="33">
                  <c:v>25</c:v>
                </c:pt>
                <c:pt idx="34">
                  <c:v>25</c:v>
                </c:pt>
                <c:pt idx="35">
                  <c:v>25</c:v>
                </c:pt>
                <c:pt idx="36">
                  <c:v>25</c:v>
                </c:pt>
                <c:pt idx="37">
                  <c:v>25</c:v>
                </c:pt>
                <c:pt idx="38">
                  <c:v>25</c:v>
                </c:pt>
                <c:pt idx="39">
                  <c:v>25</c:v>
                </c:pt>
                <c:pt idx="40">
                  <c:v>25</c:v>
                </c:pt>
                <c:pt idx="41">
                  <c:v>25</c:v>
                </c:pt>
                <c:pt idx="42">
                  <c:v>25</c:v>
                </c:pt>
                <c:pt idx="43">
                  <c:v>25</c:v>
                </c:pt>
                <c:pt idx="44">
                  <c:v>25</c:v>
                </c:pt>
                <c:pt idx="45">
                  <c:v>25</c:v>
                </c:pt>
                <c:pt idx="46">
                  <c:v>25</c:v>
                </c:pt>
                <c:pt idx="47">
                  <c:v>25</c:v>
                </c:pt>
                <c:pt idx="48">
                  <c:v>25</c:v>
                </c:pt>
                <c:pt idx="49">
                  <c:v>25</c:v>
                </c:pt>
                <c:pt idx="50">
                  <c:v>25</c:v>
                </c:pt>
                <c:pt idx="51">
                  <c:v>25</c:v>
                </c:pt>
                <c:pt idx="52">
                  <c:v>25</c:v>
                </c:pt>
                <c:pt idx="53">
                  <c:v>25</c:v>
                </c:pt>
                <c:pt idx="54">
                  <c:v>25</c:v>
                </c:pt>
                <c:pt idx="55">
                  <c:v>25</c:v>
                </c:pt>
                <c:pt idx="56">
                  <c:v>25</c:v>
                </c:pt>
                <c:pt idx="57">
                  <c:v>25</c:v>
                </c:pt>
                <c:pt idx="58">
                  <c:v>25</c:v>
                </c:pt>
                <c:pt idx="59">
                  <c:v>25</c:v>
                </c:pt>
                <c:pt idx="60">
                  <c:v>25</c:v>
                </c:pt>
                <c:pt idx="61">
                  <c:v>25</c:v>
                </c:pt>
                <c:pt idx="62">
                  <c:v>25</c:v>
                </c:pt>
                <c:pt idx="63">
                  <c:v>25</c:v>
                </c:pt>
                <c:pt idx="64">
                  <c:v>25</c:v>
                </c:pt>
                <c:pt idx="65">
                  <c:v>25</c:v>
                </c:pt>
                <c:pt idx="66">
                  <c:v>25</c:v>
                </c:pt>
                <c:pt idx="67">
                  <c:v>25</c:v>
                </c:pt>
                <c:pt idx="68">
                  <c:v>25</c:v>
                </c:pt>
                <c:pt idx="69">
                  <c:v>25</c:v>
                </c:pt>
                <c:pt idx="70">
                  <c:v>25</c:v>
                </c:pt>
                <c:pt idx="71">
                  <c:v>25</c:v>
                </c:pt>
                <c:pt idx="72">
                  <c:v>25</c:v>
                </c:pt>
                <c:pt idx="73">
                  <c:v>25</c:v>
                </c:pt>
                <c:pt idx="74">
                  <c:v>25</c:v>
                </c:pt>
                <c:pt idx="75">
                  <c:v>25</c:v>
                </c:pt>
                <c:pt idx="76">
                  <c:v>25</c:v>
                </c:pt>
                <c:pt idx="77">
                  <c:v>25</c:v>
                </c:pt>
                <c:pt idx="78">
                  <c:v>25</c:v>
                </c:pt>
                <c:pt idx="79">
                  <c:v>25</c:v>
                </c:pt>
                <c:pt idx="80">
                  <c:v>25</c:v>
                </c:pt>
                <c:pt idx="81">
                  <c:v>25</c:v>
                </c:pt>
                <c:pt idx="82">
                  <c:v>25</c:v>
                </c:pt>
                <c:pt idx="83">
                  <c:v>25</c:v>
                </c:pt>
                <c:pt idx="84">
                  <c:v>25</c:v>
                </c:pt>
                <c:pt idx="85">
                  <c:v>25</c:v>
                </c:pt>
                <c:pt idx="86">
                  <c:v>25</c:v>
                </c:pt>
                <c:pt idx="87">
                  <c:v>25</c:v>
                </c:pt>
                <c:pt idx="88">
                  <c:v>25</c:v>
                </c:pt>
                <c:pt idx="89">
                  <c:v>25</c:v>
                </c:pt>
                <c:pt idx="90">
                  <c:v>25</c:v>
                </c:pt>
                <c:pt idx="91">
                  <c:v>25</c:v>
                </c:pt>
                <c:pt idx="92">
                  <c:v>25</c:v>
                </c:pt>
                <c:pt idx="93">
                  <c:v>25</c:v>
                </c:pt>
                <c:pt idx="94">
                  <c:v>25</c:v>
                </c:pt>
                <c:pt idx="95">
                  <c:v>25</c:v>
                </c:pt>
                <c:pt idx="96">
                  <c:v>25</c:v>
                </c:pt>
                <c:pt idx="97">
                  <c:v>25</c:v>
                </c:pt>
                <c:pt idx="98">
                  <c:v>25</c:v>
                </c:pt>
                <c:pt idx="99">
                  <c:v>25</c:v>
                </c:pt>
                <c:pt idx="100">
                  <c:v>25</c:v>
                </c:pt>
                <c:pt idx="101">
                  <c:v>25</c:v>
                </c:pt>
                <c:pt idx="102">
                  <c:v>25</c:v>
                </c:pt>
                <c:pt idx="103">
                  <c:v>25</c:v>
                </c:pt>
                <c:pt idx="104">
                  <c:v>25</c:v>
                </c:pt>
                <c:pt idx="105">
                  <c:v>25</c:v>
                </c:pt>
                <c:pt idx="106">
                  <c:v>25</c:v>
                </c:pt>
                <c:pt idx="107">
                  <c:v>25</c:v>
                </c:pt>
                <c:pt idx="108">
                  <c:v>25</c:v>
                </c:pt>
                <c:pt idx="109">
                  <c:v>25</c:v>
                </c:pt>
                <c:pt idx="110">
                  <c:v>25</c:v>
                </c:pt>
                <c:pt idx="111">
                  <c:v>25</c:v>
                </c:pt>
                <c:pt idx="112">
                  <c:v>25</c:v>
                </c:pt>
                <c:pt idx="113">
                  <c:v>25</c:v>
                </c:pt>
                <c:pt idx="114">
                  <c:v>25</c:v>
                </c:pt>
                <c:pt idx="115">
                  <c:v>25</c:v>
                </c:pt>
                <c:pt idx="116">
                  <c:v>25</c:v>
                </c:pt>
                <c:pt idx="117">
                  <c:v>25</c:v>
                </c:pt>
                <c:pt idx="118">
                  <c:v>25</c:v>
                </c:pt>
                <c:pt idx="119">
                  <c:v>25</c:v>
                </c:pt>
                <c:pt idx="120">
                  <c:v>25</c:v>
                </c:pt>
                <c:pt idx="121">
                  <c:v>25</c:v>
                </c:pt>
                <c:pt idx="122">
                  <c:v>25</c:v>
                </c:pt>
                <c:pt idx="123">
                  <c:v>25</c:v>
                </c:pt>
                <c:pt idx="124">
                  <c:v>25</c:v>
                </c:pt>
                <c:pt idx="125">
                  <c:v>25</c:v>
                </c:pt>
                <c:pt idx="126">
                  <c:v>25</c:v>
                </c:pt>
                <c:pt idx="127">
                  <c:v>25</c:v>
                </c:pt>
                <c:pt idx="128">
                  <c:v>25</c:v>
                </c:pt>
                <c:pt idx="129">
                  <c:v>25</c:v>
                </c:pt>
                <c:pt idx="130">
                  <c:v>25</c:v>
                </c:pt>
                <c:pt idx="131">
                  <c:v>25</c:v>
                </c:pt>
                <c:pt idx="132">
                  <c:v>25</c:v>
                </c:pt>
                <c:pt idx="133">
                  <c:v>25</c:v>
                </c:pt>
                <c:pt idx="134">
                  <c:v>25</c:v>
                </c:pt>
                <c:pt idx="135">
                  <c:v>25</c:v>
                </c:pt>
                <c:pt idx="136">
                  <c:v>25</c:v>
                </c:pt>
                <c:pt idx="137">
                  <c:v>25</c:v>
                </c:pt>
                <c:pt idx="138">
                  <c:v>25</c:v>
                </c:pt>
                <c:pt idx="139">
                  <c:v>25</c:v>
                </c:pt>
                <c:pt idx="140">
                  <c:v>25</c:v>
                </c:pt>
                <c:pt idx="141">
                  <c:v>25</c:v>
                </c:pt>
                <c:pt idx="142">
                  <c:v>25</c:v>
                </c:pt>
                <c:pt idx="143">
                  <c:v>25</c:v>
                </c:pt>
                <c:pt idx="144">
                  <c:v>25</c:v>
                </c:pt>
                <c:pt idx="145">
                  <c:v>25</c:v>
                </c:pt>
                <c:pt idx="146">
                  <c:v>25</c:v>
                </c:pt>
                <c:pt idx="147">
                  <c:v>25</c:v>
                </c:pt>
                <c:pt idx="148">
                  <c:v>25</c:v>
                </c:pt>
                <c:pt idx="149">
                  <c:v>25</c:v>
                </c:pt>
                <c:pt idx="150">
                  <c:v>25</c:v>
                </c:pt>
                <c:pt idx="151">
                  <c:v>25</c:v>
                </c:pt>
                <c:pt idx="152">
                  <c:v>25</c:v>
                </c:pt>
                <c:pt idx="153">
                  <c:v>25</c:v>
                </c:pt>
                <c:pt idx="154">
                  <c:v>25</c:v>
                </c:pt>
                <c:pt idx="155">
                  <c:v>25</c:v>
                </c:pt>
                <c:pt idx="156">
                  <c:v>25</c:v>
                </c:pt>
                <c:pt idx="157">
                  <c:v>25</c:v>
                </c:pt>
                <c:pt idx="158">
                  <c:v>25</c:v>
                </c:pt>
                <c:pt idx="159">
                  <c:v>25</c:v>
                </c:pt>
                <c:pt idx="160">
                  <c:v>25</c:v>
                </c:pt>
                <c:pt idx="161">
                  <c:v>25</c:v>
                </c:pt>
                <c:pt idx="162">
                  <c:v>25</c:v>
                </c:pt>
                <c:pt idx="163">
                  <c:v>25</c:v>
                </c:pt>
                <c:pt idx="164">
                  <c:v>25</c:v>
                </c:pt>
                <c:pt idx="165">
                  <c:v>25</c:v>
                </c:pt>
                <c:pt idx="166">
                  <c:v>25</c:v>
                </c:pt>
                <c:pt idx="167">
                  <c:v>25</c:v>
                </c:pt>
                <c:pt idx="168">
                  <c:v>25</c:v>
                </c:pt>
                <c:pt idx="169">
                  <c:v>25</c:v>
                </c:pt>
                <c:pt idx="170">
                  <c:v>25</c:v>
                </c:pt>
                <c:pt idx="171">
                  <c:v>25</c:v>
                </c:pt>
                <c:pt idx="172">
                  <c:v>25</c:v>
                </c:pt>
                <c:pt idx="173">
                  <c:v>25</c:v>
                </c:pt>
                <c:pt idx="174">
                  <c:v>25</c:v>
                </c:pt>
                <c:pt idx="175">
                  <c:v>25</c:v>
                </c:pt>
                <c:pt idx="176">
                  <c:v>25</c:v>
                </c:pt>
                <c:pt idx="177">
                  <c:v>25</c:v>
                </c:pt>
                <c:pt idx="178">
                  <c:v>25</c:v>
                </c:pt>
                <c:pt idx="179">
                  <c:v>25</c:v>
                </c:pt>
                <c:pt idx="180">
                  <c:v>25</c:v>
                </c:pt>
                <c:pt idx="181">
                  <c:v>25</c:v>
                </c:pt>
                <c:pt idx="182">
                  <c:v>25</c:v>
                </c:pt>
                <c:pt idx="183">
                  <c:v>25</c:v>
                </c:pt>
                <c:pt idx="184">
                  <c:v>25</c:v>
                </c:pt>
                <c:pt idx="185">
                  <c:v>25</c:v>
                </c:pt>
                <c:pt idx="186">
                  <c:v>25</c:v>
                </c:pt>
                <c:pt idx="187">
                  <c:v>25</c:v>
                </c:pt>
                <c:pt idx="188">
                  <c:v>25</c:v>
                </c:pt>
                <c:pt idx="189">
                  <c:v>25</c:v>
                </c:pt>
                <c:pt idx="190">
                  <c:v>25</c:v>
                </c:pt>
                <c:pt idx="191">
                  <c:v>25</c:v>
                </c:pt>
                <c:pt idx="192">
                  <c:v>25</c:v>
                </c:pt>
                <c:pt idx="193">
                  <c:v>25</c:v>
                </c:pt>
                <c:pt idx="194">
                  <c:v>25</c:v>
                </c:pt>
                <c:pt idx="195">
                  <c:v>25</c:v>
                </c:pt>
                <c:pt idx="196">
                  <c:v>25</c:v>
                </c:pt>
                <c:pt idx="197">
                  <c:v>25</c:v>
                </c:pt>
                <c:pt idx="198">
                  <c:v>25</c:v>
                </c:pt>
                <c:pt idx="199">
                  <c:v>25</c:v>
                </c:pt>
                <c:pt idx="200">
                  <c:v>25</c:v>
                </c:pt>
                <c:pt idx="201">
                  <c:v>25</c:v>
                </c:pt>
                <c:pt idx="202">
                  <c:v>25</c:v>
                </c:pt>
                <c:pt idx="203">
                  <c:v>25</c:v>
                </c:pt>
                <c:pt idx="204">
                  <c:v>25</c:v>
                </c:pt>
                <c:pt idx="205">
                  <c:v>25</c:v>
                </c:pt>
                <c:pt idx="206">
                  <c:v>25</c:v>
                </c:pt>
                <c:pt idx="207">
                  <c:v>25</c:v>
                </c:pt>
                <c:pt idx="208">
                  <c:v>25</c:v>
                </c:pt>
                <c:pt idx="209">
                  <c:v>25</c:v>
                </c:pt>
                <c:pt idx="210">
                  <c:v>25</c:v>
                </c:pt>
                <c:pt idx="211">
                  <c:v>25</c:v>
                </c:pt>
                <c:pt idx="212">
                  <c:v>25</c:v>
                </c:pt>
                <c:pt idx="213">
                  <c:v>25</c:v>
                </c:pt>
                <c:pt idx="214">
                  <c:v>25</c:v>
                </c:pt>
                <c:pt idx="215">
                  <c:v>25</c:v>
                </c:pt>
                <c:pt idx="216">
                  <c:v>25</c:v>
                </c:pt>
                <c:pt idx="217">
                  <c:v>25</c:v>
                </c:pt>
                <c:pt idx="218">
                  <c:v>25</c:v>
                </c:pt>
                <c:pt idx="219">
                  <c:v>25</c:v>
                </c:pt>
                <c:pt idx="220">
                  <c:v>25</c:v>
                </c:pt>
                <c:pt idx="221">
                  <c:v>25</c:v>
                </c:pt>
                <c:pt idx="222">
                  <c:v>25</c:v>
                </c:pt>
                <c:pt idx="223">
                  <c:v>25</c:v>
                </c:pt>
                <c:pt idx="224">
                  <c:v>25</c:v>
                </c:pt>
                <c:pt idx="225">
                  <c:v>25</c:v>
                </c:pt>
                <c:pt idx="226">
                  <c:v>25</c:v>
                </c:pt>
                <c:pt idx="227">
                  <c:v>25</c:v>
                </c:pt>
                <c:pt idx="228">
                  <c:v>25</c:v>
                </c:pt>
                <c:pt idx="229">
                  <c:v>25</c:v>
                </c:pt>
                <c:pt idx="230">
                  <c:v>25</c:v>
                </c:pt>
                <c:pt idx="231">
                  <c:v>25</c:v>
                </c:pt>
                <c:pt idx="232">
                  <c:v>25</c:v>
                </c:pt>
                <c:pt idx="233">
                  <c:v>25</c:v>
                </c:pt>
                <c:pt idx="234">
                  <c:v>25</c:v>
                </c:pt>
                <c:pt idx="235">
                  <c:v>25</c:v>
                </c:pt>
                <c:pt idx="236">
                  <c:v>25</c:v>
                </c:pt>
                <c:pt idx="237">
                  <c:v>25</c:v>
                </c:pt>
                <c:pt idx="238">
                  <c:v>25</c:v>
                </c:pt>
                <c:pt idx="239">
                  <c:v>25</c:v>
                </c:pt>
                <c:pt idx="240">
                  <c:v>25</c:v>
                </c:pt>
                <c:pt idx="241">
                  <c:v>25</c:v>
                </c:pt>
                <c:pt idx="242">
                  <c:v>25</c:v>
                </c:pt>
                <c:pt idx="243">
                  <c:v>25</c:v>
                </c:pt>
                <c:pt idx="244">
                  <c:v>25</c:v>
                </c:pt>
                <c:pt idx="245">
                  <c:v>25</c:v>
                </c:pt>
                <c:pt idx="246">
                  <c:v>25</c:v>
                </c:pt>
                <c:pt idx="247">
                  <c:v>25</c:v>
                </c:pt>
                <c:pt idx="248">
                  <c:v>25</c:v>
                </c:pt>
                <c:pt idx="249">
                  <c:v>25</c:v>
                </c:pt>
                <c:pt idx="250">
                  <c:v>25</c:v>
                </c:pt>
                <c:pt idx="251">
                  <c:v>25</c:v>
                </c:pt>
                <c:pt idx="252">
                  <c:v>25</c:v>
                </c:pt>
                <c:pt idx="253">
                  <c:v>25</c:v>
                </c:pt>
                <c:pt idx="254">
                  <c:v>25</c:v>
                </c:pt>
                <c:pt idx="255">
                  <c:v>25</c:v>
                </c:pt>
                <c:pt idx="256">
                  <c:v>25</c:v>
                </c:pt>
                <c:pt idx="257">
                  <c:v>25</c:v>
                </c:pt>
                <c:pt idx="258">
                  <c:v>25</c:v>
                </c:pt>
                <c:pt idx="259">
                  <c:v>25</c:v>
                </c:pt>
                <c:pt idx="260">
                  <c:v>25</c:v>
                </c:pt>
                <c:pt idx="261">
                  <c:v>25</c:v>
                </c:pt>
                <c:pt idx="262">
                  <c:v>25</c:v>
                </c:pt>
                <c:pt idx="263">
                  <c:v>25</c:v>
                </c:pt>
                <c:pt idx="264">
                  <c:v>25</c:v>
                </c:pt>
                <c:pt idx="265">
                  <c:v>25</c:v>
                </c:pt>
                <c:pt idx="266">
                  <c:v>25</c:v>
                </c:pt>
                <c:pt idx="267">
                  <c:v>25</c:v>
                </c:pt>
                <c:pt idx="268">
                  <c:v>25</c:v>
                </c:pt>
                <c:pt idx="269">
                  <c:v>25</c:v>
                </c:pt>
                <c:pt idx="270">
                  <c:v>25</c:v>
                </c:pt>
                <c:pt idx="271">
                  <c:v>25</c:v>
                </c:pt>
                <c:pt idx="272">
                  <c:v>25</c:v>
                </c:pt>
                <c:pt idx="273">
                  <c:v>25</c:v>
                </c:pt>
                <c:pt idx="274">
                  <c:v>25</c:v>
                </c:pt>
                <c:pt idx="275">
                  <c:v>25</c:v>
                </c:pt>
                <c:pt idx="276">
                  <c:v>25</c:v>
                </c:pt>
                <c:pt idx="277">
                  <c:v>25</c:v>
                </c:pt>
                <c:pt idx="278">
                  <c:v>25</c:v>
                </c:pt>
                <c:pt idx="279">
                  <c:v>25</c:v>
                </c:pt>
                <c:pt idx="280">
                  <c:v>25</c:v>
                </c:pt>
                <c:pt idx="281">
                  <c:v>25</c:v>
                </c:pt>
                <c:pt idx="282">
                  <c:v>25</c:v>
                </c:pt>
                <c:pt idx="283">
                  <c:v>25</c:v>
                </c:pt>
                <c:pt idx="284">
                  <c:v>25</c:v>
                </c:pt>
                <c:pt idx="285">
                  <c:v>25</c:v>
                </c:pt>
                <c:pt idx="286">
                  <c:v>25</c:v>
                </c:pt>
                <c:pt idx="287">
                  <c:v>25</c:v>
                </c:pt>
                <c:pt idx="288">
                  <c:v>25</c:v>
                </c:pt>
                <c:pt idx="289">
                  <c:v>25</c:v>
                </c:pt>
                <c:pt idx="290">
                  <c:v>25</c:v>
                </c:pt>
                <c:pt idx="291">
                  <c:v>25</c:v>
                </c:pt>
                <c:pt idx="292">
                  <c:v>25</c:v>
                </c:pt>
                <c:pt idx="293">
                  <c:v>25</c:v>
                </c:pt>
                <c:pt idx="294">
                  <c:v>25</c:v>
                </c:pt>
                <c:pt idx="295">
                  <c:v>25</c:v>
                </c:pt>
                <c:pt idx="296">
                  <c:v>25</c:v>
                </c:pt>
                <c:pt idx="297">
                  <c:v>25</c:v>
                </c:pt>
                <c:pt idx="298">
                  <c:v>25</c:v>
                </c:pt>
                <c:pt idx="299">
                  <c:v>25</c:v>
                </c:pt>
                <c:pt idx="300">
                  <c:v>25</c:v>
                </c:pt>
                <c:pt idx="301">
                  <c:v>25</c:v>
                </c:pt>
                <c:pt idx="302">
                  <c:v>25</c:v>
                </c:pt>
                <c:pt idx="303">
                  <c:v>25</c:v>
                </c:pt>
                <c:pt idx="304">
                  <c:v>25</c:v>
                </c:pt>
                <c:pt idx="305">
                  <c:v>25</c:v>
                </c:pt>
                <c:pt idx="306">
                  <c:v>25</c:v>
                </c:pt>
                <c:pt idx="307">
                  <c:v>25</c:v>
                </c:pt>
                <c:pt idx="308">
                  <c:v>25</c:v>
                </c:pt>
                <c:pt idx="309">
                  <c:v>25</c:v>
                </c:pt>
                <c:pt idx="310">
                  <c:v>25</c:v>
                </c:pt>
                <c:pt idx="311">
                  <c:v>25</c:v>
                </c:pt>
                <c:pt idx="312">
                  <c:v>25</c:v>
                </c:pt>
                <c:pt idx="313">
                  <c:v>25</c:v>
                </c:pt>
                <c:pt idx="314">
                  <c:v>25</c:v>
                </c:pt>
                <c:pt idx="315">
                  <c:v>25</c:v>
                </c:pt>
                <c:pt idx="316">
                  <c:v>25</c:v>
                </c:pt>
                <c:pt idx="317">
                  <c:v>25</c:v>
                </c:pt>
                <c:pt idx="318">
                  <c:v>25</c:v>
                </c:pt>
                <c:pt idx="319">
                  <c:v>25</c:v>
                </c:pt>
                <c:pt idx="320">
                  <c:v>25</c:v>
                </c:pt>
                <c:pt idx="321">
                  <c:v>25</c:v>
                </c:pt>
                <c:pt idx="322">
                  <c:v>25</c:v>
                </c:pt>
                <c:pt idx="323">
                  <c:v>25</c:v>
                </c:pt>
                <c:pt idx="324">
                  <c:v>25</c:v>
                </c:pt>
                <c:pt idx="325">
                  <c:v>25</c:v>
                </c:pt>
                <c:pt idx="326">
                  <c:v>25</c:v>
                </c:pt>
                <c:pt idx="327">
                  <c:v>25</c:v>
                </c:pt>
                <c:pt idx="328">
                  <c:v>25</c:v>
                </c:pt>
                <c:pt idx="329">
                  <c:v>25</c:v>
                </c:pt>
                <c:pt idx="330">
                  <c:v>25</c:v>
                </c:pt>
                <c:pt idx="331">
                  <c:v>25</c:v>
                </c:pt>
                <c:pt idx="332">
                  <c:v>25</c:v>
                </c:pt>
                <c:pt idx="333">
                  <c:v>25</c:v>
                </c:pt>
                <c:pt idx="334">
                  <c:v>25</c:v>
                </c:pt>
                <c:pt idx="335">
                  <c:v>25</c:v>
                </c:pt>
                <c:pt idx="336">
                  <c:v>25</c:v>
                </c:pt>
                <c:pt idx="337">
                  <c:v>25</c:v>
                </c:pt>
                <c:pt idx="338">
                  <c:v>25</c:v>
                </c:pt>
                <c:pt idx="339">
                  <c:v>25</c:v>
                </c:pt>
                <c:pt idx="340">
                  <c:v>25</c:v>
                </c:pt>
                <c:pt idx="341">
                  <c:v>25</c:v>
                </c:pt>
                <c:pt idx="342">
                  <c:v>25</c:v>
                </c:pt>
                <c:pt idx="343">
                  <c:v>25</c:v>
                </c:pt>
                <c:pt idx="344">
                  <c:v>25</c:v>
                </c:pt>
                <c:pt idx="345">
                  <c:v>25</c:v>
                </c:pt>
                <c:pt idx="346">
                  <c:v>25</c:v>
                </c:pt>
                <c:pt idx="347">
                  <c:v>25</c:v>
                </c:pt>
                <c:pt idx="348">
                  <c:v>25</c:v>
                </c:pt>
                <c:pt idx="349">
                  <c:v>25</c:v>
                </c:pt>
                <c:pt idx="350">
                  <c:v>25</c:v>
                </c:pt>
                <c:pt idx="351">
                  <c:v>25</c:v>
                </c:pt>
                <c:pt idx="352">
                  <c:v>25</c:v>
                </c:pt>
                <c:pt idx="353">
                  <c:v>25</c:v>
                </c:pt>
                <c:pt idx="354">
                  <c:v>25</c:v>
                </c:pt>
                <c:pt idx="355">
                  <c:v>25</c:v>
                </c:pt>
                <c:pt idx="356">
                  <c:v>25</c:v>
                </c:pt>
                <c:pt idx="357">
                  <c:v>25</c:v>
                </c:pt>
                <c:pt idx="358">
                  <c:v>25</c:v>
                </c:pt>
                <c:pt idx="359">
                  <c:v>25</c:v>
                </c:pt>
                <c:pt idx="360">
                  <c:v>25</c:v>
                </c:pt>
                <c:pt idx="361">
                  <c:v>25</c:v>
                </c:pt>
                <c:pt idx="362">
                  <c:v>25</c:v>
                </c:pt>
                <c:pt idx="363">
                  <c:v>25</c:v>
                </c:pt>
                <c:pt idx="364">
                  <c:v>25</c:v>
                </c:pt>
                <c:pt idx="365">
                  <c:v>25</c:v>
                </c:pt>
              </c:numCache>
            </c:numRef>
          </c:val>
          <c:smooth val="0"/>
          <c:extLst>
            <c:ext xmlns:c16="http://schemas.microsoft.com/office/drawing/2014/chart" uri="{C3380CC4-5D6E-409C-BE32-E72D297353CC}">
              <c16:uniqueId val="{00000002-55FC-4CCD-80F4-A2720E052BFC}"/>
            </c:ext>
          </c:extLst>
        </c:ser>
        <c:ser>
          <c:idx val="3"/>
          <c:order val="3"/>
          <c:tx>
            <c:strRef>
              <c:f>'2025 PM2.5 Daily Results'!$G$1</c:f>
              <c:strCache>
                <c:ptCount val="1"/>
                <c:pt idx="0">
                  <c:v>PM2.5 Annual Average Limit</c:v>
                </c:pt>
              </c:strCache>
            </c:strRef>
          </c:tx>
          <c:spPr>
            <a:ln w="28575" cap="rnd">
              <a:solidFill>
                <a:srgbClr val="FF0000"/>
              </a:solidFill>
              <a:round/>
            </a:ln>
            <a:effectLst/>
          </c:spPr>
          <c:marker>
            <c:symbol val="none"/>
          </c:marker>
          <c:cat>
            <c:numRef>
              <c:f>'2025 PM2.5 Daily Results'!$A$2:$A$367</c:f>
              <c:numCache>
                <c:formatCode>m/d/yyyy</c:formatCode>
                <c:ptCount val="366"/>
                <c:pt idx="0">
                  <c:v>45658</c:v>
                </c:pt>
                <c:pt idx="1">
                  <c:v>45659</c:v>
                </c:pt>
                <c:pt idx="2">
                  <c:v>45660</c:v>
                </c:pt>
                <c:pt idx="3">
                  <c:v>45661</c:v>
                </c:pt>
                <c:pt idx="4">
                  <c:v>45662</c:v>
                </c:pt>
                <c:pt idx="5">
                  <c:v>45663</c:v>
                </c:pt>
                <c:pt idx="6">
                  <c:v>45664</c:v>
                </c:pt>
                <c:pt idx="7">
                  <c:v>45665</c:v>
                </c:pt>
                <c:pt idx="8">
                  <c:v>45666</c:v>
                </c:pt>
                <c:pt idx="9">
                  <c:v>45667</c:v>
                </c:pt>
                <c:pt idx="10">
                  <c:v>45668</c:v>
                </c:pt>
                <c:pt idx="11">
                  <c:v>45669</c:v>
                </c:pt>
                <c:pt idx="12">
                  <c:v>45670</c:v>
                </c:pt>
                <c:pt idx="13">
                  <c:v>45671</c:v>
                </c:pt>
                <c:pt idx="14">
                  <c:v>45672</c:v>
                </c:pt>
                <c:pt idx="15">
                  <c:v>45673</c:v>
                </c:pt>
                <c:pt idx="16">
                  <c:v>45674</c:v>
                </c:pt>
                <c:pt idx="17">
                  <c:v>45675</c:v>
                </c:pt>
                <c:pt idx="18">
                  <c:v>45676</c:v>
                </c:pt>
                <c:pt idx="19">
                  <c:v>45677</c:v>
                </c:pt>
                <c:pt idx="20">
                  <c:v>45678</c:v>
                </c:pt>
                <c:pt idx="21">
                  <c:v>45679</c:v>
                </c:pt>
                <c:pt idx="22">
                  <c:v>45680</c:v>
                </c:pt>
                <c:pt idx="23">
                  <c:v>45681</c:v>
                </c:pt>
                <c:pt idx="24">
                  <c:v>45682</c:v>
                </c:pt>
                <c:pt idx="25">
                  <c:v>45683</c:v>
                </c:pt>
                <c:pt idx="26">
                  <c:v>45684</c:v>
                </c:pt>
                <c:pt idx="27">
                  <c:v>45685</c:v>
                </c:pt>
                <c:pt idx="28">
                  <c:v>45686</c:v>
                </c:pt>
                <c:pt idx="29">
                  <c:v>45687</c:v>
                </c:pt>
                <c:pt idx="30">
                  <c:v>45688</c:v>
                </c:pt>
                <c:pt idx="31">
                  <c:v>45689</c:v>
                </c:pt>
                <c:pt idx="32">
                  <c:v>45690</c:v>
                </c:pt>
                <c:pt idx="33">
                  <c:v>45691</c:v>
                </c:pt>
                <c:pt idx="34">
                  <c:v>45692</c:v>
                </c:pt>
                <c:pt idx="35">
                  <c:v>45693</c:v>
                </c:pt>
                <c:pt idx="36">
                  <c:v>45694</c:v>
                </c:pt>
                <c:pt idx="37">
                  <c:v>45695</c:v>
                </c:pt>
                <c:pt idx="38">
                  <c:v>45696</c:v>
                </c:pt>
                <c:pt idx="39">
                  <c:v>45697</c:v>
                </c:pt>
                <c:pt idx="40">
                  <c:v>45698</c:v>
                </c:pt>
                <c:pt idx="41">
                  <c:v>45699</c:v>
                </c:pt>
                <c:pt idx="42">
                  <c:v>45700</c:v>
                </c:pt>
                <c:pt idx="43">
                  <c:v>45701</c:v>
                </c:pt>
                <c:pt idx="44">
                  <c:v>45702</c:v>
                </c:pt>
                <c:pt idx="45">
                  <c:v>45703</c:v>
                </c:pt>
                <c:pt idx="46">
                  <c:v>45704</c:v>
                </c:pt>
                <c:pt idx="47">
                  <c:v>45705</c:v>
                </c:pt>
                <c:pt idx="48">
                  <c:v>45706</c:v>
                </c:pt>
                <c:pt idx="49">
                  <c:v>45707</c:v>
                </c:pt>
                <c:pt idx="50">
                  <c:v>45708</c:v>
                </c:pt>
                <c:pt idx="51">
                  <c:v>45709</c:v>
                </c:pt>
                <c:pt idx="52">
                  <c:v>45710</c:v>
                </c:pt>
                <c:pt idx="53">
                  <c:v>45711</c:v>
                </c:pt>
                <c:pt idx="54">
                  <c:v>45712</c:v>
                </c:pt>
                <c:pt idx="55">
                  <c:v>45713</c:v>
                </c:pt>
                <c:pt idx="56">
                  <c:v>45714</c:v>
                </c:pt>
                <c:pt idx="57">
                  <c:v>45715</c:v>
                </c:pt>
                <c:pt idx="58">
                  <c:v>45716</c:v>
                </c:pt>
                <c:pt idx="59">
                  <c:v>45717</c:v>
                </c:pt>
                <c:pt idx="60">
                  <c:v>45718</c:v>
                </c:pt>
                <c:pt idx="61">
                  <c:v>45719</c:v>
                </c:pt>
                <c:pt idx="62">
                  <c:v>45720</c:v>
                </c:pt>
                <c:pt idx="63">
                  <c:v>45721</c:v>
                </c:pt>
                <c:pt idx="64">
                  <c:v>45722</c:v>
                </c:pt>
                <c:pt idx="65">
                  <c:v>45723</c:v>
                </c:pt>
                <c:pt idx="66">
                  <c:v>45724</c:v>
                </c:pt>
                <c:pt idx="67">
                  <c:v>45725</c:v>
                </c:pt>
                <c:pt idx="68">
                  <c:v>45726</c:v>
                </c:pt>
                <c:pt idx="69">
                  <c:v>45727</c:v>
                </c:pt>
                <c:pt idx="70">
                  <c:v>45728</c:v>
                </c:pt>
                <c:pt idx="71">
                  <c:v>45729</c:v>
                </c:pt>
                <c:pt idx="72">
                  <c:v>45730</c:v>
                </c:pt>
                <c:pt idx="73">
                  <c:v>45731</c:v>
                </c:pt>
                <c:pt idx="74">
                  <c:v>45732</c:v>
                </c:pt>
                <c:pt idx="75">
                  <c:v>45733</c:v>
                </c:pt>
                <c:pt idx="76">
                  <c:v>45734</c:v>
                </c:pt>
                <c:pt idx="77">
                  <c:v>45735</c:v>
                </c:pt>
                <c:pt idx="78">
                  <c:v>45736</c:v>
                </c:pt>
                <c:pt idx="79">
                  <c:v>45737</c:v>
                </c:pt>
                <c:pt idx="80">
                  <c:v>45738</c:v>
                </c:pt>
                <c:pt idx="81">
                  <c:v>45739</c:v>
                </c:pt>
                <c:pt idx="82">
                  <c:v>45740</c:v>
                </c:pt>
                <c:pt idx="83">
                  <c:v>45741</c:v>
                </c:pt>
                <c:pt idx="84">
                  <c:v>45742</c:v>
                </c:pt>
                <c:pt idx="85">
                  <c:v>45743</c:v>
                </c:pt>
                <c:pt idx="86">
                  <c:v>45744</c:v>
                </c:pt>
                <c:pt idx="87">
                  <c:v>45745</c:v>
                </c:pt>
                <c:pt idx="88">
                  <c:v>45746</c:v>
                </c:pt>
                <c:pt idx="89">
                  <c:v>45747</c:v>
                </c:pt>
                <c:pt idx="90">
                  <c:v>45748</c:v>
                </c:pt>
                <c:pt idx="91">
                  <c:v>45749</c:v>
                </c:pt>
                <c:pt idx="92">
                  <c:v>45750</c:v>
                </c:pt>
                <c:pt idx="93">
                  <c:v>45751</c:v>
                </c:pt>
                <c:pt idx="94">
                  <c:v>45752</c:v>
                </c:pt>
                <c:pt idx="95">
                  <c:v>45753</c:v>
                </c:pt>
                <c:pt idx="96">
                  <c:v>45754</c:v>
                </c:pt>
                <c:pt idx="97">
                  <c:v>45755</c:v>
                </c:pt>
                <c:pt idx="98">
                  <c:v>45756</c:v>
                </c:pt>
                <c:pt idx="99">
                  <c:v>45757</c:v>
                </c:pt>
                <c:pt idx="100">
                  <c:v>45758</c:v>
                </c:pt>
                <c:pt idx="101">
                  <c:v>45759</c:v>
                </c:pt>
                <c:pt idx="102">
                  <c:v>45760</c:v>
                </c:pt>
                <c:pt idx="103">
                  <c:v>45761</c:v>
                </c:pt>
                <c:pt idx="104">
                  <c:v>45762</c:v>
                </c:pt>
                <c:pt idx="105">
                  <c:v>45763</c:v>
                </c:pt>
                <c:pt idx="106">
                  <c:v>45764</c:v>
                </c:pt>
                <c:pt idx="107">
                  <c:v>45765</c:v>
                </c:pt>
                <c:pt idx="108">
                  <c:v>45766</c:v>
                </c:pt>
                <c:pt idx="109">
                  <c:v>45767</c:v>
                </c:pt>
                <c:pt idx="110">
                  <c:v>45768</c:v>
                </c:pt>
                <c:pt idx="111">
                  <c:v>45769</c:v>
                </c:pt>
                <c:pt idx="112">
                  <c:v>45770</c:v>
                </c:pt>
                <c:pt idx="113">
                  <c:v>45771</c:v>
                </c:pt>
                <c:pt idx="114">
                  <c:v>45772</c:v>
                </c:pt>
                <c:pt idx="115">
                  <c:v>45773</c:v>
                </c:pt>
                <c:pt idx="116">
                  <c:v>45774</c:v>
                </c:pt>
                <c:pt idx="117">
                  <c:v>45775</c:v>
                </c:pt>
                <c:pt idx="118">
                  <c:v>45776</c:v>
                </c:pt>
                <c:pt idx="119">
                  <c:v>45777</c:v>
                </c:pt>
                <c:pt idx="120">
                  <c:v>45778</c:v>
                </c:pt>
                <c:pt idx="121">
                  <c:v>45779</c:v>
                </c:pt>
                <c:pt idx="122">
                  <c:v>45780</c:v>
                </c:pt>
                <c:pt idx="123">
                  <c:v>45781</c:v>
                </c:pt>
                <c:pt idx="124">
                  <c:v>45782</c:v>
                </c:pt>
                <c:pt idx="125">
                  <c:v>45783</c:v>
                </c:pt>
                <c:pt idx="126">
                  <c:v>45784</c:v>
                </c:pt>
                <c:pt idx="127">
                  <c:v>45785</c:v>
                </c:pt>
                <c:pt idx="128">
                  <c:v>45786</c:v>
                </c:pt>
                <c:pt idx="129">
                  <c:v>45787</c:v>
                </c:pt>
                <c:pt idx="130">
                  <c:v>45788</c:v>
                </c:pt>
                <c:pt idx="131">
                  <c:v>45789</c:v>
                </c:pt>
                <c:pt idx="132">
                  <c:v>45790</c:v>
                </c:pt>
                <c:pt idx="133">
                  <c:v>45791</c:v>
                </c:pt>
                <c:pt idx="134">
                  <c:v>45792</c:v>
                </c:pt>
                <c:pt idx="135">
                  <c:v>45793</c:v>
                </c:pt>
                <c:pt idx="136">
                  <c:v>45794</c:v>
                </c:pt>
                <c:pt idx="137">
                  <c:v>45795</c:v>
                </c:pt>
                <c:pt idx="138">
                  <c:v>45796</c:v>
                </c:pt>
                <c:pt idx="139">
                  <c:v>45797</c:v>
                </c:pt>
                <c:pt idx="140">
                  <c:v>45798</c:v>
                </c:pt>
                <c:pt idx="141">
                  <c:v>45799</c:v>
                </c:pt>
                <c:pt idx="142">
                  <c:v>45800</c:v>
                </c:pt>
                <c:pt idx="143">
                  <c:v>45801</c:v>
                </c:pt>
                <c:pt idx="144">
                  <c:v>45802</c:v>
                </c:pt>
                <c:pt idx="145">
                  <c:v>45803</c:v>
                </c:pt>
                <c:pt idx="146">
                  <c:v>45804</c:v>
                </c:pt>
                <c:pt idx="147">
                  <c:v>45805</c:v>
                </c:pt>
                <c:pt idx="148">
                  <c:v>45806</c:v>
                </c:pt>
                <c:pt idx="149">
                  <c:v>45807</c:v>
                </c:pt>
                <c:pt idx="150">
                  <c:v>45808</c:v>
                </c:pt>
                <c:pt idx="151">
                  <c:v>45809</c:v>
                </c:pt>
                <c:pt idx="152">
                  <c:v>45810</c:v>
                </c:pt>
                <c:pt idx="153">
                  <c:v>45811</c:v>
                </c:pt>
                <c:pt idx="154">
                  <c:v>45812</c:v>
                </c:pt>
                <c:pt idx="155">
                  <c:v>45813</c:v>
                </c:pt>
                <c:pt idx="156">
                  <c:v>45814</c:v>
                </c:pt>
                <c:pt idx="157">
                  <c:v>45815</c:v>
                </c:pt>
                <c:pt idx="158">
                  <c:v>45816</c:v>
                </c:pt>
                <c:pt idx="159">
                  <c:v>45817</c:v>
                </c:pt>
                <c:pt idx="160">
                  <c:v>45818</c:v>
                </c:pt>
                <c:pt idx="161">
                  <c:v>45819</c:v>
                </c:pt>
                <c:pt idx="162">
                  <c:v>45820</c:v>
                </c:pt>
                <c:pt idx="163">
                  <c:v>45821</c:v>
                </c:pt>
                <c:pt idx="164">
                  <c:v>45822</c:v>
                </c:pt>
                <c:pt idx="165">
                  <c:v>45823</c:v>
                </c:pt>
                <c:pt idx="166">
                  <c:v>45824</c:v>
                </c:pt>
                <c:pt idx="167">
                  <c:v>45825</c:v>
                </c:pt>
                <c:pt idx="168">
                  <c:v>45826</c:v>
                </c:pt>
                <c:pt idx="169">
                  <c:v>45827</c:v>
                </c:pt>
                <c:pt idx="170">
                  <c:v>45828</c:v>
                </c:pt>
                <c:pt idx="171">
                  <c:v>45829</c:v>
                </c:pt>
                <c:pt idx="172">
                  <c:v>45830</c:v>
                </c:pt>
                <c:pt idx="173">
                  <c:v>45831</c:v>
                </c:pt>
                <c:pt idx="174">
                  <c:v>45832</c:v>
                </c:pt>
                <c:pt idx="175">
                  <c:v>45833</c:v>
                </c:pt>
                <c:pt idx="176">
                  <c:v>45834</c:v>
                </c:pt>
                <c:pt idx="177">
                  <c:v>45835</c:v>
                </c:pt>
                <c:pt idx="178">
                  <c:v>45836</c:v>
                </c:pt>
                <c:pt idx="179">
                  <c:v>45837</c:v>
                </c:pt>
                <c:pt idx="180">
                  <c:v>45838</c:v>
                </c:pt>
                <c:pt idx="181">
                  <c:v>45839</c:v>
                </c:pt>
                <c:pt idx="182">
                  <c:v>45840</c:v>
                </c:pt>
                <c:pt idx="183">
                  <c:v>45841</c:v>
                </c:pt>
                <c:pt idx="184">
                  <c:v>45842</c:v>
                </c:pt>
                <c:pt idx="185">
                  <c:v>45843</c:v>
                </c:pt>
                <c:pt idx="186">
                  <c:v>45844</c:v>
                </c:pt>
                <c:pt idx="187">
                  <c:v>45845</c:v>
                </c:pt>
                <c:pt idx="188">
                  <c:v>45846</c:v>
                </c:pt>
                <c:pt idx="189">
                  <c:v>45847</c:v>
                </c:pt>
                <c:pt idx="190">
                  <c:v>45848</c:v>
                </c:pt>
                <c:pt idx="191">
                  <c:v>45849</c:v>
                </c:pt>
                <c:pt idx="192">
                  <c:v>45850</c:v>
                </c:pt>
                <c:pt idx="193">
                  <c:v>45851</c:v>
                </c:pt>
                <c:pt idx="194">
                  <c:v>45852</c:v>
                </c:pt>
                <c:pt idx="195">
                  <c:v>45853</c:v>
                </c:pt>
                <c:pt idx="196">
                  <c:v>45854</c:v>
                </c:pt>
                <c:pt idx="197">
                  <c:v>45855</c:v>
                </c:pt>
                <c:pt idx="198">
                  <c:v>45856</c:v>
                </c:pt>
                <c:pt idx="199">
                  <c:v>45857</c:v>
                </c:pt>
                <c:pt idx="200">
                  <c:v>45858</c:v>
                </c:pt>
                <c:pt idx="201">
                  <c:v>45859</c:v>
                </c:pt>
                <c:pt idx="202">
                  <c:v>45860</c:v>
                </c:pt>
                <c:pt idx="203">
                  <c:v>45861</c:v>
                </c:pt>
                <c:pt idx="204">
                  <c:v>45862</c:v>
                </c:pt>
                <c:pt idx="205">
                  <c:v>45863</c:v>
                </c:pt>
                <c:pt idx="206">
                  <c:v>45864</c:v>
                </c:pt>
                <c:pt idx="207">
                  <c:v>45865</c:v>
                </c:pt>
                <c:pt idx="208">
                  <c:v>45866</c:v>
                </c:pt>
                <c:pt idx="209">
                  <c:v>45867</c:v>
                </c:pt>
                <c:pt idx="210">
                  <c:v>45868</c:v>
                </c:pt>
                <c:pt idx="211">
                  <c:v>45869</c:v>
                </c:pt>
                <c:pt idx="212">
                  <c:v>45870</c:v>
                </c:pt>
                <c:pt idx="213">
                  <c:v>45871</c:v>
                </c:pt>
                <c:pt idx="214">
                  <c:v>45872</c:v>
                </c:pt>
                <c:pt idx="215">
                  <c:v>45873</c:v>
                </c:pt>
                <c:pt idx="216">
                  <c:v>45874</c:v>
                </c:pt>
                <c:pt idx="217">
                  <c:v>45875</c:v>
                </c:pt>
                <c:pt idx="218">
                  <c:v>45876</c:v>
                </c:pt>
                <c:pt idx="219">
                  <c:v>45877</c:v>
                </c:pt>
                <c:pt idx="220">
                  <c:v>45878</c:v>
                </c:pt>
                <c:pt idx="221">
                  <c:v>45879</c:v>
                </c:pt>
                <c:pt idx="222">
                  <c:v>45880</c:v>
                </c:pt>
                <c:pt idx="223">
                  <c:v>45881</c:v>
                </c:pt>
                <c:pt idx="224">
                  <c:v>45882</c:v>
                </c:pt>
                <c:pt idx="225">
                  <c:v>45883</c:v>
                </c:pt>
                <c:pt idx="226">
                  <c:v>45884</c:v>
                </c:pt>
                <c:pt idx="227">
                  <c:v>45885</c:v>
                </c:pt>
                <c:pt idx="228">
                  <c:v>45886</c:v>
                </c:pt>
                <c:pt idx="229">
                  <c:v>45887</c:v>
                </c:pt>
                <c:pt idx="230">
                  <c:v>45888</c:v>
                </c:pt>
                <c:pt idx="231">
                  <c:v>45889</c:v>
                </c:pt>
                <c:pt idx="232">
                  <c:v>45890</c:v>
                </c:pt>
                <c:pt idx="233">
                  <c:v>45891</c:v>
                </c:pt>
                <c:pt idx="234">
                  <c:v>45892</c:v>
                </c:pt>
                <c:pt idx="235">
                  <c:v>45893</c:v>
                </c:pt>
                <c:pt idx="236">
                  <c:v>45894</c:v>
                </c:pt>
                <c:pt idx="237">
                  <c:v>45895</c:v>
                </c:pt>
                <c:pt idx="238">
                  <c:v>45896</c:v>
                </c:pt>
                <c:pt idx="239">
                  <c:v>45897</c:v>
                </c:pt>
                <c:pt idx="240">
                  <c:v>45898</c:v>
                </c:pt>
                <c:pt idx="241">
                  <c:v>45899</c:v>
                </c:pt>
                <c:pt idx="242">
                  <c:v>45900</c:v>
                </c:pt>
                <c:pt idx="243">
                  <c:v>45901</c:v>
                </c:pt>
                <c:pt idx="244">
                  <c:v>45902</c:v>
                </c:pt>
                <c:pt idx="245">
                  <c:v>45903</c:v>
                </c:pt>
                <c:pt idx="246">
                  <c:v>45904</c:v>
                </c:pt>
                <c:pt idx="247">
                  <c:v>45905</c:v>
                </c:pt>
                <c:pt idx="248">
                  <c:v>45906</c:v>
                </c:pt>
                <c:pt idx="249">
                  <c:v>45907</c:v>
                </c:pt>
                <c:pt idx="250">
                  <c:v>45908</c:v>
                </c:pt>
                <c:pt idx="251">
                  <c:v>45909</c:v>
                </c:pt>
                <c:pt idx="252">
                  <c:v>45910</c:v>
                </c:pt>
                <c:pt idx="253">
                  <c:v>45911</c:v>
                </c:pt>
                <c:pt idx="254">
                  <c:v>45912</c:v>
                </c:pt>
                <c:pt idx="255">
                  <c:v>45913</c:v>
                </c:pt>
                <c:pt idx="256">
                  <c:v>45914</c:v>
                </c:pt>
                <c:pt idx="257">
                  <c:v>45915</c:v>
                </c:pt>
                <c:pt idx="258">
                  <c:v>45916</c:v>
                </c:pt>
                <c:pt idx="259">
                  <c:v>45917</c:v>
                </c:pt>
                <c:pt idx="260">
                  <c:v>45918</c:v>
                </c:pt>
                <c:pt idx="261">
                  <c:v>45919</c:v>
                </c:pt>
                <c:pt idx="262">
                  <c:v>45920</c:v>
                </c:pt>
                <c:pt idx="263">
                  <c:v>45921</c:v>
                </c:pt>
                <c:pt idx="264">
                  <c:v>45922</c:v>
                </c:pt>
                <c:pt idx="265">
                  <c:v>45923</c:v>
                </c:pt>
                <c:pt idx="266">
                  <c:v>45924</c:v>
                </c:pt>
                <c:pt idx="267">
                  <c:v>45925</c:v>
                </c:pt>
                <c:pt idx="268">
                  <c:v>45926</c:v>
                </c:pt>
                <c:pt idx="269">
                  <c:v>45927</c:v>
                </c:pt>
                <c:pt idx="270">
                  <c:v>45928</c:v>
                </c:pt>
                <c:pt idx="271">
                  <c:v>45929</c:v>
                </c:pt>
                <c:pt idx="272">
                  <c:v>45930</c:v>
                </c:pt>
                <c:pt idx="273">
                  <c:v>45931</c:v>
                </c:pt>
                <c:pt idx="274">
                  <c:v>45932</c:v>
                </c:pt>
                <c:pt idx="275">
                  <c:v>45933</c:v>
                </c:pt>
                <c:pt idx="276">
                  <c:v>45934</c:v>
                </c:pt>
                <c:pt idx="277">
                  <c:v>45935</c:v>
                </c:pt>
                <c:pt idx="278">
                  <c:v>45936</c:v>
                </c:pt>
                <c:pt idx="279">
                  <c:v>45937</c:v>
                </c:pt>
                <c:pt idx="280">
                  <c:v>45938</c:v>
                </c:pt>
                <c:pt idx="281">
                  <c:v>45939</c:v>
                </c:pt>
                <c:pt idx="282">
                  <c:v>45940</c:v>
                </c:pt>
                <c:pt idx="283">
                  <c:v>45941</c:v>
                </c:pt>
                <c:pt idx="284">
                  <c:v>45942</c:v>
                </c:pt>
                <c:pt idx="285">
                  <c:v>45943</c:v>
                </c:pt>
                <c:pt idx="286">
                  <c:v>45944</c:v>
                </c:pt>
                <c:pt idx="287">
                  <c:v>45945</c:v>
                </c:pt>
                <c:pt idx="288">
                  <c:v>45946</c:v>
                </c:pt>
                <c:pt idx="289">
                  <c:v>45947</c:v>
                </c:pt>
                <c:pt idx="290">
                  <c:v>45948</c:v>
                </c:pt>
                <c:pt idx="291">
                  <c:v>45949</c:v>
                </c:pt>
                <c:pt idx="292">
                  <c:v>45950</c:v>
                </c:pt>
                <c:pt idx="293">
                  <c:v>45951</c:v>
                </c:pt>
                <c:pt idx="294">
                  <c:v>45952</c:v>
                </c:pt>
                <c:pt idx="295">
                  <c:v>45953</c:v>
                </c:pt>
                <c:pt idx="296">
                  <c:v>45954</c:v>
                </c:pt>
                <c:pt idx="297">
                  <c:v>45955</c:v>
                </c:pt>
                <c:pt idx="298">
                  <c:v>45956</c:v>
                </c:pt>
                <c:pt idx="299">
                  <c:v>45957</c:v>
                </c:pt>
                <c:pt idx="300">
                  <c:v>45958</c:v>
                </c:pt>
                <c:pt idx="301">
                  <c:v>45959</c:v>
                </c:pt>
                <c:pt idx="302">
                  <c:v>45960</c:v>
                </c:pt>
                <c:pt idx="303">
                  <c:v>45961</c:v>
                </c:pt>
                <c:pt idx="304">
                  <c:v>45962</c:v>
                </c:pt>
                <c:pt idx="305">
                  <c:v>45963</c:v>
                </c:pt>
                <c:pt idx="306">
                  <c:v>45964</c:v>
                </c:pt>
                <c:pt idx="307">
                  <c:v>45965</c:v>
                </c:pt>
                <c:pt idx="308">
                  <c:v>45966</c:v>
                </c:pt>
                <c:pt idx="309">
                  <c:v>45967</c:v>
                </c:pt>
                <c:pt idx="310">
                  <c:v>45968</c:v>
                </c:pt>
                <c:pt idx="311">
                  <c:v>45969</c:v>
                </c:pt>
                <c:pt idx="312">
                  <c:v>45970</c:v>
                </c:pt>
                <c:pt idx="313">
                  <c:v>45971</c:v>
                </c:pt>
                <c:pt idx="314">
                  <c:v>45972</c:v>
                </c:pt>
                <c:pt idx="315">
                  <c:v>45973</c:v>
                </c:pt>
                <c:pt idx="316">
                  <c:v>45974</c:v>
                </c:pt>
                <c:pt idx="317">
                  <c:v>45975</c:v>
                </c:pt>
                <c:pt idx="318">
                  <c:v>45976</c:v>
                </c:pt>
                <c:pt idx="319">
                  <c:v>45977</c:v>
                </c:pt>
                <c:pt idx="320">
                  <c:v>45978</c:v>
                </c:pt>
                <c:pt idx="321">
                  <c:v>45979</c:v>
                </c:pt>
                <c:pt idx="322">
                  <c:v>45980</c:v>
                </c:pt>
                <c:pt idx="323">
                  <c:v>45981</c:v>
                </c:pt>
                <c:pt idx="324">
                  <c:v>45982</c:v>
                </c:pt>
                <c:pt idx="325">
                  <c:v>45983</c:v>
                </c:pt>
                <c:pt idx="326">
                  <c:v>45984</c:v>
                </c:pt>
                <c:pt idx="327">
                  <c:v>45985</c:v>
                </c:pt>
                <c:pt idx="328">
                  <c:v>45986</c:v>
                </c:pt>
                <c:pt idx="329">
                  <c:v>45987</c:v>
                </c:pt>
                <c:pt idx="330">
                  <c:v>45988</c:v>
                </c:pt>
                <c:pt idx="331">
                  <c:v>45989</c:v>
                </c:pt>
                <c:pt idx="332">
                  <c:v>45990</c:v>
                </c:pt>
                <c:pt idx="333">
                  <c:v>45991</c:v>
                </c:pt>
                <c:pt idx="334">
                  <c:v>45992</c:v>
                </c:pt>
                <c:pt idx="335">
                  <c:v>45993</c:v>
                </c:pt>
                <c:pt idx="336">
                  <c:v>45994</c:v>
                </c:pt>
                <c:pt idx="337">
                  <c:v>45995</c:v>
                </c:pt>
                <c:pt idx="338">
                  <c:v>45996</c:v>
                </c:pt>
                <c:pt idx="339">
                  <c:v>45997</c:v>
                </c:pt>
                <c:pt idx="340">
                  <c:v>45998</c:v>
                </c:pt>
                <c:pt idx="341">
                  <c:v>45999</c:v>
                </c:pt>
                <c:pt idx="342">
                  <c:v>46000</c:v>
                </c:pt>
                <c:pt idx="343">
                  <c:v>46001</c:v>
                </c:pt>
                <c:pt idx="344">
                  <c:v>46002</c:v>
                </c:pt>
                <c:pt idx="345">
                  <c:v>46003</c:v>
                </c:pt>
                <c:pt idx="346">
                  <c:v>46004</c:v>
                </c:pt>
                <c:pt idx="347">
                  <c:v>46005</c:v>
                </c:pt>
                <c:pt idx="348">
                  <c:v>46006</c:v>
                </c:pt>
                <c:pt idx="349">
                  <c:v>46007</c:v>
                </c:pt>
                <c:pt idx="350">
                  <c:v>46008</c:v>
                </c:pt>
                <c:pt idx="351">
                  <c:v>46009</c:v>
                </c:pt>
                <c:pt idx="352">
                  <c:v>46010</c:v>
                </c:pt>
                <c:pt idx="353">
                  <c:v>46011</c:v>
                </c:pt>
                <c:pt idx="354">
                  <c:v>46012</c:v>
                </c:pt>
                <c:pt idx="355">
                  <c:v>46013</c:v>
                </c:pt>
                <c:pt idx="356">
                  <c:v>46014</c:v>
                </c:pt>
                <c:pt idx="357">
                  <c:v>46015</c:v>
                </c:pt>
                <c:pt idx="358">
                  <c:v>46016</c:v>
                </c:pt>
                <c:pt idx="359">
                  <c:v>46017</c:v>
                </c:pt>
                <c:pt idx="360">
                  <c:v>46018</c:v>
                </c:pt>
                <c:pt idx="361">
                  <c:v>46019</c:v>
                </c:pt>
                <c:pt idx="362">
                  <c:v>46020</c:v>
                </c:pt>
                <c:pt idx="363">
                  <c:v>46021</c:v>
                </c:pt>
                <c:pt idx="364">
                  <c:v>46022</c:v>
                </c:pt>
                <c:pt idx="365">
                  <c:v>46023</c:v>
                </c:pt>
              </c:numCache>
            </c:numRef>
          </c:cat>
          <c:val>
            <c:numRef>
              <c:f>'2025 PM2.5 Daily Results'!$G$2:$G$367</c:f>
              <c:numCache>
                <c:formatCode>General</c:formatCode>
                <c:ptCount val="366"/>
                <c:pt idx="0">
                  <c:v>8</c:v>
                </c:pt>
                <c:pt idx="1">
                  <c:v>8</c:v>
                </c:pt>
                <c:pt idx="2">
                  <c:v>8</c:v>
                </c:pt>
                <c:pt idx="3">
                  <c:v>8</c:v>
                </c:pt>
                <c:pt idx="4">
                  <c:v>8</c:v>
                </c:pt>
                <c:pt idx="5">
                  <c:v>8</c:v>
                </c:pt>
                <c:pt idx="6">
                  <c:v>8</c:v>
                </c:pt>
                <c:pt idx="7">
                  <c:v>8</c:v>
                </c:pt>
                <c:pt idx="8">
                  <c:v>8</c:v>
                </c:pt>
                <c:pt idx="9">
                  <c:v>8</c:v>
                </c:pt>
                <c:pt idx="10">
                  <c:v>8</c:v>
                </c:pt>
                <c:pt idx="11">
                  <c:v>8</c:v>
                </c:pt>
                <c:pt idx="12">
                  <c:v>8</c:v>
                </c:pt>
                <c:pt idx="13">
                  <c:v>8</c:v>
                </c:pt>
                <c:pt idx="14">
                  <c:v>8</c:v>
                </c:pt>
                <c:pt idx="15">
                  <c:v>8</c:v>
                </c:pt>
                <c:pt idx="16">
                  <c:v>8</c:v>
                </c:pt>
                <c:pt idx="17">
                  <c:v>8</c:v>
                </c:pt>
                <c:pt idx="18">
                  <c:v>8</c:v>
                </c:pt>
                <c:pt idx="19">
                  <c:v>8</c:v>
                </c:pt>
                <c:pt idx="20">
                  <c:v>8</c:v>
                </c:pt>
                <c:pt idx="21">
                  <c:v>8</c:v>
                </c:pt>
                <c:pt idx="22">
                  <c:v>8</c:v>
                </c:pt>
                <c:pt idx="23">
                  <c:v>8</c:v>
                </c:pt>
                <c:pt idx="24">
                  <c:v>8</c:v>
                </c:pt>
                <c:pt idx="25">
                  <c:v>8</c:v>
                </c:pt>
                <c:pt idx="26">
                  <c:v>8</c:v>
                </c:pt>
                <c:pt idx="27">
                  <c:v>8</c:v>
                </c:pt>
                <c:pt idx="28">
                  <c:v>8</c:v>
                </c:pt>
                <c:pt idx="29">
                  <c:v>8</c:v>
                </c:pt>
                <c:pt idx="30">
                  <c:v>8</c:v>
                </c:pt>
                <c:pt idx="31">
                  <c:v>8</c:v>
                </c:pt>
                <c:pt idx="32">
                  <c:v>8</c:v>
                </c:pt>
                <c:pt idx="33">
                  <c:v>8</c:v>
                </c:pt>
                <c:pt idx="34">
                  <c:v>8</c:v>
                </c:pt>
                <c:pt idx="35">
                  <c:v>8</c:v>
                </c:pt>
                <c:pt idx="36">
                  <c:v>8</c:v>
                </c:pt>
                <c:pt idx="37">
                  <c:v>8</c:v>
                </c:pt>
                <c:pt idx="38">
                  <c:v>8</c:v>
                </c:pt>
                <c:pt idx="39">
                  <c:v>8</c:v>
                </c:pt>
                <c:pt idx="40">
                  <c:v>8</c:v>
                </c:pt>
                <c:pt idx="41">
                  <c:v>8</c:v>
                </c:pt>
                <c:pt idx="42">
                  <c:v>8</c:v>
                </c:pt>
                <c:pt idx="43">
                  <c:v>8</c:v>
                </c:pt>
                <c:pt idx="44">
                  <c:v>8</c:v>
                </c:pt>
                <c:pt idx="45">
                  <c:v>8</c:v>
                </c:pt>
                <c:pt idx="46">
                  <c:v>8</c:v>
                </c:pt>
                <c:pt idx="47">
                  <c:v>8</c:v>
                </c:pt>
                <c:pt idx="48">
                  <c:v>8</c:v>
                </c:pt>
                <c:pt idx="49">
                  <c:v>8</c:v>
                </c:pt>
                <c:pt idx="50">
                  <c:v>8</c:v>
                </c:pt>
                <c:pt idx="51">
                  <c:v>8</c:v>
                </c:pt>
                <c:pt idx="52">
                  <c:v>8</c:v>
                </c:pt>
                <c:pt idx="53">
                  <c:v>8</c:v>
                </c:pt>
                <c:pt idx="54">
                  <c:v>8</c:v>
                </c:pt>
                <c:pt idx="55">
                  <c:v>8</c:v>
                </c:pt>
                <c:pt idx="56">
                  <c:v>8</c:v>
                </c:pt>
                <c:pt idx="57">
                  <c:v>8</c:v>
                </c:pt>
                <c:pt idx="58">
                  <c:v>8</c:v>
                </c:pt>
                <c:pt idx="59">
                  <c:v>8</c:v>
                </c:pt>
                <c:pt idx="60">
                  <c:v>8</c:v>
                </c:pt>
                <c:pt idx="61">
                  <c:v>8</c:v>
                </c:pt>
                <c:pt idx="62">
                  <c:v>8</c:v>
                </c:pt>
                <c:pt idx="63">
                  <c:v>8</c:v>
                </c:pt>
                <c:pt idx="64">
                  <c:v>8</c:v>
                </c:pt>
                <c:pt idx="65">
                  <c:v>8</c:v>
                </c:pt>
                <c:pt idx="66">
                  <c:v>8</c:v>
                </c:pt>
                <c:pt idx="67">
                  <c:v>8</c:v>
                </c:pt>
                <c:pt idx="68">
                  <c:v>8</c:v>
                </c:pt>
                <c:pt idx="69">
                  <c:v>8</c:v>
                </c:pt>
                <c:pt idx="70">
                  <c:v>8</c:v>
                </c:pt>
                <c:pt idx="71">
                  <c:v>8</c:v>
                </c:pt>
                <c:pt idx="72">
                  <c:v>8</c:v>
                </c:pt>
                <c:pt idx="73">
                  <c:v>8</c:v>
                </c:pt>
                <c:pt idx="74">
                  <c:v>8</c:v>
                </c:pt>
                <c:pt idx="75">
                  <c:v>8</c:v>
                </c:pt>
                <c:pt idx="76">
                  <c:v>8</c:v>
                </c:pt>
                <c:pt idx="77">
                  <c:v>8</c:v>
                </c:pt>
                <c:pt idx="78">
                  <c:v>8</c:v>
                </c:pt>
                <c:pt idx="79">
                  <c:v>8</c:v>
                </c:pt>
                <c:pt idx="80">
                  <c:v>8</c:v>
                </c:pt>
                <c:pt idx="81">
                  <c:v>8</c:v>
                </c:pt>
                <c:pt idx="82">
                  <c:v>8</c:v>
                </c:pt>
                <c:pt idx="83">
                  <c:v>8</c:v>
                </c:pt>
                <c:pt idx="84">
                  <c:v>8</c:v>
                </c:pt>
                <c:pt idx="85">
                  <c:v>8</c:v>
                </c:pt>
                <c:pt idx="86">
                  <c:v>8</c:v>
                </c:pt>
                <c:pt idx="87">
                  <c:v>8</c:v>
                </c:pt>
                <c:pt idx="88">
                  <c:v>8</c:v>
                </c:pt>
                <c:pt idx="89">
                  <c:v>8</c:v>
                </c:pt>
                <c:pt idx="90">
                  <c:v>8</c:v>
                </c:pt>
                <c:pt idx="91">
                  <c:v>8</c:v>
                </c:pt>
                <c:pt idx="92">
                  <c:v>8</c:v>
                </c:pt>
                <c:pt idx="93">
                  <c:v>8</c:v>
                </c:pt>
                <c:pt idx="94">
                  <c:v>8</c:v>
                </c:pt>
                <c:pt idx="95">
                  <c:v>8</c:v>
                </c:pt>
                <c:pt idx="96">
                  <c:v>8</c:v>
                </c:pt>
                <c:pt idx="97">
                  <c:v>8</c:v>
                </c:pt>
                <c:pt idx="98">
                  <c:v>8</c:v>
                </c:pt>
                <c:pt idx="99">
                  <c:v>8</c:v>
                </c:pt>
                <c:pt idx="100">
                  <c:v>8</c:v>
                </c:pt>
                <c:pt idx="101">
                  <c:v>8</c:v>
                </c:pt>
                <c:pt idx="102">
                  <c:v>8</c:v>
                </c:pt>
                <c:pt idx="103">
                  <c:v>8</c:v>
                </c:pt>
                <c:pt idx="104">
                  <c:v>8</c:v>
                </c:pt>
                <c:pt idx="105">
                  <c:v>8</c:v>
                </c:pt>
                <c:pt idx="106">
                  <c:v>8</c:v>
                </c:pt>
                <c:pt idx="107">
                  <c:v>8</c:v>
                </c:pt>
                <c:pt idx="108">
                  <c:v>8</c:v>
                </c:pt>
                <c:pt idx="109">
                  <c:v>8</c:v>
                </c:pt>
                <c:pt idx="110">
                  <c:v>8</c:v>
                </c:pt>
                <c:pt idx="111">
                  <c:v>8</c:v>
                </c:pt>
                <c:pt idx="112">
                  <c:v>8</c:v>
                </c:pt>
                <c:pt idx="113">
                  <c:v>8</c:v>
                </c:pt>
                <c:pt idx="114">
                  <c:v>8</c:v>
                </c:pt>
                <c:pt idx="115">
                  <c:v>8</c:v>
                </c:pt>
                <c:pt idx="116">
                  <c:v>8</c:v>
                </c:pt>
                <c:pt idx="117">
                  <c:v>8</c:v>
                </c:pt>
                <c:pt idx="118">
                  <c:v>8</c:v>
                </c:pt>
                <c:pt idx="119">
                  <c:v>8</c:v>
                </c:pt>
                <c:pt idx="120">
                  <c:v>8</c:v>
                </c:pt>
                <c:pt idx="121">
                  <c:v>8</c:v>
                </c:pt>
                <c:pt idx="122">
                  <c:v>8</c:v>
                </c:pt>
                <c:pt idx="123">
                  <c:v>8</c:v>
                </c:pt>
                <c:pt idx="124">
                  <c:v>8</c:v>
                </c:pt>
                <c:pt idx="125">
                  <c:v>8</c:v>
                </c:pt>
                <c:pt idx="126">
                  <c:v>8</c:v>
                </c:pt>
                <c:pt idx="127">
                  <c:v>8</c:v>
                </c:pt>
                <c:pt idx="128">
                  <c:v>8</c:v>
                </c:pt>
                <c:pt idx="129">
                  <c:v>8</c:v>
                </c:pt>
                <c:pt idx="130">
                  <c:v>8</c:v>
                </c:pt>
                <c:pt idx="131">
                  <c:v>8</c:v>
                </c:pt>
                <c:pt idx="132">
                  <c:v>8</c:v>
                </c:pt>
                <c:pt idx="133">
                  <c:v>8</c:v>
                </c:pt>
                <c:pt idx="134">
                  <c:v>8</c:v>
                </c:pt>
                <c:pt idx="135">
                  <c:v>8</c:v>
                </c:pt>
                <c:pt idx="136">
                  <c:v>8</c:v>
                </c:pt>
                <c:pt idx="137">
                  <c:v>8</c:v>
                </c:pt>
                <c:pt idx="138">
                  <c:v>8</c:v>
                </c:pt>
                <c:pt idx="139">
                  <c:v>8</c:v>
                </c:pt>
                <c:pt idx="140">
                  <c:v>8</c:v>
                </c:pt>
                <c:pt idx="141">
                  <c:v>8</c:v>
                </c:pt>
                <c:pt idx="142">
                  <c:v>8</c:v>
                </c:pt>
                <c:pt idx="143">
                  <c:v>8</c:v>
                </c:pt>
                <c:pt idx="144">
                  <c:v>8</c:v>
                </c:pt>
                <c:pt idx="145">
                  <c:v>8</c:v>
                </c:pt>
                <c:pt idx="146">
                  <c:v>8</c:v>
                </c:pt>
                <c:pt idx="147">
                  <c:v>8</c:v>
                </c:pt>
                <c:pt idx="148">
                  <c:v>8</c:v>
                </c:pt>
                <c:pt idx="149">
                  <c:v>8</c:v>
                </c:pt>
                <c:pt idx="150">
                  <c:v>8</c:v>
                </c:pt>
                <c:pt idx="151">
                  <c:v>8</c:v>
                </c:pt>
                <c:pt idx="152">
                  <c:v>8</c:v>
                </c:pt>
                <c:pt idx="153">
                  <c:v>8</c:v>
                </c:pt>
                <c:pt idx="154">
                  <c:v>8</c:v>
                </c:pt>
                <c:pt idx="155">
                  <c:v>8</c:v>
                </c:pt>
                <c:pt idx="156">
                  <c:v>8</c:v>
                </c:pt>
                <c:pt idx="157">
                  <c:v>8</c:v>
                </c:pt>
                <c:pt idx="158">
                  <c:v>8</c:v>
                </c:pt>
                <c:pt idx="159">
                  <c:v>8</c:v>
                </c:pt>
                <c:pt idx="160">
                  <c:v>8</c:v>
                </c:pt>
                <c:pt idx="161">
                  <c:v>8</c:v>
                </c:pt>
                <c:pt idx="162">
                  <c:v>8</c:v>
                </c:pt>
                <c:pt idx="163">
                  <c:v>8</c:v>
                </c:pt>
                <c:pt idx="164">
                  <c:v>8</c:v>
                </c:pt>
                <c:pt idx="165">
                  <c:v>8</c:v>
                </c:pt>
                <c:pt idx="166">
                  <c:v>8</c:v>
                </c:pt>
                <c:pt idx="167">
                  <c:v>8</c:v>
                </c:pt>
                <c:pt idx="168">
                  <c:v>8</c:v>
                </c:pt>
                <c:pt idx="169">
                  <c:v>8</c:v>
                </c:pt>
                <c:pt idx="170">
                  <c:v>8</c:v>
                </c:pt>
                <c:pt idx="171">
                  <c:v>8</c:v>
                </c:pt>
                <c:pt idx="172">
                  <c:v>8</c:v>
                </c:pt>
                <c:pt idx="173">
                  <c:v>8</c:v>
                </c:pt>
                <c:pt idx="174">
                  <c:v>8</c:v>
                </c:pt>
                <c:pt idx="175">
                  <c:v>8</c:v>
                </c:pt>
                <c:pt idx="176">
                  <c:v>8</c:v>
                </c:pt>
                <c:pt idx="177">
                  <c:v>8</c:v>
                </c:pt>
                <c:pt idx="178">
                  <c:v>8</c:v>
                </c:pt>
                <c:pt idx="179">
                  <c:v>8</c:v>
                </c:pt>
                <c:pt idx="180">
                  <c:v>8</c:v>
                </c:pt>
                <c:pt idx="181">
                  <c:v>8</c:v>
                </c:pt>
                <c:pt idx="182">
                  <c:v>8</c:v>
                </c:pt>
                <c:pt idx="183">
                  <c:v>8</c:v>
                </c:pt>
                <c:pt idx="184">
                  <c:v>8</c:v>
                </c:pt>
                <c:pt idx="185">
                  <c:v>8</c:v>
                </c:pt>
                <c:pt idx="186">
                  <c:v>8</c:v>
                </c:pt>
                <c:pt idx="187">
                  <c:v>8</c:v>
                </c:pt>
                <c:pt idx="188">
                  <c:v>8</c:v>
                </c:pt>
                <c:pt idx="189">
                  <c:v>8</c:v>
                </c:pt>
                <c:pt idx="190">
                  <c:v>8</c:v>
                </c:pt>
                <c:pt idx="191">
                  <c:v>8</c:v>
                </c:pt>
                <c:pt idx="192">
                  <c:v>8</c:v>
                </c:pt>
                <c:pt idx="193">
                  <c:v>8</c:v>
                </c:pt>
                <c:pt idx="194">
                  <c:v>8</c:v>
                </c:pt>
                <c:pt idx="195">
                  <c:v>8</c:v>
                </c:pt>
                <c:pt idx="196">
                  <c:v>8</c:v>
                </c:pt>
                <c:pt idx="197">
                  <c:v>8</c:v>
                </c:pt>
                <c:pt idx="198">
                  <c:v>8</c:v>
                </c:pt>
                <c:pt idx="199">
                  <c:v>8</c:v>
                </c:pt>
                <c:pt idx="200">
                  <c:v>8</c:v>
                </c:pt>
                <c:pt idx="201">
                  <c:v>8</c:v>
                </c:pt>
                <c:pt idx="202">
                  <c:v>8</c:v>
                </c:pt>
                <c:pt idx="203">
                  <c:v>8</c:v>
                </c:pt>
                <c:pt idx="204">
                  <c:v>8</c:v>
                </c:pt>
                <c:pt idx="205">
                  <c:v>8</c:v>
                </c:pt>
                <c:pt idx="206">
                  <c:v>8</c:v>
                </c:pt>
                <c:pt idx="207">
                  <c:v>8</c:v>
                </c:pt>
                <c:pt idx="208">
                  <c:v>8</c:v>
                </c:pt>
                <c:pt idx="209">
                  <c:v>8</c:v>
                </c:pt>
                <c:pt idx="210">
                  <c:v>8</c:v>
                </c:pt>
                <c:pt idx="211">
                  <c:v>8</c:v>
                </c:pt>
                <c:pt idx="212">
                  <c:v>8</c:v>
                </c:pt>
                <c:pt idx="213">
                  <c:v>8</c:v>
                </c:pt>
                <c:pt idx="214">
                  <c:v>8</c:v>
                </c:pt>
                <c:pt idx="215">
                  <c:v>8</c:v>
                </c:pt>
                <c:pt idx="216">
                  <c:v>8</c:v>
                </c:pt>
                <c:pt idx="217">
                  <c:v>8</c:v>
                </c:pt>
                <c:pt idx="218">
                  <c:v>8</c:v>
                </c:pt>
                <c:pt idx="219">
                  <c:v>8</c:v>
                </c:pt>
                <c:pt idx="220">
                  <c:v>8</c:v>
                </c:pt>
                <c:pt idx="221">
                  <c:v>8</c:v>
                </c:pt>
                <c:pt idx="222">
                  <c:v>8</c:v>
                </c:pt>
                <c:pt idx="223">
                  <c:v>8</c:v>
                </c:pt>
                <c:pt idx="224">
                  <c:v>8</c:v>
                </c:pt>
                <c:pt idx="225">
                  <c:v>8</c:v>
                </c:pt>
                <c:pt idx="226">
                  <c:v>8</c:v>
                </c:pt>
                <c:pt idx="227">
                  <c:v>8</c:v>
                </c:pt>
                <c:pt idx="228">
                  <c:v>8</c:v>
                </c:pt>
                <c:pt idx="229">
                  <c:v>8</c:v>
                </c:pt>
                <c:pt idx="230">
                  <c:v>8</c:v>
                </c:pt>
                <c:pt idx="231">
                  <c:v>8</c:v>
                </c:pt>
                <c:pt idx="232">
                  <c:v>8</c:v>
                </c:pt>
                <c:pt idx="233">
                  <c:v>8</c:v>
                </c:pt>
                <c:pt idx="234">
                  <c:v>8</c:v>
                </c:pt>
                <c:pt idx="235">
                  <c:v>8</c:v>
                </c:pt>
                <c:pt idx="236">
                  <c:v>8</c:v>
                </c:pt>
                <c:pt idx="237">
                  <c:v>8</c:v>
                </c:pt>
                <c:pt idx="238">
                  <c:v>8</c:v>
                </c:pt>
                <c:pt idx="239">
                  <c:v>8</c:v>
                </c:pt>
                <c:pt idx="240">
                  <c:v>8</c:v>
                </c:pt>
                <c:pt idx="241">
                  <c:v>8</c:v>
                </c:pt>
                <c:pt idx="242">
                  <c:v>8</c:v>
                </c:pt>
                <c:pt idx="243">
                  <c:v>8</c:v>
                </c:pt>
                <c:pt idx="244">
                  <c:v>8</c:v>
                </c:pt>
                <c:pt idx="245">
                  <c:v>8</c:v>
                </c:pt>
                <c:pt idx="246">
                  <c:v>8</c:v>
                </c:pt>
                <c:pt idx="247">
                  <c:v>8</c:v>
                </c:pt>
                <c:pt idx="248">
                  <c:v>8</c:v>
                </c:pt>
                <c:pt idx="249">
                  <c:v>8</c:v>
                </c:pt>
                <c:pt idx="250">
                  <c:v>8</c:v>
                </c:pt>
                <c:pt idx="251">
                  <c:v>8</c:v>
                </c:pt>
                <c:pt idx="252">
                  <c:v>8</c:v>
                </c:pt>
                <c:pt idx="253">
                  <c:v>8</c:v>
                </c:pt>
                <c:pt idx="254">
                  <c:v>8</c:v>
                </c:pt>
                <c:pt idx="255">
                  <c:v>8</c:v>
                </c:pt>
                <c:pt idx="256">
                  <c:v>8</c:v>
                </c:pt>
                <c:pt idx="257">
                  <c:v>8</c:v>
                </c:pt>
                <c:pt idx="258">
                  <c:v>8</c:v>
                </c:pt>
                <c:pt idx="259">
                  <c:v>8</c:v>
                </c:pt>
                <c:pt idx="260">
                  <c:v>8</c:v>
                </c:pt>
                <c:pt idx="261">
                  <c:v>8</c:v>
                </c:pt>
                <c:pt idx="262">
                  <c:v>8</c:v>
                </c:pt>
                <c:pt idx="263">
                  <c:v>8</c:v>
                </c:pt>
                <c:pt idx="264">
                  <c:v>8</c:v>
                </c:pt>
                <c:pt idx="265">
                  <c:v>8</c:v>
                </c:pt>
                <c:pt idx="266">
                  <c:v>8</c:v>
                </c:pt>
                <c:pt idx="267">
                  <c:v>8</c:v>
                </c:pt>
                <c:pt idx="268">
                  <c:v>8</c:v>
                </c:pt>
                <c:pt idx="269">
                  <c:v>8</c:v>
                </c:pt>
                <c:pt idx="270">
                  <c:v>8</c:v>
                </c:pt>
                <c:pt idx="271">
                  <c:v>8</c:v>
                </c:pt>
                <c:pt idx="272">
                  <c:v>8</c:v>
                </c:pt>
                <c:pt idx="273">
                  <c:v>8</c:v>
                </c:pt>
                <c:pt idx="274">
                  <c:v>8</c:v>
                </c:pt>
                <c:pt idx="275">
                  <c:v>8</c:v>
                </c:pt>
                <c:pt idx="276">
                  <c:v>8</c:v>
                </c:pt>
                <c:pt idx="277">
                  <c:v>8</c:v>
                </c:pt>
                <c:pt idx="278">
                  <c:v>8</c:v>
                </c:pt>
                <c:pt idx="279">
                  <c:v>8</c:v>
                </c:pt>
                <c:pt idx="280">
                  <c:v>8</c:v>
                </c:pt>
                <c:pt idx="281">
                  <c:v>8</c:v>
                </c:pt>
                <c:pt idx="282">
                  <c:v>8</c:v>
                </c:pt>
                <c:pt idx="283">
                  <c:v>8</c:v>
                </c:pt>
                <c:pt idx="284">
                  <c:v>8</c:v>
                </c:pt>
                <c:pt idx="285">
                  <c:v>8</c:v>
                </c:pt>
                <c:pt idx="286">
                  <c:v>8</c:v>
                </c:pt>
                <c:pt idx="287">
                  <c:v>8</c:v>
                </c:pt>
                <c:pt idx="288">
                  <c:v>8</c:v>
                </c:pt>
                <c:pt idx="289">
                  <c:v>8</c:v>
                </c:pt>
                <c:pt idx="290">
                  <c:v>8</c:v>
                </c:pt>
                <c:pt idx="291">
                  <c:v>8</c:v>
                </c:pt>
                <c:pt idx="292">
                  <c:v>8</c:v>
                </c:pt>
                <c:pt idx="293">
                  <c:v>8</c:v>
                </c:pt>
                <c:pt idx="294">
                  <c:v>8</c:v>
                </c:pt>
                <c:pt idx="295">
                  <c:v>8</c:v>
                </c:pt>
                <c:pt idx="296">
                  <c:v>8</c:v>
                </c:pt>
                <c:pt idx="297">
                  <c:v>8</c:v>
                </c:pt>
                <c:pt idx="298">
                  <c:v>8</c:v>
                </c:pt>
                <c:pt idx="299">
                  <c:v>8</c:v>
                </c:pt>
                <c:pt idx="300">
                  <c:v>8</c:v>
                </c:pt>
                <c:pt idx="301">
                  <c:v>8</c:v>
                </c:pt>
                <c:pt idx="302">
                  <c:v>8</c:v>
                </c:pt>
                <c:pt idx="303">
                  <c:v>8</c:v>
                </c:pt>
                <c:pt idx="304">
                  <c:v>8</c:v>
                </c:pt>
                <c:pt idx="305">
                  <c:v>8</c:v>
                </c:pt>
                <c:pt idx="306">
                  <c:v>8</c:v>
                </c:pt>
                <c:pt idx="307">
                  <c:v>8</c:v>
                </c:pt>
                <c:pt idx="308">
                  <c:v>8</c:v>
                </c:pt>
                <c:pt idx="309">
                  <c:v>8</c:v>
                </c:pt>
                <c:pt idx="310">
                  <c:v>8</c:v>
                </c:pt>
                <c:pt idx="311">
                  <c:v>8</c:v>
                </c:pt>
                <c:pt idx="312">
                  <c:v>8</c:v>
                </c:pt>
                <c:pt idx="313">
                  <c:v>8</c:v>
                </c:pt>
                <c:pt idx="314">
                  <c:v>8</c:v>
                </c:pt>
                <c:pt idx="315">
                  <c:v>8</c:v>
                </c:pt>
                <c:pt idx="316">
                  <c:v>8</c:v>
                </c:pt>
                <c:pt idx="317">
                  <c:v>8</c:v>
                </c:pt>
                <c:pt idx="318">
                  <c:v>8</c:v>
                </c:pt>
                <c:pt idx="319">
                  <c:v>8</c:v>
                </c:pt>
                <c:pt idx="320">
                  <c:v>8</c:v>
                </c:pt>
                <c:pt idx="321">
                  <c:v>8</c:v>
                </c:pt>
                <c:pt idx="322">
                  <c:v>8</c:v>
                </c:pt>
                <c:pt idx="323">
                  <c:v>8</c:v>
                </c:pt>
                <c:pt idx="324">
                  <c:v>8</c:v>
                </c:pt>
                <c:pt idx="325">
                  <c:v>8</c:v>
                </c:pt>
                <c:pt idx="326">
                  <c:v>8</c:v>
                </c:pt>
                <c:pt idx="327">
                  <c:v>8</c:v>
                </c:pt>
                <c:pt idx="328">
                  <c:v>8</c:v>
                </c:pt>
                <c:pt idx="329">
                  <c:v>8</c:v>
                </c:pt>
                <c:pt idx="330">
                  <c:v>8</c:v>
                </c:pt>
                <c:pt idx="331">
                  <c:v>8</c:v>
                </c:pt>
                <c:pt idx="332">
                  <c:v>8</c:v>
                </c:pt>
                <c:pt idx="333">
                  <c:v>8</c:v>
                </c:pt>
                <c:pt idx="334">
                  <c:v>8</c:v>
                </c:pt>
                <c:pt idx="335">
                  <c:v>8</c:v>
                </c:pt>
                <c:pt idx="336">
                  <c:v>8</c:v>
                </c:pt>
                <c:pt idx="337">
                  <c:v>8</c:v>
                </c:pt>
                <c:pt idx="338">
                  <c:v>8</c:v>
                </c:pt>
                <c:pt idx="339">
                  <c:v>8</c:v>
                </c:pt>
                <c:pt idx="340">
                  <c:v>8</c:v>
                </c:pt>
                <c:pt idx="341">
                  <c:v>8</c:v>
                </c:pt>
                <c:pt idx="342">
                  <c:v>8</c:v>
                </c:pt>
                <c:pt idx="343">
                  <c:v>8</c:v>
                </c:pt>
                <c:pt idx="344">
                  <c:v>8</c:v>
                </c:pt>
                <c:pt idx="345">
                  <c:v>8</c:v>
                </c:pt>
                <c:pt idx="346">
                  <c:v>8</c:v>
                </c:pt>
                <c:pt idx="347">
                  <c:v>8</c:v>
                </c:pt>
                <c:pt idx="348">
                  <c:v>8</c:v>
                </c:pt>
                <c:pt idx="349">
                  <c:v>8</c:v>
                </c:pt>
                <c:pt idx="350">
                  <c:v>8</c:v>
                </c:pt>
                <c:pt idx="351">
                  <c:v>8</c:v>
                </c:pt>
                <c:pt idx="352">
                  <c:v>8</c:v>
                </c:pt>
                <c:pt idx="353">
                  <c:v>8</c:v>
                </c:pt>
                <c:pt idx="354">
                  <c:v>8</c:v>
                </c:pt>
                <c:pt idx="355">
                  <c:v>8</c:v>
                </c:pt>
                <c:pt idx="356">
                  <c:v>8</c:v>
                </c:pt>
                <c:pt idx="357">
                  <c:v>8</c:v>
                </c:pt>
                <c:pt idx="358">
                  <c:v>8</c:v>
                </c:pt>
                <c:pt idx="359">
                  <c:v>8</c:v>
                </c:pt>
                <c:pt idx="360">
                  <c:v>8</c:v>
                </c:pt>
                <c:pt idx="361">
                  <c:v>8</c:v>
                </c:pt>
                <c:pt idx="362">
                  <c:v>8</c:v>
                </c:pt>
                <c:pt idx="363">
                  <c:v>8</c:v>
                </c:pt>
                <c:pt idx="364">
                  <c:v>8</c:v>
                </c:pt>
                <c:pt idx="365">
                  <c:v>8</c:v>
                </c:pt>
              </c:numCache>
            </c:numRef>
          </c:val>
          <c:smooth val="0"/>
          <c:extLst>
            <c:ext xmlns:c16="http://schemas.microsoft.com/office/drawing/2014/chart" uri="{C3380CC4-5D6E-409C-BE32-E72D297353CC}">
              <c16:uniqueId val="{00000003-55FC-4CCD-80F4-A2720E052BFC}"/>
            </c:ext>
          </c:extLst>
        </c:ser>
        <c:dLbls>
          <c:showLegendKey val="0"/>
          <c:showVal val="0"/>
          <c:showCatName val="0"/>
          <c:showSerName val="0"/>
          <c:showPercent val="0"/>
          <c:showBubbleSize val="0"/>
        </c:dLbls>
        <c:marker val="1"/>
        <c:smooth val="0"/>
        <c:axId val="925354712"/>
        <c:axId val="925347824"/>
      </c:lineChart>
      <c:dateAx>
        <c:axId val="925354712"/>
        <c:scaling>
          <c:orientation val="minMax"/>
          <c:min val="45658"/>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925347824"/>
        <c:crosses val="autoZero"/>
        <c:auto val="1"/>
        <c:lblOffset val="100"/>
        <c:baseTimeUnit val="days"/>
      </c:dateAx>
      <c:valAx>
        <c:axId val="9253478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AU" sz="1100">
                    <a:latin typeface="+mn-lt"/>
                    <a:cs typeface="Times New Roman" panose="02020603050405020304" pitchFamily="18" charset="0"/>
                  </a:rPr>
                  <a:t>µg/m</a:t>
                </a:r>
                <a:r>
                  <a:rPr lang="en-AU" sz="1100" baseline="30000">
                    <a:latin typeface="+mn-lt"/>
                    <a:cs typeface="Times New Roman" panose="02020603050405020304" pitchFamily="18" charset="0"/>
                  </a:rPr>
                  <a:t>3</a:t>
                </a:r>
                <a:endParaRPr lang="en-AU" sz="1100">
                  <a:latin typeface="+mn-lt"/>
                </a:endParaRP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AU"/>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253547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0.46964</cdr:x>
      <cdr:y>0.41467</cdr:y>
    </cdr:from>
    <cdr:to>
      <cdr:x>0.53036</cdr:x>
      <cdr:y>0.58533</cdr:y>
    </cdr:to>
    <cdr:sp macro="" textlink="">
      <cdr:nvSpPr>
        <cdr:cNvPr id="2" name="TextBox 1">
          <a:extLst xmlns:a="http://schemas.openxmlformats.org/drawingml/2006/main">
            <a:ext uri="{FF2B5EF4-FFF2-40B4-BE49-F238E27FC236}">
              <a16:creationId xmlns:a16="http://schemas.microsoft.com/office/drawing/2014/main" id="{59AA169A-3E23-455B-8CD9-6866BC47F685}"/>
            </a:ext>
          </a:extLst>
        </cdr:cNvPr>
        <cdr:cNvSpPr txBox="1"/>
      </cdr:nvSpPr>
      <cdr:spPr>
        <a:xfrm xmlns:a="http://schemas.openxmlformats.org/drawingml/2006/main">
          <a:off x="7073503" y="2221706"/>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AU" sz="1100"/>
        </a:p>
      </cdr:txBody>
    </cdr:sp>
  </cdr:relSizeAnchor>
  <cdr:relSizeAnchor xmlns:cdr="http://schemas.openxmlformats.org/drawingml/2006/chartDrawing">
    <cdr:from>
      <cdr:x>0.21739</cdr:x>
      <cdr:y>0.82933</cdr:y>
    </cdr:from>
    <cdr:to>
      <cdr:x>0.2781</cdr:x>
      <cdr:y>1</cdr:y>
    </cdr:to>
    <cdr:sp macro="" textlink="">
      <cdr:nvSpPr>
        <cdr:cNvPr id="3" name="TextBox 2">
          <a:extLst xmlns:a="http://schemas.openxmlformats.org/drawingml/2006/main">
            <a:ext uri="{FF2B5EF4-FFF2-40B4-BE49-F238E27FC236}">
              <a16:creationId xmlns:a16="http://schemas.microsoft.com/office/drawing/2014/main" id="{EE4242B3-8547-4D8B-B227-BDE0F76D6B14}"/>
            </a:ext>
          </a:extLst>
        </cdr:cNvPr>
        <cdr:cNvSpPr txBox="1"/>
      </cdr:nvSpPr>
      <cdr:spPr>
        <a:xfrm xmlns:a="http://schemas.openxmlformats.org/drawingml/2006/main">
          <a:off x="3274218" y="5131594"/>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AU" sz="110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2945659" cy="496332"/>
          </a:xfrm>
          <a:prstGeom prst="rect">
            <a:avLst/>
          </a:prstGeom>
        </p:spPr>
        <p:txBody>
          <a:bodyPr vert="horz" lIns="91423" tIns="45712" rIns="91423" bIns="45712" rtlCol="0"/>
          <a:lstStyle>
            <a:lvl1pPr algn="l">
              <a:defRPr sz="1200"/>
            </a:lvl1pPr>
          </a:lstStyle>
          <a:p>
            <a:endParaRPr lang="en-AU" dirty="0"/>
          </a:p>
        </p:txBody>
      </p:sp>
      <p:sp>
        <p:nvSpPr>
          <p:cNvPr id="3" name="Date Placeholder 2"/>
          <p:cNvSpPr>
            <a:spLocks noGrp="1"/>
          </p:cNvSpPr>
          <p:nvPr>
            <p:ph type="dt" sz="quarter" idx="1"/>
          </p:nvPr>
        </p:nvSpPr>
        <p:spPr>
          <a:xfrm>
            <a:off x="3850445" y="2"/>
            <a:ext cx="2945659" cy="496332"/>
          </a:xfrm>
          <a:prstGeom prst="rect">
            <a:avLst/>
          </a:prstGeom>
        </p:spPr>
        <p:txBody>
          <a:bodyPr vert="horz" lIns="91423" tIns="45712" rIns="91423" bIns="45712" rtlCol="0"/>
          <a:lstStyle>
            <a:lvl1pPr algn="r">
              <a:defRPr sz="1200"/>
            </a:lvl1pPr>
          </a:lstStyle>
          <a:p>
            <a:fld id="{C09EB045-6264-475B-80F2-79D64361FEA8}" type="datetimeFigureOut">
              <a:rPr lang="en-AU" smtClean="0"/>
              <a:t>26/02/2026</a:t>
            </a:fld>
            <a:endParaRPr lang="en-AU" dirty="0"/>
          </a:p>
        </p:txBody>
      </p:sp>
      <p:sp>
        <p:nvSpPr>
          <p:cNvPr id="4" name="Footer Placeholder 3"/>
          <p:cNvSpPr>
            <a:spLocks noGrp="1"/>
          </p:cNvSpPr>
          <p:nvPr>
            <p:ph type="ftr" sz="quarter" idx="2"/>
          </p:nvPr>
        </p:nvSpPr>
        <p:spPr>
          <a:xfrm>
            <a:off x="2" y="9428585"/>
            <a:ext cx="2945659" cy="496332"/>
          </a:xfrm>
          <a:prstGeom prst="rect">
            <a:avLst/>
          </a:prstGeom>
        </p:spPr>
        <p:txBody>
          <a:bodyPr vert="horz" lIns="91423" tIns="45712" rIns="91423" bIns="45712" rtlCol="0" anchor="b"/>
          <a:lstStyle>
            <a:lvl1pPr algn="l">
              <a:defRPr sz="1200"/>
            </a:lvl1pPr>
          </a:lstStyle>
          <a:p>
            <a:endParaRPr lang="en-AU" dirty="0"/>
          </a:p>
        </p:txBody>
      </p:sp>
      <p:sp>
        <p:nvSpPr>
          <p:cNvPr id="5" name="Slide Number Placeholder 4"/>
          <p:cNvSpPr>
            <a:spLocks noGrp="1"/>
          </p:cNvSpPr>
          <p:nvPr>
            <p:ph type="sldNum" sz="quarter" idx="3"/>
          </p:nvPr>
        </p:nvSpPr>
        <p:spPr>
          <a:xfrm>
            <a:off x="3850445" y="9428585"/>
            <a:ext cx="2945659" cy="496332"/>
          </a:xfrm>
          <a:prstGeom prst="rect">
            <a:avLst/>
          </a:prstGeom>
        </p:spPr>
        <p:txBody>
          <a:bodyPr vert="horz" lIns="91423" tIns="45712" rIns="91423" bIns="45712" rtlCol="0" anchor="b"/>
          <a:lstStyle>
            <a:lvl1pPr algn="r">
              <a:defRPr sz="1200"/>
            </a:lvl1pPr>
          </a:lstStyle>
          <a:p>
            <a:fld id="{1219D204-84A9-4169-B19C-4C45E61CAE13}" type="slidenum">
              <a:rPr lang="en-AU" smtClean="0"/>
              <a:t>‹#›</a:t>
            </a:fld>
            <a:endParaRPr lang="en-AU" dirty="0"/>
          </a:p>
        </p:txBody>
      </p:sp>
    </p:spTree>
    <p:extLst>
      <p:ext uri="{BB962C8B-B14F-4D97-AF65-F5344CB8AC3E}">
        <p14:creationId xmlns:p14="http://schemas.microsoft.com/office/powerpoint/2010/main" val="162847412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2945659" cy="496332"/>
          </a:xfrm>
          <a:prstGeom prst="rect">
            <a:avLst/>
          </a:prstGeom>
        </p:spPr>
        <p:txBody>
          <a:bodyPr vert="horz" lIns="91423" tIns="45712" rIns="91423" bIns="45712" rtlCol="0"/>
          <a:lstStyle>
            <a:lvl1pPr algn="l">
              <a:defRPr sz="1200"/>
            </a:lvl1pPr>
          </a:lstStyle>
          <a:p>
            <a:endParaRPr lang="en-AU" dirty="0"/>
          </a:p>
        </p:txBody>
      </p:sp>
      <p:sp>
        <p:nvSpPr>
          <p:cNvPr id="3" name="Date Placeholder 2"/>
          <p:cNvSpPr>
            <a:spLocks noGrp="1"/>
          </p:cNvSpPr>
          <p:nvPr>
            <p:ph type="dt" idx="1"/>
          </p:nvPr>
        </p:nvSpPr>
        <p:spPr>
          <a:xfrm>
            <a:off x="3850445" y="2"/>
            <a:ext cx="2945659" cy="496332"/>
          </a:xfrm>
          <a:prstGeom prst="rect">
            <a:avLst/>
          </a:prstGeom>
        </p:spPr>
        <p:txBody>
          <a:bodyPr vert="horz" lIns="91423" tIns="45712" rIns="91423" bIns="45712" rtlCol="0"/>
          <a:lstStyle>
            <a:lvl1pPr algn="r">
              <a:defRPr sz="1200"/>
            </a:lvl1pPr>
          </a:lstStyle>
          <a:p>
            <a:fld id="{49C3AC86-9196-48FF-B152-E8A0F87C1919}" type="datetimeFigureOut">
              <a:rPr lang="en-AU" smtClean="0"/>
              <a:t>26/02/2026</a:t>
            </a:fld>
            <a:endParaRPr lang="en-AU"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23" tIns="45712" rIns="91423" bIns="45712" rtlCol="0" anchor="ctr"/>
          <a:lstStyle/>
          <a:p>
            <a:endParaRPr lang="en-AU" dirty="0"/>
          </a:p>
        </p:txBody>
      </p:sp>
      <p:sp>
        <p:nvSpPr>
          <p:cNvPr id="5" name="Notes Placeholder 4"/>
          <p:cNvSpPr>
            <a:spLocks noGrp="1"/>
          </p:cNvSpPr>
          <p:nvPr>
            <p:ph type="body" sz="quarter" idx="3"/>
          </p:nvPr>
        </p:nvSpPr>
        <p:spPr>
          <a:xfrm>
            <a:off x="679768" y="4715155"/>
            <a:ext cx="5438140" cy="4466987"/>
          </a:xfrm>
          <a:prstGeom prst="rect">
            <a:avLst/>
          </a:prstGeom>
        </p:spPr>
        <p:txBody>
          <a:bodyPr vert="horz" lIns="91423" tIns="45712" rIns="91423" bIns="4571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2" y="9428585"/>
            <a:ext cx="2945659" cy="496332"/>
          </a:xfrm>
          <a:prstGeom prst="rect">
            <a:avLst/>
          </a:prstGeom>
        </p:spPr>
        <p:txBody>
          <a:bodyPr vert="horz" lIns="91423" tIns="45712" rIns="91423" bIns="45712"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50445" y="9428585"/>
            <a:ext cx="2945659" cy="496332"/>
          </a:xfrm>
          <a:prstGeom prst="rect">
            <a:avLst/>
          </a:prstGeom>
        </p:spPr>
        <p:txBody>
          <a:bodyPr vert="horz" lIns="91423" tIns="45712" rIns="91423" bIns="45712" rtlCol="0" anchor="b"/>
          <a:lstStyle>
            <a:lvl1pPr algn="r">
              <a:defRPr sz="1200"/>
            </a:lvl1pPr>
          </a:lstStyle>
          <a:p>
            <a:fld id="{8D31A4FD-F29B-4A0D-A59E-A8CE2937F53C}" type="slidenum">
              <a:rPr lang="en-AU" smtClean="0"/>
              <a:t>‹#›</a:t>
            </a:fld>
            <a:endParaRPr lang="en-AU" dirty="0"/>
          </a:p>
        </p:txBody>
      </p:sp>
    </p:spTree>
    <p:extLst>
      <p:ext uri="{BB962C8B-B14F-4D97-AF65-F5344CB8AC3E}">
        <p14:creationId xmlns:p14="http://schemas.microsoft.com/office/powerpoint/2010/main" val="5574904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Amendment 3 of the EP has been developed to reflect an update to the proposed areas of secondary pillar extraction. The proposed areas are the North East and North Headings, which remain within Zone B as specified in the CVC Development Consent SSD-5465. </a:t>
            </a:r>
          </a:p>
          <a:p>
            <a:endParaRPr lang="en-US" dirty="0"/>
          </a:p>
          <a:p>
            <a:r>
              <a:rPr lang="en-US" dirty="0"/>
              <a:t>The amendment is supported by geotechnical assessment and subsidence prediction for a double-sided lifting scenario in the North East and North Headings, included in Appendix 15.4. The location and proposed design of the double-sided lifting in North East and North Headings is depicted as Method A on Plan 9 – Mining Sequence in Appendix 14 – Graphical plans </a:t>
            </a:r>
            <a:endParaRPr lang="en-AU" dirty="0"/>
          </a:p>
        </p:txBody>
      </p:sp>
      <p:sp>
        <p:nvSpPr>
          <p:cNvPr id="4" name="Slide Number Placeholder 3"/>
          <p:cNvSpPr>
            <a:spLocks noGrp="1"/>
          </p:cNvSpPr>
          <p:nvPr>
            <p:ph type="sldNum" sz="quarter" idx="5"/>
          </p:nvPr>
        </p:nvSpPr>
        <p:spPr/>
        <p:txBody>
          <a:bodyPr/>
          <a:lstStyle/>
          <a:p>
            <a:fld id="{8D31A4FD-F29B-4A0D-A59E-A8CE2937F53C}" type="slidenum">
              <a:rPr lang="en-AU" smtClean="0"/>
              <a:t>6</a:t>
            </a:fld>
            <a:endParaRPr lang="en-AU" dirty="0"/>
          </a:p>
        </p:txBody>
      </p:sp>
    </p:spTree>
    <p:extLst>
      <p:ext uri="{BB962C8B-B14F-4D97-AF65-F5344CB8AC3E}">
        <p14:creationId xmlns:p14="http://schemas.microsoft.com/office/powerpoint/2010/main" val="2818631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323850" y="476250"/>
            <a:ext cx="3455988" cy="1223963"/>
          </a:xfrm>
          <a:prstGeom prst="rect">
            <a:avLst/>
          </a:prstGeom>
        </p:spPr>
        <p:txBody>
          <a:bodyPr/>
          <a:lstStyle>
            <a:lvl1pPr marL="0" indent="0">
              <a:buFontTx/>
              <a:buNone/>
              <a:defRPr sz="2200">
                <a:solidFill>
                  <a:schemeClr val="bg1"/>
                </a:solidFill>
                <a:latin typeface="Arial" panose="020B0604020202020204" pitchFamily="34" charset="0"/>
                <a:cs typeface="Arial" panose="020B0604020202020204" pitchFamily="34" charset="0"/>
              </a:defRPr>
            </a:lvl1pPr>
            <a:lvl2pPr>
              <a:defRPr sz="2200">
                <a:solidFill>
                  <a:schemeClr val="bg1"/>
                </a:solidFill>
                <a:latin typeface="Arial" panose="020B0604020202020204" pitchFamily="34" charset="0"/>
                <a:cs typeface="Arial" panose="020B0604020202020204" pitchFamily="34" charset="0"/>
              </a:defRPr>
            </a:lvl2pPr>
            <a:lvl3pPr>
              <a:defRPr sz="2200">
                <a:solidFill>
                  <a:schemeClr val="bg1"/>
                </a:solidFill>
                <a:latin typeface="Arial" panose="020B0604020202020204" pitchFamily="34" charset="0"/>
                <a:cs typeface="Arial" panose="020B0604020202020204" pitchFamily="34" charset="0"/>
              </a:defRPr>
            </a:lvl3pPr>
            <a:lvl4pPr>
              <a:defRPr sz="2200">
                <a:solidFill>
                  <a:schemeClr val="bg1"/>
                </a:solidFill>
                <a:latin typeface="Arial" panose="020B0604020202020204" pitchFamily="34" charset="0"/>
                <a:cs typeface="Arial" panose="020B0604020202020204" pitchFamily="34" charset="0"/>
              </a:defRPr>
            </a:lvl4pPr>
            <a:lvl5pPr>
              <a:defRPr sz="2200">
                <a:solidFill>
                  <a:schemeClr val="bg1"/>
                </a:solidFill>
                <a:latin typeface="Arial" panose="020B0604020202020204" pitchFamily="34" charset="0"/>
                <a:cs typeface="Arial" panose="020B0604020202020204" pitchFamily="34" charset="0"/>
              </a:defRPr>
            </a:lvl5pPr>
          </a:lstStyle>
          <a:p>
            <a:pPr lvl="0"/>
            <a:r>
              <a:rPr lang="en-US" dirty="0"/>
              <a:t>CLICK TO EDIT MASTER TEXT STYLES</a:t>
            </a:r>
            <a:endParaRPr lang="en-AU" dirty="0"/>
          </a:p>
        </p:txBody>
      </p:sp>
      <p:sp>
        <p:nvSpPr>
          <p:cNvPr id="10" name="Text Placeholder 9"/>
          <p:cNvSpPr>
            <a:spLocks noGrp="1"/>
          </p:cNvSpPr>
          <p:nvPr>
            <p:ph type="body" sz="quarter" idx="11"/>
          </p:nvPr>
        </p:nvSpPr>
        <p:spPr>
          <a:xfrm>
            <a:off x="323528" y="2276872"/>
            <a:ext cx="6624638" cy="288925"/>
          </a:xfrm>
          <a:prstGeom prst="rect">
            <a:avLst/>
          </a:prstGeom>
        </p:spPr>
        <p:txBody>
          <a:bodyPr/>
          <a:lstStyle>
            <a:lvl1pPr marL="0" indent="0">
              <a:buNone/>
              <a:defRPr sz="1800" b="1">
                <a:solidFill>
                  <a:srgbClr val="004E7D"/>
                </a:solidFill>
                <a:latin typeface="Arial" panose="020B0604020202020204" pitchFamily="34" charset="0"/>
                <a:cs typeface="Arial" panose="020B0604020202020204" pitchFamily="34" charset="0"/>
              </a:defRPr>
            </a:lvl1pPr>
            <a:lvl2pPr>
              <a:defRPr sz="1800" b="1">
                <a:solidFill>
                  <a:srgbClr val="F25900"/>
                </a:solidFill>
                <a:latin typeface="Arial" panose="020B0604020202020204" pitchFamily="34" charset="0"/>
                <a:cs typeface="Arial" panose="020B0604020202020204" pitchFamily="34" charset="0"/>
              </a:defRPr>
            </a:lvl2pPr>
            <a:lvl3pPr>
              <a:defRPr sz="1800" b="1">
                <a:solidFill>
                  <a:srgbClr val="F25900"/>
                </a:solidFill>
                <a:latin typeface="Arial" panose="020B0604020202020204" pitchFamily="34" charset="0"/>
                <a:cs typeface="Arial" panose="020B0604020202020204" pitchFamily="34" charset="0"/>
              </a:defRPr>
            </a:lvl3pPr>
            <a:lvl4pPr>
              <a:defRPr sz="1800" b="1">
                <a:solidFill>
                  <a:srgbClr val="F25900"/>
                </a:solidFill>
                <a:latin typeface="Arial" panose="020B0604020202020204" pitchFamily="34" charset="0"/>
                <a:cs typeface="Arial" panose="020B0604020202020204" pitchFamily="34" charset="0"/>
              </a:defRPr>
            </a:lvl4pPr>
            <a:lvl5pPr>
              <a:defRPr sz="1800" b="1">
                <a:solidFill>
                  <a:srgbClr val="F25900"/>
                </a:solidFill>
                <a:latin typeface="Arial" panose="020B0604020202020204" pitchFamily="34" charset="0"/>
                <a:cs typeface="Arial" panose="020B0604020202020204" pitchFamily="34" charset="0"/>
              </a:defRPr>
            </a:lvl5pPr>
          </a:lstStyle>
          <a:p>
            <a:pPr lvl="0"/>
            <a:r>
              <a:rPr lang="en-US" dirty="0"/>
              <a:t>Click to edit Master text styles</a:t>
            </a:r>
          </a:p>
        </p:txBody>
      </p:sp>
      <p:sp>
        <p:nvSpPr>
          <p:cNvPr id="12" name="Text Placeholder 11"/>
          <p:cNvSpPr>
            <a:spLocks noGrp="1"/>
          </p:cNvSpPr>
          <p:nvPr>
            <p:ph type="body" sz="quarter" idx="12"/>
          </p:nvPr>
        </p:nvSpPr>
        <p:spPr>
          <a:xfrm>
            <a:off x="323528" y="2637235"/>
            <a:ext cx="6624638" cy="3671887"/>
          </a:xfrm>
          <a:prstGeom prst="rect">
            <a:avLst/>
          </a:prstGeom>
        </p:spPr>
        <p:txBody>
          <a:bodyPr/>
          <a:lstStyle>
            <a:lvl1pPr marL="285750" indent="-285750">
              <a:buClr>
                <a:srgbClr val="004E7D"/>
              </a:buClr>
              <a:buFont typeface="Arial" panose="020B0604020202020204" pitchFamily="34" charset="0"/>
              <a:buChar char="•"/>
              <a:defRPr sz="1600">
                <a:latin typeface="Arial" panose="020B0604020202020204" pitchFamily="34" charset="0"/>
                <a:cs typeface="Arial" panose="020B0604020202020204" pitchFamily="34" charset="0"/>
              </a:defRPr>
            </a:lvl1pPr>
            <a:lvl2pPr marL="742950" indent="-285750">
              <a:buFont typeface="Arial" panose="020B0604020202020204" pitchFamily="34" charset="0"/>
              <a:buChar char="•"/>
              <a:defRPr sz="1600">
                <a:latin typeface="Arial" panose="020B0604020202020204" pitchFamily="34" charset="0"/>
                <a:cs typeface="Arial" panose="020B0604020202020204" pitchFamily="34" charset="0"/>
              </a:defRPr>
            </a:lvl2pPr>
            <a:lvl3pPr marL="1143000" indent="-228600">
              <a:buFont typeface="Arial" panose="020B0604020202020204" pitchFamily="34" charset="0"/>
              <a:buChar char="‒"/>
              <a:defRPr sz="1400">
                <a:latin typeface="Arial" panose="020B0604020202020204" pitchFamily="34" charset="0"/>
                <a:cs typeface="Arial" panose="020B0604020202020204" pitchFamily="34" charset="0"/>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1"/>
          <p:cNvSpPr>
            <a:spLocks noGrp="1"/>
          </p:cNvSpPr>
          <p:nvPr>
            <p:ph type="sldNum" sz="quarter" idx="13"/>
          </p:nvPr>
        </p:nvSpPr>
        <p:spPr/>
        <p:txBody>
          <a:bodyPr/>
          <a:lstStyle>
            <a:lvl1pPr>
              <a:defRPr sz="800"/>
            </a:lvl1pPr>
          </a:lstStyle>
          <a:p>
            <a:fld id="{23EBDAD2-BC3A-46D3-8D26-1C6729DFF8D5}" type="slidenum">
              <a:rPr lang="en-AU" smtClean="0"/>
              <a:pPr/>
              <a:t>‹#›</a:t>
            </a:fld>
            <a:endParaRPr lang="en-AU" dirty="0"/>
          </a:p>
        </p:txBody>
      </p:sp>
    </p:spTree>
    <p:extLst>
      <p:ext uri="{BB962C8B-B14F-4D97-AF65-F5344CB8AC3E}">
        <p14:creationId xmlns:p14="http://schemas.microsoft.com/office/powerpoint/2010/main" val="502365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5" name="Text Placeholder 7"/>
          <p:cNvSpPr>
            <a:spLocks noGrp="1"/>
          </p:cNvSpPr>
          <p:nvPr>
            <p:ph type="body" sz="quarter" idx="10" hasCustomPrompt="1"/>
          </p:nvPr>
        </p:nvSpPr>
        <p:spPr>
          <a:xfrm>
            <a:off x="323850" y="476250"/>
            <a:ext cx="3455988" cy="1223963"/>
          </a:xfrm>
          <a:prstGeom prst="rect">
            <a:avLst/>
          </a:prstGeom>
        </p:spPr>
        <p:txBody>
          <a:bodyPr/>
          <a:lstStyle>
            <a:lvl1pPr marL="0" indent="0">
              <a:buFontTx/>
              <a:buNone/>
              <a:defRPr sz="2200">
                <a:solidFill>
                  <a:schemeClr val="bg1"/>
                </a:solidFill>
                <a:latin typeface="Arial" panose="020B0604020202020204" pitchFamily="34" charset="0"/>
                <a:cs typeface="Arial" panose="020B0604020202020204" pitchFamily="34" charset="0"/>
              </a:defRPr>
            </a:lvl1pPr>
            <a:lvl2pPr>
              <a:defRPr sz="2200">
                <a:solidFill>
                  <a:schemeClr val="bg1"/>
                </a:solidFill>
                <a:latin typeface="Arial" panose="020B0604020202020204" pitchFamily="34" charset="0"/>
                <a:cs typeface="Arial" panose="020B0604020202020204" pitchFamily="34" charset="0"/>
              </a:defRPr>
            </a:lvl2pPr>
            <a:lvl3pPr>
              <a:defRPr sz="2200">
                <a:solidFill>
                  <a:schemeClr val="bg1"/>
                </a:solidFill>
                <a:latin typeface="Arial" panose="020B0604020202020204" pitchFamily="34" charset="0"/>
                <a:cs typeface="Arial" panose="020B0604020202020204" pitchFamily="34" charset="0"/>
              </a:defRPr>
            </a:lvl3pPr>
            <a:lvl4pPr>
              <a:defRPr sz="2200">
                <a:solidFill>
                  <a:schemeClr val="bg1"/>
                </a:solidFill>
                <a:latin typeface="Arial" panose="020B0604020202020204" pitchFamily="34" charset="0"/>
                <a:cs typeface="Arial" panose="020B0604020202020204" pitchFamily="34" charset="0"/>
              </a:defRPr>
            </a:lvl4pPr>
            <a:lvl5pPr>
              <a:defRPr sz="2200">
                <a:solidFill>
                  <a:schemeClr val="bg1"/>
                </a:solidFill>
                <a:latin typeface="Arial" panose="020B0604020202020204" pitchFamily="34" charset="0"/>
                <a:cs typeface="Arial" panose="020B0604020202020204" pitchFamily="34" charset="0"/>
              </a:defRPr>
            </a:lvl5pPr>
          </a:lstStyle>
          <a:p>
            <a:pPr lvl="0"/>
            <a:r>
              <a:rPr lang="en-US" dirty="0"/>
              <a:t>CLICK TO EDIT MASTER TEXT STYLES</a:t>
            </a:r>
            <a:endParaRPr lang="en-AU" dirty="0"/>
          </a:p>
        </p:txBody>
      </p:sp>
      <p:sp>
        <p:nvSpPr>
          <p:cNvPr id="7" name="Chart Placeholder 6"/>
          <p:cNvSpPr>
            <a:spLocks noGrp="1"/>
          </p:cNvSpPr>
          <p:nvPr>
            <p:ph type="chart" sz="quarter" idx="11"/>
          </p:nvPr>
        </p:nvSpPr>
        <p:spPr>
          <a:xfrm>
            <a:off x="323850" y="2060078"/>
            <a:ext cx="8064574" cy="4248324"/>
          </a:xfrm>
          <a:prstGeom prst="rect">
            <a:avLst/>
          </a:prstGeom>
        </p:spPr>
        <p:txBody>
          <a:bodyPr/>
          <a:lstStyle>
            <a:lvl1pPr marL="0" indent="0">
              <a:buNone/>
              <a:defRPr sz="2400"/>
            </a:lvl1pPr>
          </a:lstStyle>
          <a:p>
            <a:endParaRPr lang="en-AU" dirty="0"/>
          </a:p>
        </p:txBody>
      </p:sp>
      <p:sp>
        <p:nvSpPr>
          <p:cNvPr id="2" name="Slide Number Placeholder 1"/>
          <p:cNvSpPr>
            <a:spLocks noGrp="1"/>
          </p:cNvSpPr>
          <p:nvPr>
            <p:ph type="sldNum" sz="quarter" idx="12"/>
          </p:nvPr>
        </p:nvSpPr>
        <p:spPr/>
        <p:txBody>
          <a:bodyPr/>
          <a:lstStyle/>
          <a:p>
            <a:fld id="{23EBDAD2-BC3A-46D3-8D26-1C6729DFF8D5}" type="slidenum">
              <a:rPr lang="en-AU" smtClean="0"/>
              <a:pPr/>
              <a:t>‹#›</a:t>
            </a:fld>
            <a:endParaRPr lang="en-AU" dirty="0"/>
          </a:p>
        </p:txBody>
      </p:sp>
    </p:spTree>
    <p:extLst>
      <p:ext uri="{BB962C8B-B14F-4D97-AF65-F5344CB8AC3E}">
        <p14:creationId xmlns:p14="http://schemas.microsoft.com/office/powerpoint/2010/main" val="549268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5" name="Text Placeholder 7"/>
          <p:cNvSpPr>
            <a:spLocks noGrp="1"/>
          </p:cNvSpPr>
          <p:nvPr>
            <p:ph type="body" sz="quarter" idx="10" hasCustomPrompt="1"/>
          </p:nvPr>
        </p:nvSpPr>
        <p:spPr>
          <a:xfrm>
            <a:off x="323850" y="476250"/>
            <a:ext cx="3455988" cy="1223963"/>
          </a:xfrm>
          <a:prstGeom prst="rect">
            <a:avLst/>
          </a:prstGeom>
        </p:spPr>
        <p:txBody>
          <a:bodyPr/>
          <a:lstStyle>
            <a:lvl1pPr marL="0" indent="0">
              <a:buFontTx/>
              <a:buNone/>
              <a:defRPr sz="2200">
                <a:solidFill>
                  <a:schemeClr val="bg1"/>
                </a:solidFill>
                <a:latin typeface="Arial" panose="020B0604020202020204" pitchFamily="34" charset="0"/>
                <a:cs typeface="Arial" panose="020B0604020202020204" pitchFamily="34" charset="0"/>
              </a:defRPr>
            </a:lvl1pPr>
            <a:lvl2pPr>
              <a:defRPr sz="2200">
                <a:solidFill>
                  <a:schemeClr val="bg1"/>
                </a:solidFill>
                <a:latin typeface="Arial" panose="020B0604020202020204" pitchFamily="34" charset="0"/>
                <a:cs typeface="Arial" panose="020B0604020202020204" pitchFamily="34" charset="0"/>
              </a:defRPr>
            </a:lvl2pPr>
            <a:lvl3pPr>
              <a:defRPr sz="2200">
                <a:solidFill>
                  <a:schemeClr val="bg1"/>
                </a:solidFill>
                <a:latin typeface="Arial" panose="020B0604020202020204" pitchFamily="34" charset="0"/>
                <a:cs typeface="Arial" panose="020B0604020202020204" pitchFamily="34" charset="0"/>
              </a:defRPr>
            </a:lvl3pPr>
            <a:lvl4pPr>
              <a:defRPr sz="2200">
                <a:solidFill>
                  <a:schemeClr val="bg1"/>
                </a:solidFill>
                <a:latin typeface="Arial" panose="020B0604020202020204" pitchFamily="34" charset="0"/>
                <a:cs typeface="Arial" panose="020B0604020202020204" pitchFamily="34" charset="0"/>
              </a:defRPr>
            </a:lvl4pPr>
            <a:lvl5pPr>
              <a:defRPr sz="2200">
                <a:solidFill>
                  <a:schemeClr val="bg1"/>
                </a:solidFill>
                <a:latin typeface="Arial" panose="020B0604020202020204" pitchFamily="34" charset="0"/>
                <a:cs typeface="Arial" panose="020B0604020202020204" pitchFamily="34" charset="0"/>
              </a:defRPr>
            </a:lvl5pPr>
          </a:lstStyle>
          <a:p>
            <a:pPr lvl="0"/>
            <a:r>
              <a:rPr lang="en-US" dirty="0"/>
              <a:t>CLICK TO EDIT MASTER TEXT STYLES</a:t>
            </a:r>
            <a:endParaRPr lang="en-AU" dirty="0"/>
          </a:p>
        </p:txBody>
      </p:sp>
      <p:sp>
        <p:nvSpPr>
          <p:cNvPr id="7" name="Table Placeholder 6"/>
          <p:cNvSpPr>
            <a:spLocks noGrp="1"/>
          </p:cNvSpPr>
          <p:nvPr>
            <p:ph type="tbl" sz="quarter" idx="11"/>
          </p:nvPr>
        </p:nvSpPr>
        <p:spPr>
          <a:xfrm>
            <a:off x="310281" y="2204864"/>
            <a:ext cx="8424863" cy="3959225"/>
          </a:xfrm>
          <a:prstGeom prst="rect">
            <a:avLst/>
          </a:prstGeom>
        </p:spPr>
        <p:txBody>
          <a:bodyPr/>
          <a:lstStyle>
            <a:lvl1pPr marL="0" indent="0">
              <a:buNone/>
              <a:defRPr sz="2400">
                <a:latin typeface="Arial" panose="020B0604020202020204" pitchFamily="34" charset="0"/>
                <a:cs typeface="Arial" panose="020B0604020202020204" pitchFamily="34" charset="0"/>
              </a:defRPr>
            </a:lvl1pPr>
          </a:lstStyle>
          <a:p>
            <a:endParaRPr lang="en-AU" dirty="0"/>
          </a:p>
        </p:txBody>
      </p:sp>
      <p:sp>
        <p:nvSpPr>
          <p:cNvPr id="2" name="Slide Number Placeholder 1"/>
          <p:cNvSpPr>
            <a:spLocks noGrp="1"/>
          </p:cNvSpPr>
          <p:nvPr>
            <p:ph type="sldNum" sz="quarter" idx="12"/>
          </p:nvPr>
        </p:nvSpPr>
        <p:spPr/>
        <p:txBody>
          <a:bodyPr/>
          <a:lstStyle/>
          <a:p>
            <a:fld id="{23EBDAD2-BC3A-46D3-8D26-1C6729DFF8D5}" type="slidenum">
              <a:rPr lang="en-AU" smtClean="0"/>
              <a:pPr/>
              <a:t>‹#›</a:t>
            </a:fld>
            <a:endParaRPr lang="en-AU" dirty="0"/>
          </a:p>
        </p:txBody>
      </p:sp>
    </p:spTree>
    <p:extLst>
      <p:ext uri="{BB962C8B-B14F-4D97-AF65-F5344CB8AC3E}">
        <p14:creationId xmlns:p14="http://schemas.microsoft.com/office/powerpoint/2010/main" val="874763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58395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4.xml"/><Relationship Id="rId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k object 16"/>
          <p:cNvSpPr/>
          <p:nvPr userDrawn="1"/>
        </p:nvSpPr>
        <p:spPr>
          <a:xfrm>
            <a:off x="0" y="6641836"/>
            <a:ext cx="9143174" cy="226296"/>
          </a:xfrm>
          <a:custGeom>
            <a:avLst/>
            <a:gdLst/>
            <a:ahLst/>
            <a:cxnLst/>
            <a:rect l="l" t="t" r="r" b="b"/>
            <a:pathLst>
              <a:path w="8194040" h="249554">
                <a:moveTo>
                  <a:pt x="0" y="249415"/>
                </a:moveTo>
                <a:lnTo>
                  <a:pt x="8193595" y="249415"/>
                </a:lnTo>
                <a:lnTo>
                  <a:pt x="8193595" y="0"/>
                </a:lnTo>
                <a:lnTo>
                  <a:pt x="0" y="0"/>
                </a:lnTo>
                <a:lnTo>
                  <a:pt x="0" y="249415"/>
                </a:lnTo>
                <a:close/>
              </a:path>
            </a:pathLst>
          </a:custGeom>
          <a:solidFill>
            <a:srgbClr val="F25900"/>
          </a:solidFill>
        </p:spPr>
        <p:txBody>
          <a:bodyPr wrap="square" lIns="0" tIns="0" rIns="0" bIns="0" rtlCol="0"/>
          <a:lstStyle/>
          <a:p>
            <a:pPr defTabSz="801472"/>
            <a:endParaRPr sz="1600" dirty="0">
              <a:solidFill>
                <a:prstClr val="black"/>
              </a:solidFill>
            </a:endParaRPr>
          </a:p>
        </p:txBody>
      </p:sp>
      <p:sp>
        <p:nvSpPr>
          <p:cNvPr id="8" name="bk object 17"/>
          <p:cNvSpPr/>
          <p:nvPr userDrawn="1"/>
        </p:nvSpPr>
        <p:spPr>
          <a:xfrm>
            <a:off x="0" y="1"/>
            <a:ext cx="3811267" cy="1723425"/>
          </a:xfrm>
          <a:custGeom>
            <a:avLst/>
            <a:gdLst/>
            <a:ahLst/>
            <a:cxnLst/>
            <a:rect l="l" t="t" r="r" b="b"/>
            <a:pathLst>
              <a:path w="4457065" h="1900555">
                <a:moveTo>
                  <a:pt x="0" y="1900389"/>
                </a:moveTo>
                <a:lnTo>
                  <a:pt x="4456798" y="1900389"/>
                </a:lnTo>
                <a:lnTo>
                  <a:pt x="4456798" y="0"/>
                </a:lnTo>
                <a:lnTo>
                  <a:pt x="0" y="0"/>
                </a:lnTo>
                <a:lnTo>
                  <a:pt x="0" y="1900389"/>
                </a:lnTo>
                <a:close/>
              </a:path>
            </a:pathLst>
          </a:custGeom>
          <a:solidFill>
            <a:srgbClr val="004E7D"/>
          </a:solidFill>
          <a:ln>
            <a:noFill/>
          </a:ln>
        </p:spPr>
        <p:txBody>
          <a:bodyPr wrap="square" lIns="0" tIns="0" rIns="0" bIns="0" rtlCol="0"/>
          <a:lstStyle/>
          <a:p>
            <a:pPr defTabSz="801472"/>
            <a:endParaRPr sz="1600" dirty="0">
              <a:solidFill>
                <a:prstClr val="black"/>
              </a:solidFill>
            </a:endParaRPr>
          </a:p>
        </p:txBody>
      </p:sp>
      <p:pic>
        <p:nvPicPr>
          <p:cNvPr id="9" name="Picture 2"/>
          <p:cNvPicPr>
            <a:picLocks noChangeAspect="1" noChangeArrowheads="1"/>
          </p:cNvPicPr>
          <p:nvPr userDrawn="1"/>
        </p:nvPicPr>
        <p:blipFill>
          <a:blip r:embed="rId5" cstate="screen">
            <a:extLst>
              <a:ext uri="{28A0092B-C50C-407E-A947-70E740481C1C}">
                <a14:useLocalDpi xmlns:a14="http://schemas.microsoft.com/office/drawing/2010/main"/>
              </a:ext>
            </a:extLst>
          </a:blip>
          <a:stretch>
            <a:fillRect/>
          </a:stretch>
        </p:blipFill>
        <p:spPr bwMode="auto">
          <a:xfrm>
            <a:off x="7243524" y="542454"/>
            <a:ext cx="1440000" cy="64551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4"/>
          </p:nvPr>
        </p:nvSpPr>
        <p:spPr>
          <a:xfrm>
            <a:off x="8532440" y="6288203"/>
            <a:ext cx="405408" cy="365125"/>
          </a:xfrm>
          <a:prstGeom prst="rect">
            <a:avLst/>
          </a:prstGeom>
        </p:spPr>
        <p:txBody>
          <a:bodyPr vert="horz" lIns="91440" tIns="45720" rIns="91440" bIns="45720" rtlCol="0" anchor="ctr"/>
          <a:lstStyle>
            <a:lvl1pPr algn="r">
              <a:defRPr sz="800">
                <a:solidFill>
                  <a:schemeClr val="tx1"/>
                </a:solidFill>
                <a:latin typeface="Arial" panose="020B0604020202020204" pitchFamily="34" charset="0"/>
                <a:cs typeface="Arial" panose="020B0604020202020204" pitchFamily="34" charset="0"/>
              </a:defRPr>
            </a:lvl1pPr>
          </a:lstStyle>
          <a:p>
            <a:fld id="{23EBDAD2-BC3A-46D3-8D26-1C6729DFF8D5}" type="slidenum">
              <a:rPr lang="en-AU" smtClean="0"/>
              <a:pPr/>
              <a:t>‹#›</a:t>
            </a:fld>
            <a:endParaRPr lang="en-AU" dirty="0"/>
          </a:p>
        </p:txBody>
      </p:sp>
    </p:spTree>
    <p:extLst>
      <p:ext uri="{BB962C8B-B14F-4D97-AF65-F5344CB8AC3E}">
        <p14:creationId xmlns:p14="http://schemas.microsoft.com/office/powerpoint/2010/main" val="3833508053"/>
      </p:ext>
    </p:extLst>
  </p:cSld>
  <p:clrMap bg1="lt1" tx1="dk1" bg2="lt2" tx2="dk2" accent1="accent1" accent2="accent2" accent3="accent3" accent4="accent4" accent5="accent5" accent6="accent6" hlink="hlink" folHlink="folHlink"/>
  <p:sldLayoutIdLst>
    <p:sldLayoutId id="2147483651" r:id="rId1"/>
    <p:sldLayoutId id="2147483657" r:id="rId2"/>
    <p:sldLayoutId id="2147483658" r:id="rId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object 2"/>
          <p:cNvSpPr/>
          <p:nvPr userDrawn="1"/>
        </p:nvSpPr>
        <p:spPr>
          <a:xfrm>
            <a:off x="1" y="11"/>
            <a:ext cx="6040253" cy="6855696"/>
          </a:xfrm>
          <a:custGeom>
            <a:avLst/>
            <a:gdLst/>
            <a:ahLst/>
            <a:cxnLst/>
            <a:rect l="l" t="t" r="r" b="b"/>
            <a:pathLst>
              <a:path w="7063740" h="7560309">
                <a:moveTo>
                  <a:pt x="0" y="7559992"/>
                </a:moveTo>
                <a:lnTo>
                  <a:pt x="7063206" y="7559992"/>
                </a:lnTo>
                <a:lnTo>
                  <a:pt x="7063206" y="0"/>
                </a:lnTo>
                <a:lnTo>
                  <a:pt x="0" y="0"/>
                </a:lnTo>
                <a:lnTo>
                  <a:pt x="0" y="7559992"/>
                </a:lnTo>
                <a:close/>
              </a:path>
            </a:pathLst>
          </a:custGeom>
          <a:solidFill>
            <a:srgbClr val="004E7D"/>
          </a:solidFill>
        </p:spPr>
        <p:txBody>
          <a:bodyPr wrap="square" lIns="0" tIns="0" rIns="0" bIns="0" rtlCol="0"/>
          <a:lstStyle/>
          <a:p>
            <a:endParaRPr dirty="0">
              <a:solidFill>
                <a:prstClr val="black"/>
              </a:solidFill>
            </a:endParaRPr>
          </a:p>
        </p:txBody>
      </p:sp>
      <p:pic>
        <p:nvPicPr>
          <p:cNvPr id="10" name="Picture 2"/>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4019" t="14181" r="3920" b="9338"/>
          <a:stretch/>
        </p:blipFill>
        <p:spPr bwMode="auto">
          <a:xfrm>
            <a:off x="6768440" y="836712"/>
            <a:ext cx="1764000" cy="7937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body of water with trees and a factory&#10;&#10;Description automatically generated">
            <a:extLst>
              <a:ext uri="{FF2B5EF4-FFF2-40B4-BE49-F238E27FC236}">
                <a16:creationId xmlns:a16="http://schemas.microsoft.com/office/drawing/2014/main" id="{EAF64A68-801E-AE52-4AAE-2FDE8CC4B0A1}"/>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t="19290" b="16923"/>
          <a:stretch/>
        </p:blipFill>
        <p:spPr>
          <a:xfrm>
            <a:off x="0" y="2492896"/>
            <a:ext cx="9144000" cy="3888432"/>
          </a:xfrm>
          <a:prstGeom prst="rect">
            <a:avLst/>
          </a:prstGeom>
        </p:spPr>
      </p:pic>
    </p:spTree>
    <p:extLst>
      <p:ext uri="{BB962C8B-B14F-4D97-AF65-F5344CB8AC3E}">
        <p14:creationId xmlns:p14="http://schemas.microsoft.com/office/powerpoint/2010/main" val="382135075"/>
      </p:ext>
    </p:extLst>
  </p:cSld>
  <p:clrMap bg1="lt1" tx1="dk1" bg2="lt2" tx2="dk2" accent1="accent1" accent2="accent2" accent3="accent3" accent4="accent4" accent5="accent5" accent6="accent6" hlink="hlink" folHlink="folHlink"/>
  <p:sldLayoutIdLst>
    <p:sldLayoutId id="2147483660"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439062" y="860568"/>
            <a:ext cx="3124826" cy="461665"/>
          </a:xfrm>
          <a:prstGeom prst="rect">
            <a:avLst/>
          </a:prstGeom>
        </p:spPr>
        <p:txBody>
          <a:bodyPr vert="horz" wrap="square" lIns="0" tIns="0" rIns="0" bIns="0" rtlCol="0">
            <a:spAutoFit/>
          </a:bodyPr>
          <a:lstStyle/>
          <a:p>
            <a:pPr marL="11131" marR="4453" lvl="0" indent="0" algn="l" defTabSz="914400" rtl="0" eaLnBrk="1" fontAlgn="auto" latinLnBrk="0" hangingPunct="1">
              <a:lnSpc>
                <a:spcPts val="1753"/>
              </a:lnSpc>
              <a:spcBef>
                <a:spcPts val="0"/>
              </a:spcBef>
              <a:spcAft>
                <a:spcPts val="0"/>
              </a:spcAft>
              <a:buClrTx/>
              <a:buSzTx/>
              <a:buFontTx/>
              <a:buNone/>
              <a:tabLst/>
              <a:defRPr/>
            </a:pPr>
            <a:r>
              <a:rPr kumimoji="0" lang="en-AU"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Community Consultative Committee – February 2026</a:t>
            </a:r>
            <a:endParaRPr kumimoji="0"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 name="object 27"/>
          <p:cNvSpPr txBox="1"/>
          <p:nvPr/>
        </p:nvSpPr>
        <p:spPr>
          <a:xfrm>
            <a:off x="456227" y="1322233"/>
            <a:ext cx="3329014" cy="646331"/>
          </a:xfrm>
          <a:prstGeom prst="rect">
            <a:avLst/>
          </a:prstGeom>
        </p:spPr>
        <p:txBody>
          <a:bodyPr vert="horz" wrap="square" lIns="0" tIns="0" rIns="0" bIns="0" rtlCol="0">
            <a:spAutoFit/>
          </a:bodyPr>
          <a:lstStyle/>
          <a:p>
            <a:pPr marL="11131"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11131" marR="0" lvl="0" indent="0" algn="l" defTabSz="914400" rtl="0" eaLnBrk="1" fontAlgn="auto" latinLnBrk="0" hangingPunct="1">
              <a:lnSpc>
                <a:spcPct val="100000"/>
              </a:lnSpc>
              <a:spcBef>
                <a:spcPts val="0"/>
              </a:spcBef>
              <a:spcAft>
                <a:spcPts val="0"/>
              </a:spcAft>
              <a:buClrTx/>
              <a:buSzTx/>
              <a:buFontTx/>
              <a:buNone/>
              <a:tabLst/>
              <a:defRPr/>
            </a:pPr>
            <a:endParaRPr kumimoji="0" lang="en-AU"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a:p>
            <a:pPr marL="11131" marR="0" lvl="0" indent="0" algn="l"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25 February 2026</a:t>
            </a:r>
          </a:p>
        </p:txBody>
      </p:sp>
    </p:spTree>
    <p:extLst>
      <p:ext uri="{BB962C8B-B14F-4D97-AF65-F5344CB8AC3E}">
        <p14:creationId xmlns:p14="http://schemas.microsoft.com/office/powerpoint/2010/main" val="1638833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79512" y="332656"/>
            <a:ext cx="3455988" cy="1223963"/>
          </a:xfrm>
        </p:spPr>
        <p:txBody>
          <a:bodyPr/>
          <a:lstStyle/>
          <a:p>
            <a:r>
              <a:rPr lang="en-AU" dirty="0"/>
              <a:t>WELCOME AND APOLOGIES </a:t>
            </a:r>
          </a:p>
        </p:txBody>
      </p:sp>
      <p:sp>
        <p:nvSpPr>
          <p:cNvPr id="4" name="Slide Number Placeholder 3"/>
          <p:cNvSpPr>
            <a:spLocks noGrp="1"/>
          </p:cNvSpPr>
          <p:nvPr>
            <p:ph type="sldNum" sz="quarter" idx="12"/>
          </p:nvPr>
        </p:nvSpPr>
        <p:spPr/>
        <p:txBody>
          <a:bodyPr/>
          <a:lstStyle/>
          <a:p>
            <a:fld id="{23EBDAD2-BC3A-46D3-8D26-1C6729DFF8D5}" type="slidenum">
              <a:rPr lang="en-AU" smtClean="0"/>
              <a:pPr/>
              <a:t>1</a:t>
            </a:fld>
            <a:endParaRPr lang="en-AU" dirty="0"/>
          </a:p>
        </p:txBody>
      </p:sp>
      <p:sp>
        <p:nvSpPr>
          <p:cNvPr id="5" name="Rectangle 4"/>
          <p:cNvSpPr/>
          <p:nvPr/>
        </p:nvSpPr>
        <p:spPr>
          <a:xfrm>
            <a:off x="1115616" y="2132856"/>
            <a:ext cx="6768752" cy="2666564"/>
          </a:xfrm>
          <a:prstGeom prst="rect">
            <a:avLst/>
          </a:prstGeom>
        </p:spPr>
        <p:txBody>
          <a:bodyPr wrap="square">
            <a:spAutoFit/>
          </a:bodyPr>
          <a:lstStyle/>
          <a:p>
            <a:pPr>
              <a:lnSpc>
                <a:spcPct val="130000"/>
              </a:lnSpc>
              <a:spcBef>
                <a:spcPts val="1200"/>
              </a:spcBef>
              <a:spcAft>
                <a:spcPts val="600"/>
              </a:spcAft>
              <a:defRPr/>
            </a:pPr>
            <a:r>
              <a:rPr lang="en-AU" sz="2400" b="1" kern="0" dirty="0">
                <a:solidFill>
                  <a:prstClr val="black"/>
                </a:solidFill>
              </a:rPr>
              <a:t>Welcome</a:t>
            </a:r>
          </a:p>
          <a:p>
            <a:pPr>
              <a:lnSpc>
                <a:spcPct val="130000"/>
              </a:lnSpc>
              <a:spcBef>
                <a:spcPts val="1200"/>
              </a:spcBef>
              <a:spcAft>
                <a:spcPts val="600"/>
              </a:spcAft>
              <a:defRPr/>
            </a:pPr>
            <a:r>
              <a:rPr lang="en-AU" sz="2400" b="1" kern="0" dirty="0">
                <a:solidFill>
                  <a:prstClr val="black"/>
                </a:solidFill>
              </a:rPr>
              <a:t>Apologies</a:t>
            </a:r>
          </a:p>
          <a:p>
            <a:pPr>
              <a:lnSpc>
                <a:spcPct val="130000"/>
              </a:lnSpc>
              <a:spcBef>
                <a:spcPts val="1200"/>
              </a:spcBef>
              <a:spcAft>
                <a:spcPts val="600"/>
              </a:spcAft>
              <a:defRPr/>
            </a:pPr>
            <a:r>
              <a:rPr kumimoji="0" lang="en-AU" sz="2400" b="1" i="0" u="none" strike="noStrike" kern="0" cap="none" spc="0" normalizeH="0" baseline="0" noProof="0" dirty="0">
                <a:ln>
                  <a:noFill/>
                </a:ln>
                <a:solidFill>
                  <a:prstClr val="black"/>
                </a:solidFill>
                <a:effectLst/>
                <a:uLnTx/>
                <a:uFillTx/>
              </a:rPr>
              <a:t>Declaration of interests</a:t>
            </a:r>
          </a:p>
          <a:p>
            <a:pPr marR="0" lvl="0" defTabSz="914400" eaLnBrk="1" fontAlgn="auto" latinLnBrk="0" hangingPunct="1">
              <a:lnSpc>
                <a:spcPct val="130000"/>
              </a:lnSpc>
              <a:spcBef>
                <a:spcPts val="1200"/>
              </a:spcBef>
              <a:spcAft>
                <a:spcPts val="600"/>
              </a:spcAft>
              <a:buClrTx/>
              <a:buSzTx/>
              <a:tabLst/>
              <a:defRPr/>
            </a:pPr>
            <a:r>
              <a:rPr kumimoji="0" lang="en-AU" sz="2400" b="1" i="0" u="none" strike="noStrike" kern="0" cap="none" spc="0" normalizeH="0" baseline="0" noProof="0" dirty="0">
                <a:ln>
                  <a:noFill/>
                </a:ln>
                <a:solidFill>
                  <a:prstClr val="black"/>
                </a:solidFill>
                <a:effectLst/>
                <a:uLnTx/>
                <a:uFillTx/>
              </a:rPr>
              <a:t>Confirmation of previous minutes</a:t>
            </a:r>
            <a:endParaRPr kumimoji="0" lang="en-AU"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32956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512" y="516638"/>
            <a:ext cx="3631755" cy="1206487"/>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AU" sz="2200" dirty="0">
                <a:solidFill>
                  <a:schemeClr val="bg1"/>
                </a:solidFill>
                <a:latin typeface="Arial" panose="020B0604020202020204" pitchFamily="34" charset="0"/>
                <a:cs typeface="Arial" panose="020B0604020202020204" pitchFamily="34" charset="0"/>
              </a:rPr>
              <a:t>AGENDA</a:t>
            </a:r>
          </a:p>
        </p:txBody>
      </p:sp>
      <p:sp>
        <p:nvSpPr>
          <p:cNvPr id="3" name="Subtitle 2"/>
          <p:cNvSpPr txBox="1">
            <a:spLocks/>
          </p:cNvSpPr>
          <p:nvPr/>
        </p:nvSpPr>
        <p:spPr>
          <a:xfrm>
            <a:off x="323536" y="2060848"/>
            <a:ext cx="8568944" cy="360040"/>
          </a:xfrm>
          <a:prstGeom prst="rect">
            <a:avLst/>
          </a:prstGeom>
        </p:spPr>
        <p:txBody>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endParaRPr lang="en-AU" sz="1800" b="1" dirty="0">
              <a:solidFill>
                <a:srgbClr val="F25900"/>
              </a:solidFill>
              <a:latin typeface="Arial" panose="020B0604020202020204" pitchFamily="34" charset="0"/>
              <a:cs typeface="Arial" panose="020B0604020202020204" pitchFamily="34" charset="0"/>
            </a:endParaRPr>
          </a:p>
        </p:txBody>
      </p:sp>
      <p:sp>
        <p:nvSpPr>
          <p:cNvPr id="4" name="Content Placeholder 2"/>
          <p:cNvSpPr txBox="1">
            <a:spLocks/>
          </p:cNvSpPr>
          <p:nvPr/>
        </p:nvSpPr>
        <p:spPr>
          <a:xfrm>
            <a:off x="323528" y="1988840"/>
            <a:ext cx="8568952" cy="4032448"/>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r>
              <a:rPr lang="en-US" sz="1600" dirty="0">
                <a:latin typeface="Arial" panose="020B0604020202020204" pitchFamily="34" charset="0"/>
                <a:cs typeface="Arial" panose="020B0604020202020204" pitchFamily="34" charset="0"/>
              </a:rPr>
              <a:t> </a:t>
            </a:r>
          </a:p>
        </p:txBody>
      </p:sp>
      <p:sp>
        <p:nvSpPr>
          <p:cNvPr id="6" name="Slide Number Placeholder 5"/>
          <p:cNvSpPr>
            <a:spLocks noGrp="1"/>
          </p:cNvSpPr>
          <p:nvPr>
            <p:ph type="sldNum" sz="quarter" idx="13"/>
          </p:nvPr>
        </p:nvSpPr>
        <p:spPr/>
        <p:txBody>
          <a:bodyPr/>
          <a:lstStyle/>
          <a:p>
            <a:fld id="{23EBDAD2-BC3A-46D3-8D26-1C6729DFF8D5}" type="slidenum">
              <a:rPr lang="en-AU" smtClean="0"/>
              <a:pPr/>
              <a:t>2</a:t>
            </a:fld>
            <a:endParaRPr lang="en-AU" dirty="0"/>
          </a:p>
        </p:txBody>
      </p:sp>
      <p:sp>
        <p:nvSpPr>
          <p:cNvPr id="5" name="Rectangle 4"/>
          <p:cNvSpPr/>
          <p:nvPr/>
        </p:nvSpPr>
        <p:spPr>
          <a:xfrm>
            <a:off x="971600" y="2092095"/>
            <a:ext cx="5976664" cy="3216265"/>
          </a:xfrm>
          <a:prstGeom prst="rect">
            <a:avLst/>
          </a:prstGeom>
        </p:spPr>
        <p:txBody>
          <a:bodyPr wrap="square">
            <a:spAutoFit/>
          </a:bodyPr>
          <a:lstStyle/>
          <a:p>
            <a:pPr marL="457200" indent="-457200">
              <a:spcBef>
                <a:spcPts val="600"/>
              </a:spcBef>
              <a:buFont typeface="+mj-lt"/>
              <a:buAutoNum type="arabicPeriod"/>
              <a:defRPr/>
            </a:pPr>
            <a:r>
              <a:rPr lang="en-AU" sz="2100" b="1" dirty="0"/>
              <a:t>Actions from Previous Meeting</a:t>
            </a:r>
          </a:p>
          <a:p>
            <a:pPr marL="457200" indent="-457200">
              <a:spcBef>
                <a:spcPts val="600"/>
              </a:spcBef>
              <a:buFont typeface="+mj-lt"/>
              <a:buAutoNum type="arabicPeriod"/>
              <a:defRPr/>
            </a:pPr>
            <a:r>
              <a:rPr lang="en-AU" sz="2100" b="1" dirty="0"/>
              <a:t>Correspondence</a:t>
            </a:r>
          </a:p>
          <a:p>
            <a:pPr marL="457200" indent="-457200">
              <a:spcBef>
                <a:spcPts val="600"/>
              </a:spcBef>
              <a:buFont typeface="+mj-lt"/>
              <a:buAutoNum type="arabicPeriod"/>
              <a:defRPr/>
            </a:pPr>
            <a:r>
              <a:rPr lang="en-AU" sz="2100" b="1" dirty="0"/>
              <a:t>Operational Update</a:t>
            </a:r>
          </a:p>
          <a:p>
            <a:pPr marL="457200" indent="-457200">
              <a:spcBef>
                <a:spcPts val="600"/>
              </a:spcBef>
              <a:buFont typeface="+mj-lt"/>
              <a:buAutoNum type="arabicPeriod"/>
              <a:defRPr/>
            </a:pPr>
            <a:r>
              <a:rPr lang="en-AU" sz="2100" b="1" dirty="0"/>
              <a:t>Approvals</a:t>
            </a:r>
          </a:p>
          <a:p>
            <a:pPr marL="457200" indent="-457200">
              <a:spcBef>
                <a:spcPts val="600"/>
              </a:spcBef>
              <a:buFont typeface="+mj-lt"/>
              <a:buAutoNum type="arabicPeriod"/>
              <a:defRPr/>
            </a:pPr>
            <a:r>
              <a:rPr lang="en-AU" sz="2100" b="1" dirty="0"/>
              <a:t>IPC Hearing</a:t>
            </a:r>
          </a:p>
          <a:p>
            <a:pPr marL="457200" indent="-457200">
              <a:spcBef>
                <a:spcPts val="600"/>
              </a:spcBef>
              <a:buFont typeface="+mj-lt"/>
              <a:buAutoNum type="arabicPeriod"/>
              <a:defRPr/>
            </a:pPr>
            <a:r>
              <a:rPr lang="en-AU" sz="2100" b="1" dirty="0"/>
              <a:t>Environmental Incidents / Non-compliances</a:t>
            </a:r>
          </a:p>
          <a:p>
            <a:pPr marL="457200" indent="-457200">
              <a:spcBef>
                <a:spcPts val="600"/>
              </a:spcBef>
              <a:buFont typeface="+mj-lt"/>
              <a:buAutoNum type="arabicPeriod"/>
              <a:defRPr/>
            </a:pPr>
            <a:r>
              <a:rPr lang="en-AU" sz="2100" b="1" dirty="0"/>
              <a:t>Environmental Performance</a:t>
            </a:r>
          </a:p>
          <a:p>
            <a:pPr marL="457200" indent="-457200">
              <a:spcBef>
                <a:spcPts val="600"/>
              </a:spcBef>
              <a:buFont typeface="+mj-lt"/>
              <a:buAutoNum type="arabicPeriod"/>
              <a:defRPr/>
            </a:pPr>
            <a:r>
              <a:rPr lang="en-AU" sz="2100" b="1" dirty="0"/>
              <a:t>Community Complaints &amp; Enquiries</a:t>
            </a:r>
          </a:p>
        </p:txBody>
      </p:sp>
    </p:spTree>
    <p:extLst>
      <p:ext uri="{BB962C8B-B14F-4D97-AF65-F5344CB8AC3E}">
        <p14:creationId xmlns:p14="http://schemas.microsoft.com/office/powerpoint/2010/main" val="4173594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850" y="260648"/>
            <a:ext cx="3455988" cy="1223963"/>
          </a:xfrm>
        </p:spPr>
        <p:txBody>
          <a:bodyPr/>
          <a:lstStyle/>
          <a:p>
            <a:r>
              <a:rPr lang="en-AU" dirty="0"/>
              <a:t>ACTIONS / BUSINESS ARISING FROM PREVIOUS MINUTES </a:t>
            </a:r>
          </a:p>
        </p:txBody>
      </p:sp>
      <p:sp>
        <p:nvSpPr>
          <p:cNvPr id="4" name="Slide Number Placeholder 3"/>
          <p:cNvSpPr>
            <a:spLocks noGrp="1"/>
          </p:cNvSpPr>
          <p:nvPr>
            <p:ph type="sldNum" sz="quarter" idx="12"/>
          </p:nvPr>
        </p:nvSpPr>
        <p:spPr/>
        <p:txBody>
          <a:bodyPr/>
          <a:lstStyle/>
          <a:p>
            <a:fld id="{23EBDAD2-BC3A-46D3-8D26-1C6729DFF8D5}" type="slidenum">
              <a:rPr lang="en-AU" smtClean="0"/>
              <a:pPr/>
              <a:t>3</a:t>
            </a:fld>
            <a:endParaRPr lang="en-AU" dirty="0"/>
          </a:p>
        </p:txBody>
      </p:sp>
      <p:graphicFrame>
        <p:nvGraphicFramePr>
          <p:cNvPr id="3" name="Table 2">
            <a:extLst>
              <a:ext uri="{FF2B5EF4-FFF2-40B4-BE49-F238E27FC236}">
                <a16:creationId xmlns:a16="http://schemas.microsoft.com/office/drawing/2014/main" id="{E25ED75E-9781-46EE-B338-5AD8142FACE1}"/>
              </a:ext>
            </a:extLst>
          </p:cNvPr>
          <p:cNvGraphicFramePr>
            <a:graphicFrameLocks noGrp="1"/>
          </p:cNvGraphicFramePr>
          <p:nvPr>
            <p:extLst>
              <p:ext uri="{D42A27DB-BD31-4B8C-83A1-F6EECF244321}">
                <p14:modId xmlns:p14="http://schemas.microsoft.com/office/powerpoint/2010/main" val="2876901663"/>
              </p:ext>
            </p:extLst>
          </p:nvPr>
        </p:nvGraphicFramePr>
        <p:xfrm>
          <a:off x="107504" y="2276872"/>
          <a:ext cx="8928993" cy="1688472"/>
        </p:xfrm>
        <a:graphic>
          <a:graphicData uri="http://schemas.openxmlformats.org/drawingml/2006/table">
            <a:tbl>
              <a:tblPr firstRow="1" bandRow="1">
                <a:tableStyleId>{5C22544A-7EE6-4342-B048-85BDC9FD1C3A}</a:tableStyleId>
              </a:tblPr>
              <a:tblGrid>
                <a:gridCol w="3096344">
                  <a:extLst>
                    <a:ext uri="{9D8B030D-6E8A-4147-A177-3AD203B41FA5}">
                      <a16:colId xmlns:a16="http://schemas.microsoft.com/office/drawing/2014/main" val="2994255154"/>
                    </a:ext>
                  </a:extLst>
                </a:gridCol>
                <a:gridCol w="1584176">
                  <a:extLst>
                    <a:ext uri="{9D8B030D-6E8A-4147-A177-3AD203B41FA5}">
                      <a16:colId xmlns:a16="http://schemas.microsoft.com/office/drawing/2014/main" val="1769758938"/>
                    </a:ext>
                  </a:extLst>
                </a:gridCol>
                <a:gridCol w="4248473">
                  <a:extLst>
                    <a:ext uri="{9D8B030D-6E8A-4147-A177-3AD203B41FA5}">
                      <a16:colId xmlns:a16="http://schemas.microsoft.com/office/drawing/2014/main" val="4125055974"/>
                    </a:ext>
                  </a:extLst>
                </a:gridCol>
              </a:tblGrid>
              <a:tr h="844236">
                <a:tc>
                  <a:txBody>
                    <a:bodyPr/>
                    <a:lstStyle/>
                    <a:p>
                      <a:pPr algn="ctr"/>
                      <a:r>
                        <a:rPr lang="en-US" sz="2000" b="0" dirty="0"/>
                        <a:t>Action / Business Arising</a:t>
                      </a:r>
                      <a:endParaRPr lang="en-AU" sz="2000" b="0" dirty="0"/>
                    </a:p>
                  </a:txBody>
                  <a:tcPr/>
                </a:tc>
                <a:tc>
                  <a:txBody>
                    <a:bodyPr/>
                    <a:lstStyle/>
                    <a:p>
                      <a:pPr algn="ctr"/>
                      <a:r>
                        <a:rPr lang="en-US" sz="2000" b="0" dirty="0"/>
                        <a:t>Action Owner</a:t>
                      </a:r>
                      <a:endParaRPr lang="en-AU" sz="2000" b="0" dirty="0"/>
                    </a:p>
                  </a:txBody>
                  <a:tcPr anchor="ctr"/>
                </a:tc>
                <a:tc>
                  <a:txBody>
                    <a:bodyPr/>
                    <a:lstStyle/>
                    <a:p>
                      <a:pPr algn="ctr"/>
                      <a:r>
                        <a:rPr lang="en-US" sz="2000" b="0" dirty="0"/>
                        <a:t>Update</a:t>
                      </a:r>
                      <a:endParaRPr lang="en-AU" sz="2000" b="0" dirty="0"/>
                    </a:p>
                  </a:txBody>
                  <a:tcPr anchor="ctr"/>
                </a:tc>
                <a:extLst>
                  <a:ext uri="{0D108BD9-81ED-4DB2-BD59-A6C34878D82A}">
                    <a16:rowId xmlns:a16="http://schemas.microsoft.com/office/drawing/2014/main" val="1007644694"/>
                  </a:ext>
                </a:extLst>
              </a:tr>
              <a:tr h="844236">
                <a:tc>
                  <a:txBody>
                    <a:bodyPr/>
                    <a:lstStyle/>
                    <a:p>
                      <a:endParaRPr lang="en-AU" sz="2000" dirty="0"/>
                    </a:p>
                  </a:txBody>
                  <a:tcPr/>
                </a:tc>
                <a:tc>
                  <a:txBody>
                    <a:bodyPr/>
                    <a:lstStyle/>
                    <a:p>
                      <a:pPr algn="ctr"/>
                      <a:endParaRPr lang="en-AU" sz="2000" dirty="0"/>
                    </a:p>
                  </a:txBody>
                  <a:tcPr anchor="ctr"/>
                </a:tc>
                <a:tc>
                  <a:txBody>
                    <a:bodyPr/>
                    <a:lstStyle/>
                    <a:p>
                      <a:pPr algn="ctr"/>
                      <a:endParaRPr lang="en-AU" sz="2000" dirty="0"/>
                    </a:p>
                  </a:txBody>
                  <a:tcPr anchor="ctr"/>
                </a:tc>
                <a:extLst>
                  <a:ext uri="{0D108BD9-81ED-4DB2-BD59-A6C34878D82A}">
                    <a16:rowId xmlns:a16="http://schemas.microsoft.com/office/drawing/2014/main" val="3181292223"/>
                  </a:ext>
                </a:extLst>
              </a:tr>
            </a:tbl>
          </a:graphicData>
        </a:graphic>
      </p:graphicFrame>
    </p:spTree>
    <p:extLst>
      <p:ext uri="{BB962C8B-B14F-4D97-AF65-F5344CB8AC3E}">
        <p14:creationId xmlns:p14="http://schemas.microsoft.com/office/powerpoint/2010/main" val="686953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51520" y="332656"/>
            <a:ext cx="3455988" cy="1223963"/>
          </a:xfrm>
        </p:spPr>
        <p:txBody>
          <a:bodyPr/>
          <a:lstStyle/>
          <a:p>
            <a:r>
              <a:rPr lang="en-AU" dirty="0"/>
              <a:t>CORRESPONDENCE</a:t>
            </a:r>
          </a:p>
        </p:txBody>
      </p:sp>
      <p:sp>
        <p:nvSpPr>
          <p:cNvPr id="4" name="Slide Number Placeholder 3"/>
          <p:cNvSpPr>
            <a:spLocks noGrp="1"/>
          </p:cNvSpPr>
          <p:nvPr>
            <p:ph type="sldNum" sz="quarter" idx="12"/>
          </p:nvPr>
        </p:nvSpPr>
        <p:spPr/>
        <p:txBody>
          <a:bodyPr/>
          <a:lstStyle/>
          <a:p>
            <a:fld id="{23EBDAD2-BC3A-46D3-8D26-1C6729DFF8D5}" type="slidenum">
              <a:rPr lang="en-AU" smtClean="0"/>
              <a:pPr/>
              <a:t>4</a:t>
            </a:fld>
            <a:endParaRPr lang="en-AU" dirty="0"/>
          </a:p>
        </p:txBody>
      </p:sp>
      <p:sp>
        <p:nvSpPr>
          <p:cNvPr id="6" name="Rectangle 5"/>
          <p:cNvSpPr/>
          <p:nvPr/>
        </p:nvSpPr>
        <p:spPr>
          <a:xfrm>
            <a:off x="323528" y="1988840"/>
            <a:ext cx="8496944" cy="2277547"/>
          </a:xfrm>
          <a:prstGeom prst="rect">
            <a:avLst/>
          </a:prstGeom>
          <a:ln>
            <a:noFill/>
          </a:ln>
        </p:spPr>
        <p:txBody>
          <a:bodyPr wrap="square">
            <a:spAutoFit/>
          </a:bodyPr>
          <a:lstStyle/>
          <a:p>
            <a:pPr>
              <a:spcBef>
                <a:spcPts val="1200"/>
              </a:spcBef>
            </a:pPr>
            <a:r>
              <a:rPr lang="en-US" sz="2100" b="1" u="sng" dirty="0"/>
              <a:t>Correspondence since the previous meeting</a:t>
            </a:r>
            <a:br>
              <a:rPr lang="en-US" sz="2100" dirty="0"/>
            </a:br>
            <a:endParaRPr lang="en-US" sz="2100" dirty="0"/>
          </a:p>
          <a:p>
            <a:pPr marL="285750" indent="-285750">
              <a:buFont typeface="Arial" panose="020B0604020202020204" pitchFamily="34" charset="0"/>
              <a:buChar char="•"/>
            </a:pPr>
            <a:r>
              <a:rPr lang="en-AU" dirty="0"/>
              <a:t>18/11/2025 – Email MMH to CCC updated Terms of Reference with draft minutes. Presentation and reports.</a:t>
            </a:r>
          </a:p>
          <a:p>
            <a:pPr marL="285750" indent="-285750" algn="l">
              <a:buFont typeface="Arial" panose="020B0604020202020204" pitchFamily="34" charset="0"/>
              <a:buChar char="•"/>
            </a:pPr>
            <a:endParaRPr lang="en-AU" sz="1800" b="0" i="0" dirty="0">
              <a:solidFill>
                <a:srgbClr val="242424"/>
              </a:solidFill>
              <a:effectLst/>
              <a:latin typeface="Calibri" panose="020F0502020204030204" pitchFamily="34" charset="0"/>
            </a:endParaRPr>
          </a:p>
          <a:p>
            <a:pPr marL="285750" indent="-285750" algn="l">
              <a:buFont typeface="Arial" panose="020B0604020202020204" pitchFamily="34" charset="0"/>
              <a:buChar char="•"/>
            </a:pPr>
            <a:endParaRPr lang="en-AU" sz="1800" b="0" i="0" dirty="0">
              <a:solidFill>
                <a:srgbClr val="242424"/>
              </a:solidFill>
              <a:effectLst/>
              <a:latin typeface="Calibri" panose="020F0502020204030204" pitchFamily="34" charset="0"/>
            </a:endParaRPr>
          </a:p>
          <a:p>
            <a:pPr marL="285750" indent="-285750">
              <a:spcBef>
                <a:spcPts val="1200"/>
              </a:spcBef>
              <a:buFont typeface="Arial" panose="020B0604020202020204" pitchFamily="34" charset="0"/>
              <a:buChar char="•"/>
            </a:pPr>
            <a:endParaRPr lang="en-AU" sz="1800" b="0" i="0" dirty="0">
              <a:solidFill>
                <a:srgbClr val="242424"/>
              </a:solidFill>
              <a:effectLst/>
              <a:latin typeface="Calibri" panose="020F0502020204030204" pitchFamily="34" charset="0"/>
            </a:endParaRPr>
          </a:p>
        </p:txBody>
      </p:sp>
    </p:spTree>
    <p:extLst>
      <p:ext uri="{BB962C8B-B14F-4D97-AF65-F5344CB8AC3E}">
        <p14:creationId xmlns:p14="http://schemas.microsoft.com/office/powerpoint/2010/main" val="9210999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EC840-6F95-9647-D8EE-C29FE55F171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EEDF353-E87A-257C-C2BB-1DFB36FB4BDA}"/>
              </a:ext>
            </a:extLst>
          </p:cNvPr>
          <p:cNvPicPr>
            <a:picLocks noChangeAspect="1"/>
          </p:cNvPicPr>
          <p:nvPr/>
        </p:nvPicPr>
        <p:blipFill>
          <a:blip r:embed="rId2"/>
          <a:stretch>
            <a:fillRect/>
          </a:stretch>
        </p:blipFill>
        <p:spPr>
          <a:xfrm>
            <a:off x="4314231" y="0"/>
            <a:ext cx="4829769" cy="6858000"/>
          </a:xfrm>
          <a:prstGeom prst="rect">
            <a:avLst/>
          </a:prstGeom>
        </p:spPr>
      </p:pic>
      <p:sp>
        <p:nvSpPr>
          <p:cNvPr id="7" name="Text Placeholder 6">
            <a:extLst>
              <a:ext uri="{FF2B5EF4-FFF2-40B4-BE49-F238E27FC236}">
                <a16:creationId xmlns:a16="http://schemas.microsoft.com/office/drawing/2014/main" id="{5401BEB4-180F-7972-FDE9-15B83E93490B}"/>
              </a:ext>
            </a:extLst>
          </p:cNvPr>
          <p:cNvSpPr>
            <a:spLocks noGrp="1"/>
          </p:cNvSpPr>
          <p:nvPr>
            <p:ph type="body" sz="quarter" idx="11"/>
          </p:nvPr>
        </p:nvSpPr>
        <p:spPr>
          <a:xfrm>
            <a:off x="0" y="1727760"/>
            <a:ext cx="1512168" cy="288925"/>
          </a:xfrm>
        </p:spPr>
        <p:txBody>
          <a:bodyPr/>
          <a:lstStyle/>
          <a:p>
            <a:r>
              <a:rPr lang="en-AU" dirty="0"/>
              <a:t>Production</a:t>
            </a:r>
          </a:p>
        </p:txBody>
      </p:sp>
      <p:sp>
        <p:nvSpPr>
          <p:cNvPr id="4" name="Slide Number Placeholder 3">
            <a:extLst>
              <a:ext uri="{FF2B5EF4-FFF2-40B4-BE49-F238E27FC236}">
                <a16:creationId xmlns:a16="http://schemas.microsoft.com/office/drawing/2014/main" id="{30692E57-16C0-C181-FAF3-9AA5D8C13FD7}"/>
              </a:ext>
            </a:extLst>
          </p:cNvPr>
          <p:cNvSpPr>
            <a:spLocks noGrp="1"/>
          </p:cNvSpPr>
          <p:nvPr>
            <p:ph type="sldNum" sz="quarter" idx="13"/>
          </p:nvPr>
        </p:nvSpPr>
        <p:spPr/>
        <p:txBody>
          <a:bodyPr/>
          <a:lstStyle/>
          <a:p>
            <a:fld id="{23EBDAD2-BC3A-46D3-8D26-1C6729DFF8D5}" type="slidenum">
              <a:rPr lang="en-AU" smtClean="0"/>
              <a:pPr/>
              <a:t>5</a:t>
            </a:fld>
            <a:endParaRPr lang="en-AU" dirty="0"/>
          </a:p>
        </p:txBody>
      </p:sp>
      <p:sp>
        <p:nvSpPr>
          <p:cNvPr id="5" name="Rectangle 4">
            <a:extLst>
              <a:ext uri="{FF2B5EF4-FFF2-40B4-BE49-F238E27FC236}">
                <a16:creationId xmlns:a16="http://schemas.microsoft.com/office/drawing/2014/main" id="{DBEB1F68-61BC-71E0-ACBE-4498EDE87BBA}"/>
              </a:ext>
            </a:extLst>
          </p:cNvPr>
          <p:cNvSpPr/>
          <p:nvPr/>
        </p:nvSpPr>
        <p:spPr>
          <a:xfrm>
            <a:off x="27305" y="2056852"/>
            <a:ext cx="4050512" cy="4401205"/>
          </a:xfrm>
          <a:prstGeom prst="rect">
            <a:avLst/>
          </a:prstGeom>
        </p:spPr>
        <p:txBody>
          <a:bodyPr wrap="square">
            <a:spAutoFit/>
          </a:bodyPr>
          <a:lstStyle/>
          <a:p>
            <a:pPr marL="285750" indent="-285750">
              <a:spcBef>
                <a:spcPts val="1200"/>
              </a:spcBef>
              <a:spcAft>
                <a:spcPts val="600"/>
              </a:spcAft>
              <a:buFont typeface="Arial" pitchFamily="34" charset="0"/>
              <a:buChar char="•"/>
            </a:pPr>
            <a:r>
              <a:rPr lang="en-US" sz="2000" dirty="0"/>
              <a:t>Secondary extraction in N East Headings.</a:t>
            </a:r>
          </a:p>
          <a:p>
            <a:pPr marL="285750" indent="-285750">
              <a:spcBef>
                <a:spcPts val="1200"/>
              </a:spcBef>
              <a:spcAft>
                <a:spcPts val="600"/>
              </a:spcAft>
              <a:buFont typeface="Arial" pitchFamily="34" charset="0"/>
              <a:buChar char="•"/>
            </a:pPr>
            <a:r>
              <a:rPr lang="en-US" sz="2000" dirty="0"/>
              <a:t>Continued First workings in HB-2 Panel.</a:t>
            </a:r>
          </a:p>
          <a:p>
            <a:pPr marL="285750" indent="-285750">
              <a:spcBef>
                <a:spcPts val="1200"/>
              </a:spcBef>
              <a:spcAft>
                <a:spcPts val="600"/>
              </a:spcAft>
              <a:buFont typeface="Arial" pitchFamily="34" charset="0"/>
              <a:buChar char="•"/>
            </a:pPr>
            <a:r>
              <a:rPr lang="en-US" sz="2000" dirty="0"/>
              <a:t>Continuation of workings through MA2 (heavily faulted area).</a:t>
            </a:r>
          </a:p>
          <a:p>
            <a:pPr marL="285750" indent="-285750">
              <a:spcBef>
                <a:spcPts val="1200"/>
              </a:spcBef>
              <a:spcAft>
                <a:spcPts val="600"/>
              </a:spcAft>
              <a:buFont typeface="Arial" pitchFamily="34" charset="0"/>
              <a:buChar char="•"/>
            </a:pPr>
            <a:r>
              <a:rPr lang="en-US" sz="2000" dirty="0"/>
              <a:t>Continued first workings in South One.</a:t>
            </a:r>
          </a:p>
          <a:p>
            <a:pPr marL="285750" indent="-285750">
              <a:spcBef>
                <a:spcPts val="1200"/>
              </a:spcBef>
              <a:spcAft>
                <a:spcPts val="600"/>
              </a:spcAft>
              <a:buFont typeface="Arial" pitchFamily="34" charset="0"/>
              <a:buChar char="•"/>
            </a:pPr>
            <a:r>
              <a:rPr lang="en-US" sz="2000" dirty="0"/>
              <a:t>Production </a:t>
            </a:r>
            <a:r>
              <a:rPr lang="en-AU" sz="2000" dirty="0"/>
              <a:t>1 November 2025 to 31 January 2026 </a:t>
            </a:r>
            <a:r>
              <a:rPr lang="en-US" sz="2000" dirty="0"/>
              <a:t>was 246,859t ROM Coal.</a:t>
            </a:r>
          </a:p>
        </p:txBody>
      </p:sp>
      <p:sp>
        <p:nvSpPr>
          <p:cNvPr id="9" name="Text Placeholder 1">
            <a:extLst>
              <a:ext uri="{FF2B5EF4-FFF2-40B4-BE49-F238E27FC236}">
                <a16:creationId xmlns:a16="http://schemas.microsoft.com/office/drawing/2014/main" id="{71E29B1A-29B3-8CB2-9B72-1C9F30D24D7B}"/>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OPERATIONAL UPDATE</a:t>
            </a:r>
          </a:p>
        </p:txBody>
      </p:sp>
      <p:sp>
        <p:nvSpPr>
          <p:cNvPr id="8" name="Oval 7">
            <a:extLst>
              <a:ext uri="{FF2B5EF4-FFF2-40B4-BE49-F238E27FC236}">
                <a16:creationId xmlns:a16="http://schemas.microsoft.com/office/drawing/2014/main" id="{F4F2891A-86FC-178A-E37F-7F96037A6409}"/>
              </a:ext>
            </a:extLst>
          </p:cNvPr>
          <p:cNvSpPr/>
          <p:nvPr/>
        </p:nvSpPr>
        <p:spPr>
          <a:xfrm>
            <a:off x="98196" y="3021299"/>
            <a:ext cx="144016" cy="161057"/>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dirty="0"/>
          </a:p>
        </p:txBody>
      </p:sp>
      <p:sp>
        <p:nvSpPr>
          <p:cNvPr id="12" name="Oval 11">
            <a:extLst>
              <a:ext uri="{FF2B5EF4-FFF2-40B4-BE49-F238E27FC236}">
                <a16:creationId xmlns:a16="http://schemas.microsoft.com/office/drawing/2014/main" id="{2CE240B4-11E9-41E0-484D-9A35998451A3}"/>
              </a:ext>
            </a:extLst>
          </p:cNvPr>
          <p:cNvSpPr/>
          <p:nvPr/>
        </p:nvSpPr>
        <p:spPr>
          <a:xfrm>
            <a:off x="91672" y="3839226"/>
            <a:ext cx="144016" cy="161057"/>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dirty="0"/>
          </a:p>
        </p:txBody>
      </p:sp>
      <p:sp>
        <p:nvSpPr>
          <p:cNvPr id="14" name="Oval 13">
            <a:extLst>
              <a:ext uri="{FF2B5EF4-FFF2-40B4-BE49-F238E27FC236}">
                <a16:creationId xmlns:a16="http://schemas.microsoft.com/office/drawing/2014/main" id="{CB62670A-DB49-EA34-50B4-2EEFD2EC3E33}"/>
              </a:ext>
            </a:extLst>
          </p:cNvPr>
          <p:cNvSpPr/>
          <p:nvPr/>
        </p:nvSpPr>
        <p:spPr>
          <a:xfrm>
            <a:off x="83902" y="2168746"/>
            <a:ext cx="144016" cy="16105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6" name="Oval 5">
            <a:extLst>
              <a:ext uri="{FF2B5EF4-FFF2-40B4-BE49-F238E27FC236}">
                <a16:creationId xmlns:a16="http://schemas.microsoft.com/office/drawing/2014/main" id="{5D57260C-170C-F593-6181-7EF074375772}"/>
              </a:ext>
            </a:extLst>
          </p:cNvPr>
          <p:cNvSpPr/>
          <p:nvPr/>
        </p:nvSpPr>
        <p:spPr>
          <a:xfrm>
            <a:off x="6657107" y="3839225"/>
            <a:ext cx="144016" cy="161057"/>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AU" dirty="0"/>
          </a:p>
        </p:txBody>
      </p:sp>
      <p:sp>
        <p:nvSpPr>
          <p:cNvPr id="13" name="Oval 12">
            <a:extLst>
              <a:ext uri="{FF2B5EF4-FFF2-40B4-BE49-F238E27FC236}">
                <a16:creationId xmlns:a16="http://schemas.microsoft.com/office/drawing/2014/main" id="{18D1EF53-AE9F-A5BF-249E-4795412D5FE5}"/>
              </a:ext>
            </a:extLst>
          </p:cNvPr>
          <p:cNvSpPr/>
          <p:nvPr/>
        </p:nvSpPr>
        <p:spPr>
          <a:xfrm>
            <a:off x="4932040" y="4725144"/>
            <a:ext cx="144016" cy="161057"/>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AU" dirty="0"/>
          </a:p>
        </p:txBody>
      </p:sp>
      <p:sp>
        <p:nvSpPr>
          <p:cNvPr id="15" name="Oval 14">
            <a:extLst>
              <a:ext uri="{FF2B5EF4-FFF2-40B4-BE49-F238E27FC236}">
                <a16:creationId xmlns:a16="http://schemas.microsoft.com/office/drawing/2014/main" id="{267C7C04-44D9-D8C3-9036-230830182C26}"/>
              </a:ext>
            </a:extLst>
          </p:cNvPr>
          <p:cNvSpPr/>
          <p:nvPr/>
        </p:nvSpPr>
        <p:spPr>
          <a:xfrm>
            <a:off x="7524328" y="2187823"/>
            <a:ext cx="144016" cy="16105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7" name="Oval 16">
            <a:extLst>
              <a:ext uri="{FF2B5EF4-FFF2-40B4-BE49-F238E27FC236}">
                <a16:creationId xmlns:a16="http://schemas.microsoft.com/office/drawing/2014/main" id="{BFDEAF37-E17C-D0DA-1E95-A2B905B1F62D}"/>
              </a:ext>
            </a:extLst>
          </p:cNvPr>
          <p:cNvSpPr/>
          <p:nvPr/>
        </p:nvSpPr>
        <p:spPr>
          <a:xfrm>
            <a:off x="6876256" y="6004247"/>
            <a:ext cx="144016" cy="161057"/>
          </a:xfrm>
          <a:prstGeom prst="ellipse">
            <a:avLst/>
          </a:prstGeom>
          <a:solidFill>
            <a:srgbClr val="99FFCC"/>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AU" dirty="0"/>
          </a:p>
        </p:txBody>
      </p:sp>
      <p:sp>
        <p:nvSpPr>
          <p:cNvPr id="18" name="Oval 17">
            <a:extLst>
              <a:ext uri="{FF2B5EF4-FFF2-40B4-BE49-F238E27FC236}">
                <a16:creationId xmlns:a16="http://schemas.microsoft.com/office/drawing/2014/main" id="{927A4618-51CA-2274-E471-AAA42723E22F}"/>
              </a:ext>
            </a:extLst>
          </p:cNvPr>
          <p:cNvSpPr/>
          <p:nvPr/>
        </p:nvSpPr>
        <p:spPr>
          <a:xfrm>
            <a:off x="80901" y="4691779"/>
            <a:ext cx="144016" cy="161057"/>
          </a:xfrm>
          <a:prstGeom prst="ellipse">
            <a:avLst/>
          </a:prstGeom>
          <a:solidFill>
            <a:srgbClr val="99FFCC"/>
          </a:solidFil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AU" dirty="0"/>
          </a:p>
        </p:txBody>
      </p:sp>
    </p:spTree>
    <p:extLst>
      <p:ext uri="{BB962C8B-B14F-4D97-AF65-F5344CB8AC3E}">
        <p14:creationId xmlns:p14="http://schemas.microsoft.com/office/powerpoint/2010/main" val="26912562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3CF2985B-55D6-40A3-99C7-FA44C41BF403}"/>
              </a:ext>
            </a:extLst>
          </p:cNvPr>
          <p:cNvSpPr>
            <a:spLocks noGrp="1"/>
          </p:cNvSpPr>
          <p:nvPr>
            <p:ph type="body" sz="quarter" idx="11"/>
          </p:nvPr>
        </p:nvSpPr>
        <p:spPr>
          <a:xfrm>
            <a:off x="4806" y="1699147"/>
            <a:ext cx="3779516" cy="288925"/>
          </a:xfrm>
        </p:spPr>
        <p:txBody>
          <a:bodyPr/>
          <a:lstStyle/>
          <a:p>
            <a:r>
              <a:rPr lang="en-AU" dirty="0"/>
              <a:t>Current Approvals</a:t>
            </a:r>
          </a:p>
        </p:txBody>
      </p:sp>
      <p:sp>
        <p:nvSpPr>
          <p:cNvPr id="6" name="Text Placeholder 5">
            <a:extLst>
              <a:ext uri="{FF2B5EF4-FFF2-40B4-BE49-F238E27FC236}">
                <a16:creationId xmlns:a16="http://schemas.microsoft.com/office/drawing/2014/main" id="{FFC2C3F3-DBB9-A6F3-B960-4E3C274FE2F6}"/>
              </a:ext>
            </a:extLst>
          </p:cNvPr>
          <p:cNvSpPr>
            <a:spLocks noGrp="1"/>
          </p:cNvSpPr>
          <p:nvPr>
            <p:ph type="body" sz="quarter" idx="12"/>
          </p:nvPr>
        </p:nvSpPr>
        <p:spPr>
          <a:xfrm>
            <a:off x="699508" y="2255968"/>
            <a:ext cx="8208912" cy="4031935"/>
          </a:xfrm>
        </p:spPr>
        <p:txBody>
          <a:bodyPr/>
          <a:lstStyle/>
          <a:p>
            <a:pPr marL="0" indent="0" algn="l" rtl="0" eaLnBrk="1" fontAlgn="t" latinLnBrk="0" hangingPunct="1">
              <a:spcBef>
                <a:spcPts val="0"/>
              </a:spcBef>
              <a:spcAft>
                <a:spcPts val="0"/>
              </a:spcAft>
              <a:buNone/>
            </a:pPr>
            <a:r>
              <a:rPr lang="en-AU" sz="2000" b="1" dirty="0">
                <a:latin typeface="Calibri" panose="020F0502020204030204" pitchFamily="34" charset="0"/>
              </a:rPr>
              <a:t>Chain Valley Colliery</a:t>
            </a:r>
          </a:p>
          <a:p>
            <a:pPr marL="0" indent="0" algn="l" rtl="0" eaLnBrk="1" fontAlgn="t" latinLnBrk="0" hangingPunct="1">
              <a:spcBef>
                <a:spcPts val="0"/>
              </a:spcBef>
              <a:spcAft>
                <a:spcPts val="0"/>
              </a:spcAft>
              <a:buNone/>
            </a:pPr>
            <a:endParaRPr lang="en-AU" sz="700" b="1" dirty="0">
              <a:latin typeface="Calibri" panose="020F0502020204030204" pitchFamily="34" charset="0"/>
            </a:endParaRPr>
          </a:p>
          <a:p>
            <a:pPr fontAlgn="t">
              <a:spcBef>
                <a:spcPts val="300"/>
              </a:spcBef>
              <a:spcAft>
                <a:spcPts val="300"/>
              </a:spcAft>
            </a:pPr>
            <a:r>
              <a:rPr lang="en-AU" sz="2000" i="0" u="none" strike="noStrike" kern="1200" dirty="0">
                <a:effectLst/>
                <a:latin typeface="Calibri" panose="020F0502020204030204" pitchFamily="34" charset="0"/>
              </a:rPr>
              <a:t>EPL 1770: Environmental Protection License  - </a:t>
            </a:r>
            <a:r>
              <a:rPr lang="en-AU" sz="2000" dirty="0">
                <a:latin typeface="Calibri" panose="020F0502020204030204" pitchFamily="34" charset="0"/>
              </a:rPr>
              <a:t>April 2025.</a:t>
            </a:r>
          </a:p>
          <a:p>
            <a:pPr fontAlgn="t">
              <a:spcBef>
                <a:spcPts val="300"/>
              </a:spcBef>
              <a:spcAft>
                <a:spcPts val="300"/>
              </a:spcAft>
            </a:pPr>
            <a:r>
              <a:rPr lang="en-AU" sz="2000" dirty="0">
                <a:latin typeface="Calibri" panose="020F0502020204030204" pitchFamily="34" charset="0"/>
              </a:rPr>
              <a:t>CVC SSD-5465 (MOD 4):</a:t>
            </a:r>
            <a:r>
              <a:rPr lang="en-AU" sz="2000" i="0" u="none" strike="noStrike" kern="1200" dirty="0">
                <a:effectLst/>
                <a:latin typeface="Calibri" panose="020F0502020204030204" pitchFamily="34" charset="0"/>
              </a:rPr>
              <a:t> Development Consent – August 2021</a:t>
            </a:r>
          </a:p>
          <a:p>
            <a:pPr fontAlgn="t">
              <a:spcBef>
                <a:spcPts val="300"/>
              </a:spcBef>
              <a:spcAft>
                <a:spcPts val="300"/>
              </a:spcAft>
            </a:pPr>
            <a:r>
              <a:rPr lang="en-AU" sz="2000" dirty="0">
                <a:latin typeface="Calibri" panose="020F0502020204030204" pitchFamily="34" charset="0"/>
              </a:rPr>
              <a:t>Extraction Plan: MWS5 and NPA (</a:t>
            </a:r>
            <a:r>
              <a:rPr lang="en-AU" sz="2000" u="sng" dirty="0">
                <a:latin typeface="Calibri" panose="020F0502020204030204" pitchFamily="34" charset="0"/>
              </a:rPr>
              <a:t>Amendment 3 approved 6</a:t>
            </a:r>
            <a:r>
              <a:rPr lang="en-AU" sz="2000" u="sng" baseline="30000" dirty="0">
                <a:latin typeface="Calibri" panose="020F0502020204030204" pitchFamily="34" charset="0"/>
              </a:rPr>
              <a:t>th</a:t>
            </a:r>
            <a:r>
              <a:rPr lang="en-AU" sz="2000" u="sng" dirty="0">
                <a:latin typeface="Calibri" panose="020F0502020204030204" pitchFamily="34" charset="0"/>
              </a:rPr>
              <a:t> February 2026</a:t>
            </a:r>
            <a:r>
              <a:rPr lang="en-AU" sz="2000" dirty="0">
                <a:latin typeface="Calibri" panose="020F0502020204030204" pitchFamily="34" charset="0"/>
              </a:rPr>
              <a:t>)</a:t>
            </a:r>
            <a:br>
              <a:rPr lang="en-AU" sz="2000" dirty="0">
                <a:latin typeface="Calibri" panose="020F0502020204030204" pitchFamily="34" charset="0"/>
              </a:rPr>
            </a:br>
            <a:br>
              <a:rPr lang="en-AU" sz="2000" dirty="0">
                <a:latin typeface="Calibri" panose="020F0502020204030204" pitchFamily="34" charset="0"/>
              </a:rPr>
            </a:br>
            <a:r>
              <a:rPr lang="en-AU" sz="2000" b="1" i="0" u="none" strike="noStrike" kern="1200" dirty="0">
                <a:effectLst/>
                <a:latin typeface="Calibri" panose="020F0502020204030204" pitchFamily="34" charset="0"/>
              </a:rPr>
              <a:t>Mannering Colliery</a:t>
            </a:r>
          </a:p>
          <a:p>
            <a:pPr marL="0" indent="0" fontAlgn="t">
              <a:spcBef>
                <a:spcPts val="0"/>
              </a:spcBef>
              <a:buNone/>
            </a:pPr>
            <a:endParaRPr lang="en-AU" sz="900" b="0" i="0" u="none" strike="noStrike" dirty="0">
              <a:effectLst/>
              <a:latin typeface="Arial" panose="020B0604020202020204" pitchFamily="34" charset="0"/>
            </a:endParaRPr>
          </a:p>
          <a:p>
            <a:pPr fontAlgn="t">
              <a:spcBef>
                <a:spcPts val="300"/>
              </a:spcBef>
              <a:spcAft>
                <a:spcPts val="300"/>
              </a:spcAft>
            </a:pPr>
            <a:r>
              <a:rPr lang="en-AU" sz="2000" b="0" i="0" u="none" strike="noStrike" kern="1200" dirty="0">
                <a:effectLst/>
                <a:latin typeface="Calibri" panose="020F0502020204030204" pitchFamily="34" charset="0"/>
              </a:rPr>
              <a:t>EPL 191 – Mannering Colliery – June 2025 </a:t>
            </a:r>
          </a:p>
          <a:p>
            <a:pPr fontAlgn="t">
              <a:spcBef>
                <a:spcPts val="300"/>
              </a:spcBef>
              <a:spcAft>
                <a:spcPts val="300"/>
              </a:spcAft>
            </a:pPr>
            <a:r>
              <a:rPr lang="en-AU" sz="2000" b="0" i="0" u="none" strike="noStrike" kern="1200" dirty="0">
                <a:effectLst/>
                <a:latin typeface="Calibri" panose="020F0502020204030204" pitchFamily="34" charset="0"/>
              </a:rPr>
              <a:t>Mannering Colliery Project Approval PA 06_0311 (MOD 5) – June 2020</a:t>
            </a:r>
          </a:p>
          <a:p>
            <a:pPr marL="0" indent="0" fontAlgn="t">
              <a:spcBef>
                <a:spcPts val="0"/>
              </a:spcBef>
              <a:buNone/>
            </a:pPr>
            <a:endParaRPr lang="en-AU" sz="2100" dirty="0">
              <a:latin typeface="Calibri" panose="020F0502020204030204" pitchFamily="34" charset="0"/>
            </a:endParaRPr>
          </a:p>
          <a:p>
            <a:pPr marL="0" indent="0" fontAlgn="t">
              <a:spcBef>
                <a:spcPts val="0"/>
              </a:spcBef>
              <a:buNone/>
            </a:pPr>
            <a:endParaRPr lang="en-AU" sz="2000" b="0" i="0" u="none" strike="noStrike" dirty="0">
              <a:effectLst/>
              <a:latin typeface="Arial" panose="020B0604020202020204" pitchFamily="34" charset="0"/>
            </a:endParaRPr>
          </a:p>
          <a:p>
            <a:endParaRPr lang="en-AU" dirty="0"/>
          </a:p>
        </p:txBody>
      </p:sp>
      <p:sp>
        <p:nvSpPr>
          <p:cNvPr id="4" name="Slide Number Placeholder 3"/>
          <p:cNvSpPr>
            <a:spLocks noGrp="1"/>
          </p:cNvSpPr>
          <p:nvPr>
            <p:ph type="sldNum" sz="quarter" idx="13"/>
          </p:nvPr>
        </p:nvSpPr>
        <p:spPr/>
        <p:txBody>
          <a:bodyPr/>
          <a:lstStyle/>
          <a:p>
            <a:fld id="{23EBDAD2-BC3A-46D3-8D26-1C6729DFF8D5}" type="slidenum">
              <a:rPr lang="en-AU" smtClean="0"/>
              <a:pPr/>
              <a:t>6</a:t>
            </a:fld>
            <a:endParaRPr lang="en-AU" dirty="0"/>
          </a:p>
        </p:txBody>
      </p:sp>
      <p:sp>
        <p:nvSpPr>
          <p:cNvPr id="10" name="Text Placeholder 1">
            <a:extLst>
              <a:ext uri="{FF2B5EF4-FFF2-40B4-BE49-F238E27FC236}">
                <a16:creationId xmlns:a16="http://schemas.microsoft.com/office/drawing/2014/main" id="{5717AA01-2097-4CEB-8E5A-9011B16091CD}"/>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APPROVALS</a:t>
            </a:r>
          </a:p>
        </p:txBody>
      </p:sp>
    </p:spTree>
    <p:extLst>
      <p:ext uri="{BB962C8B-B14F-4D97-AF65-F5344CB8AC3E}">
        <p14:creationId xmlns:p14="http://schemas.microsoft.com/office/powerpoint/2010/main" val="2759770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A63BB61-E2F4-051F-F847-620B96E5A221}"/>
              </a:ext>
            </a:extLst>
          </p:cNvPr>
          <p:cNvSpPr>
            <a:spLocks noGrp="1"/>
          </p:cNvSpPr>
          <p:nvPr>
            <p:ph type="sldNum" sz="quarter" idx="12"/>
          </p:nvPr>
        </p:nvSpPr>
        <p:spPr/>
        <p:txBody>
          <a:bodyPr/>
          <a:lstStyle/>
          <a:p>
            <a:fld id="{23EBDAD2-BC3A-46D3-8D26-1C6729DFF8D5}" type="slidenum">
              <a:rPr lang="en-AU" smtClean="0"/>
              <a:pPr/>
              <a:t>7</a:t>
            </a:fld>
            <a:endParaRPr lang="en-AU" dirty="0"/>
          </a:p>
        </p:txBody>
      </p:sp>
      <p:sp>
        <p:nvSpPr>
          <p:cNvPr id="5" name="Text Placeholder 1">
            <a:extLst>
              <a:ext uri="{FF2B5EF4-FFF2-40B4-BE49-F238E27FC236}">
                <a16:creationId xmlns:a16="http://schemas.microsoft.com/office/drawing/2014/main" id="{A978B927-0911-7198-A71C-0B5445FD037E}"/>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APPROVALS UPDATE</a:t>
            </a:r>
          </a:p>
        </p:txBody>
      </p:sp>
      <p:graphicFrame>
        <p:nvGraphicFramePr>
          <p:cNvPr id="2" name="Table 1">
            <a:extLst>
              <a:ext uri="{FF2B5EF4-FFF2-40B4-BE49-F238E27FC236}">
                <a16:creationId xmlns:a16="http://schemas.microsoft.com/office/drawing/2014/main" id="{0E1AF093-1D68-784E-7633-FBB858787F86}"/>
              </a:ext>
            </a:extLst>
          </p:cNvPr>
          <p:cNvGraphicFramePr>
            <a:graphicFrameLocks noGrp="1"/>
          </p:cNvGraphicFramePr>
          <p:nvPr>
            <p:extLst>
              <p:ext uri="{D42A27DB-BD31-4B8C-83A1-F6EECF244321}">
                <p14:modId xmlns:p14="http://schemas.microsoft.com/office/powerpoint/2010/main" val="1754875648"/>
              </p:ext>
            </p:extLst>
          </p:nvPr>
        </p:nvGraphicFramePr>
        <p:xfrm>
          <a:off x="323528" y="1930648"/>
          <a:ext cx="8496944" cy="1066800"/>
        </p:xfrm>
        <a:graphic>
          <a:graphicData uri="http://schemas.openxmlformats.org/drawingml/2006/table">
            <a:tbl>
              <a:tblPr firstRow="1" bandRow="1">
                <a:tableStyleId>{5C22544A-7EE6-4342-B048-85BDC9FD1C3A}</a:tableStyleId>
              </a:tblPr>
              <a:tblGrid>
                <a:gridCol w="3011061">
                  <a:extLst>
                    <a:ext uri="{9D8B030D-6E8A-4147-A177-3AD203B41FA5}">
                      <a16:colId xmlns:a16="http://schemas.microsoft.com/office/drawing/2014/main" val="2387051834"/>
                    </a:ext>
                  </a:extLst>
                </a:gridCol>
                <a:gridCol w="5485883">
                  <a:extLst>
                    <a:ext uri="{9D8B030D-6E8A-4147-A177-3AD203B41FA5}">
                      <a16:colId xmlns:a16="http://schemas.microsoft.com/office/drawing/2014/main" val="1837853622"/>
                    </a:ext>
                  </a:extLst>
                </a:gridCol>
              </a:tblGrid>
              <a:tr h="370840">
                <a:tc>
                  <a:txBody>
                    <a:bodyPr/>
                    <a:lstStyle/>
                    <a:p>
                      <a:pPr marL="0" algn="l" defTabSz="914400" rtl="0" eaLnBrk="1" latinLnBrk="0" hangingPunct="1"/>
                      <a:r>
                        <a:rPr lang="en-US" sz="1600" b="0" kern="1200" dirty="0">
                          <a:solidFill>
                            <a:schemeClr val="dk1"/>
                          </a:solidFill>
                          <a:latin typeface="+mn-lt"/>
                          <a:ea typeface="+mn-ea"/>
                          <a:cs typeface="+mn-cs"/>
                        </a:rPr>
                        <a:t>Chain Valley Consent Consolidation</a:t>
                      </a:r>
                      <a:endParaRPr lang="en-AU" sz="1600" b="0" kern="1200" dirty="0">
                        <a:solidFill>
                          <a:schemeClr val="dk1"/>
                        </a:solidFill>
                        <a:latin typeface="+mn-lt"/>
                        <a:ea typeface="+mn-ea"/>
                        <a:cs typeface="+mn-cs"/>
                      </a:endParaRPr>
                    </a:p>
                  </a:txBody>
                  <a:tcPr>
                    <a:solidFill>
                      <a:schemeClr val="bg1">
                        <a:lumMod val="85000"/>
                      </a:schemeClr>
                    </a:solidFill>
                  </a:tcPr>
                </a:tc>
                <a:tc>
                  <a:txBody>
                    <a:bodyPr/>
                    <a:lstStyle/>
                    <a:p>
                      <a:pPr marL="0" algn="l" defTabSz="914400" rtl="0" eaLnBrk="1" latinLnBrk="0" hangingPunct="1"/>
                      <a:r>
                        <a:rPr lang="en-US" sz="1600" b="0" kern="1200" dirty="0">
                          <a:solidFill>
                            <a:schemeClr val="dk1"/>
                          </a:solidFill>
                          <a:latin typeface="+mn-lt"/>
                          <a:ea typeface="+mn-ea"/>
                          <a:cs typeface="+mn-cs"/>
                        </a:rPr>
                        <a:t>Referred to the NSW Independent Planning Commission. </a:t>
                      </a:r>
                    </a:p>
                    <a:p>
                      <a:pPr marL="285750" indent="-285750" algn="l" defTabSz="914400" rtl="0" eaLnBrk="1" latinLnBrk="0" hangingPunct="1">
                        <a:buFont typeface="Arial" panose="020B0604020202020204" pitchFamily="34" charset="0"/>
                        <a:buChar char="•"/>
                      </a:pPr>
                      <a:r>
                        <a:rPr lang="en-US" sz="1600" b="0" kern="1200" dirty="0">
                          <a:solidFill>
                            <a:schemeClr val="dk1"/>
                          </a:solidFill>
                          <a:latin typeface="+mn-lt"/>
                          <a:ea typeface="+mn-ea"/>
                          <a:cs typeface="+mn-cs"/>
                        </a:rPr>
                        <a:t>The Commission completed a site visit on 18</a:t>
                      </a:r>
                      <a:r>
                        <a:rPr lang="en-US" sz="1600" b="0" kern="1200" baseline="30000" dirty="0">
                          <a:solidFill>
                            <a:schemeClr val="dk1"/>
                          </a:solidFill>
                          <a:latin typeface="+mn-lt"/>
                          <a:ea typeface="+mn-ea"/>
                          <a:cs typeface="+mn-cs"/>
                        </a:rPr>
                        <a:t>th</a:t>
                      </a:r>
                      <a:r>
                        <a:rPr lang="en-US" sz="1600" b="0" kern="1200" dirty="0">
                          <a:solidFill>
                            <a:schemeClr val="dk1"/>
                          </a:solidFill>
                          <a:latin typeface="+mn-lt"/>
                          <a:ea typeface="+mn-ea"/>
                          <a:cs typeface="+mn-cs"/>
                        </a:rPr>
                        <a:t> February.</a:t>
                      </a:r>
                    </a:p>
                    <a:p>
                      <a:pPr marL="285750" indent="-285750" algn="l" defTabSz="914400" rtl="0" eaLnBrk="1" latinLnBrk="0" hangingPunct="1">
                        <a:buFont typeface="Arial" panose="020B0604020202020204" pitchFamily="34" charset="0"/>
                        <a:buChar char="•"/>
                      </a:pPr>
                      <a:r>
                        <a:rPr lang="en-US" sz="1600" b="0" kern="1200" dirty="0">
                          <a:solidFill>
                            <a:schemeClr val="dk1"/>
                          </a:solidFill>
                          <a:latin typeface="+mn-lt"/>
                          <a:ea typeface="+mn-ea"/>
                          <a:cs typeface="+mn-cs"/>
                        </a:rPr>
                        <a:t>Public hearing completed on 19</a:t>
                      </a:r>
                      <a:r>
                        <a:rPr lang="en-US" sz="1600" b="0" kern="1200" baseline="30000" dirty="0">
                          <a:solidFill>
                            <a:schemeClr val="dk1"/>
                          </a:solidFill>
                          <a:latin typeface="+mn-lt"/>
                          <a:ea typeface="+mn-ea"/>
                          <a:cs typeface="+mn-cs"/>
                        </a:rPr>
                        <a:t>th</a:t>
                      </a:r>
                      <a:r>
                        <a:rPr lang="en-US" sz="1600" b="0" kern="1200" dirty="0">
                          <a:solidFill>
                            <a:schemeClr val="dk1"/>
                          </a:solidFill>
                          <a:latin typeface="+mn-lt"/>
                          <a:ea typeface="+mn-ea"/>
                          <a:cs typeface="+mn-cs"/>
                        </a:rPr>
                        <a:t> February.</a:t>
                      </a:r>
                    </a:p>
                    <a:p>
                      <a:pPr marL="285750" indent="-285750" algn="l" defTabSz="914400" rtl="0" eaLnBrk="1" latinLnBrk="0" hangingPunct="1">
                        <a:buFont typeface="Arial" panose="020B0604020202020204" pitchFamily="34" charset="0"/>
                        <a:buChar char="•"/>
                      </a:pPr>
                      <a:r>
                        <a:rPr lang="en-US" sz="1600" b="0" kern="1200" dirty="0">
                          <a:solidFill>
                            <a:schemeClr val="dk1"/>
                          </a:solidFill>
                          <a:latin typeface="+mn-lt"/>
                          <a:ea typeface="+mn-ea"/>
                          <a:cs typeface="+mn-cs"/>
                        </a:rPr>
                        <a:t>Public Submissions Close 26</a:t>
                      </a:r>
                      <a:r>
                        <a:rPr lang="en-US" sz="1600" b="0" kern="1200" baseline="30000" dirty="0">
                          <a:solidFill>
                            <a:schemeClr val="dk1"/>
                          </a:solidFill>
                          <a:latin typeface="+mn-lt"/>
                          <a:ea typeface="+mn-ea"/>
                          <a:cs typeface="+mn-cs"/>
                        </a:rPr>
                        <a:t>th</a:t>
                      </a:r>
                      <a:r>
                        <a:rPr lang="en-US" sz="1600" b="0" kern="1200" dirty="0">
                          <a:solidFill>
                            <a:schemeClr val="dk1"/>
                          </a:solidFill>
                          <a:latin typeface="+mn-lt"/>
                          <a:ea typeface="+mn-ea"/>
                          <a:cs typeface="+mn-cs"/>
                        </a:rPr>
                        <a:t> February.</a:t>
                      </a:r>
                      <a:endParaRPr lang="en-AU" sz="1600" b="0" kern="1200" dirty="0">
                        <a:solidFill>
                          <a:schemeClr val="dk1"/>
                        </a:solidFill>
                        <a:latin typeface="+mn-lt"/>
                        <a:ea typeface="+mn-ea"/>
                        <a:cs typeface="+mn-cs"/>
                      </a:endParaRPr>
                    </a:p>
                  </a:txBody>
                  <a:tcPr>
                    <a:solidFill>
                      <a:schemeClr val="bg1">
                        <a:lumMod val="85000"/>
                      </a:schemeClr>
                    </a:solidFill>
                  </a:tcPr>
                </a:tc>
                <a:extLst>
                  <a:ext uri="{0D108BD9-81ED-4DB2-BD59-A6C34878D82A}">
                    <a16:rowId xmlns:a16="http://schemas.microsoft.com/office/drawing/2014/main" val="3499370775"/>
                  </a:ext>
                </a:extLst>
              </a:tr>
            </a:tbl>
          </a:graphicData>
        </a:graphic>
      </p:graphicFrame>
      <p:pic>
        <p:nvPicPr>
          <p:cNvPr id="6" name="Picture 5">
            <a:extLst>
              <a:ext uri="{FF2B5EF4-FFF2-40B4-BE49-F238E27FC236}">
                <a16:creationId xmlns:a16="http://schemas.microsoft.com/office/drawing/2014/main" id="{D6F875D9-7BF0-7436-1370-47F80AB019E4}"/>
              </a:ext>
            </a:extLst>
          </p:cNvPr>
          <p:cNvPicPr>
            <a:picLocks noChangeAspect="1"/>
          </p:cNvPicPr>
          <p:nvPr/>
        </p:nvPicPr>
        <p:blipFill>
          <a:blip r:embed="rId2"/>
          <a:stretch>
            <a:fillRect/>
          </a:stretch>
        </p:blipFill>
        <p:spPr>
          <a:xfrm>
            <a:off x="1192715" y="2997448"/>
            <a:ext cx="6758569" cy="2040535"/>
          </a:xfrm>
          <a:prstGeom prst="rect">
            <a:avLst/>
          </a:prstGeom>
        </p:spPr>
      </p:pic>
      <p:pic>
        <p:nvPicPr>
          <p:cNvPr id="7" name="Picture 6">
            <a:extLst>
              <a:ext uri="{FF2B5EF4-FFF2-40B4-BE49-F238E27FC236}">
                <a16:creationId xmlns:a16="http://schemas.microsoft.com/office/drawing/2014/main" id="{76821C1D-A9FA-528F-C293-8F840F734F94}"/>
              </a:ext>
            </a:extLst>
          </p:cNvPr>
          <p:cNvPicPr>
            <a:picLocks noChangeAspect="1"/>
          </p:cNvPicPr>
          <p:nvPr/>
        </p:nvPicPr>
        <p:blipFill>
          <a:blip r:embed="rId3"/>
          <a:stretch>
            <a:fillRect/>
          </a:stretch>
        </p:blipFill>
        <p:spPr>
          <a:xfrm>
            <a:off x="1224520" y="5105562"/>
            <a:ext cx="6737332" cy="1562695"/>
          </a:xfrm>
          <a:prstGeom prst="rect">
            <a:avLst/>
          </a:prstGeom>
        </p:spPr>
      </p:pic>
      <p:sp>
        <p:nvSpPr>
          <p:cNvPr id="8" name="TextBox 7">
            <a:extLst>
              <a:ext uri="{FF2B5EF4-FFF2-40B4-BE49-F238E27FC236}">
                <a16:creationId xmlns:a16="http://schemas.microsoft.com/office/drawing/2014/main" id="{6FC68A14-CD82-369C-BFCE-516AF75ABD1B}"/>
              </a:ext>
            </a:extLst>
          </p:cNvPr>
          <p:cNvSpPr txBox="1"/>
          <p:nvPr/>
        </p:nvSpPr>
        <p:spPr>
          <a:xfrm>
            <a:off x="3857440" y="679950"/>
            <a:ext cx="3158108" cy="923330"/>
          </a:xfrm>
          <a:prstGeom prst="rect">
            <a:avLst/>
          </a:prstGeom>
          <a:noFill/>
        </p:spPr>
        <p:txBody>
          <a:bodyPr wrap="square">
            <a:spAutoFit/>
          </a:bodyPr>
          <a:lstStyle/>
          <a:p>
            <a:r>
              <a:rPr lang="en-AU" dirty="0"/>
              <a:t>https://www.ipcn.nsw.gov.au/form/chain-valley-colliery-consolidation</a:t>
            </a:r>
          </a:p>
        </p:txBody>
      </p:sp>
      <p:sp>
        <p:nvSpPr>
          <p:cNvPr id="9" name="TextBox 8">
            <a:extLst>
              <a:ext uri="{FF2B5EF4-FFF2-40B4-BE49-F238E27FC236}">
                <a16:creationId xmlns:a16="http://schemas.microsoft.com/office/drawing/2014/main" id="{470606CB-83B9-546A-322C-56D45B7629F9}"/>
              </a:ext>
            </a:extLst>
          </p:cNvPr>
          <p:cNvSpPr txBox="1"/>
          <p:nvPr/>
        </p:nvSpPr>
        <p:spPr>
          <a:xfrm>
            <a:off x="3857440" y="106394"/>
            <a:ext cx="3158108" cy="646331"/>
          </a:xfrm>
          <a:prstGeom prst="rect">
            <a:avLst/>
          </a:prstGeom>
          <a:noFill/>
        </p:spPr>
        <p:txBody>
          <a:bodyPr wrap="square">
            <a:spAutoFit/>
          </a:bodyPr>
          <a:lstStyle/>
          <a:p>
            <a:r>
              <a:rPr lang="en-AU" b="1" dirty="0"/>
              <a:t>Make a submission for the project:</a:t>
            </a:r>
          </a:p>
        </p:txBody>
      </p:sp>
    </p:spTree>
    <p:extLst>
      <p:ext uri="{BB962C8B-B14F-4D97-AF65-F5344CB8AC3E}">
        <p14:creationId xmlns:p14="http://schemas.microsoft.com/office/powerpoint/2010/main" val="1478911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F3ECD99-FDEF-DD01-95C6-48FE8BD4EB63}"/>
              </a:ext>
            </a:extLst>
          </p:cNvPr>
          <p:cNvSpPr>
            <a:spLocks noGrp="1"/>
          </p:cNvSpPr>
          <p:nvPr>
            <p:ph type="body" sz="quarter" idx="10"/>
          </p:nvPr>
        </p:nvSpPr>
        <p:spPr/>
        <p:txBody>
          <a:bodyPr/>
          <a:lstStyle/>
          <a:p>
            <a:r>
              <a:rPr lang="en-AU" dirty="0"/>
              <a:t>IPC Public Hearing</a:t>
            </a:r>
          </a:p>
        </p:txBody>
      </p:sp>
      <p:sp>
        <p:nvSpPr>
          <p:cNvPr id="3" name="Chart Placeholder 2">
            <a:extLst>
              <a:ext uri="{FF2B5EF4-FFF2-40B4-BE49-F238E27FC236}">
                <a16:creationId xmlns:a16="http://schemas.microsoft.com/office/drawing/2014/main" id="{E97D6A5B-92D1-3E88-EC2D-2978FD389972}"/>
              </a:ext>
            </a:extLst>
          </p:cNvPr>
          <p:cNvSpPr>
            <a:spLocks noGrp="1"/>
          </p:cNvSpPr>
          <p:nvPr>
            <p:ph type="chart" sz="quarter" idx="11"/>
          </p:nvPr>
        </p:nvSpPr>
        <p:spPr/>
        <p:txBody>
          <a:bodyPr/>
          <a:lstStyle/>
          <a:p>
            <a:endParaRPr lang="en-AU"/>
          </a:p>
        </p:txBody>
      </p:sp>
      <p:sp>
        <p:nvSpPr>
          <p:cNvPr id="4" name="Slide Number Placeholder 3">
            <a:extLst>
              <a:ext uri="{FF2B5EF4-FFF2-40B4-BE49-F238E27FC236}">
                <a16:creationId xmlns:a16="http://schemas.microsoft.com/office/drawing/2014/main" id="{737175C7-3F79-C3E6-0E81-0EF72410F478}"/>
              </a:ext>
            </a:extLst>
          </p:cNvPr>
          <p:cNvSpPr>
            <a:spLocks noGrp="1"/>
          </p:cNvSpPr>
          <p:nvPr>
            <p:ph type="sldNum" sz="quarter" idx="12"/>
          </p:nvPr>
        </p:nvSpPr>
        <p:spPr/>
        <p:txBody>
          <a:bodyPr/>
          <a:lstStyle/>
          <a:p>
            <a:fld id="{23EBDAD2-BC3A-46D3-8D26-1C6729DFF8D5}" type="slidenum">
              <a:rPr lang="en-AU" smtClean="0"/>
              <a:pPr/>
              <a:t>8</a:t>
            </a:fld>
            <a:endParaRPr lang="en-AU" dirty="0"/>
          </a:p>
        </p:txBody>
      </p:sp>
      <p:pic>
        <p:nvPicPr>
          <p:cNvPr id="12" name="Picture 11">
            <a:extLst>
              <a:ext uri="{FF2B5EF4-FFF2-40B4-BE49-F238E27FC236}">
                <a16:creationId xmlns:a16="http://schemas.microsoft.com/office/drawing/2014/main" id="{A1882EA0-94A9-47CE-14FC-4BC4B39D9B8B}"/>
              </a:ext>
            </a:extLst>
          </p:cNvPr>
          <p:cNvPicPr>
            <a:picLocks noChangeAspect="1"/>
          </p:cNvPicPr>
          <p:nvPr/>
        </p:nvPicPr>
        <p:blipFill>
          <a:blip r:embed="rId2"/>
          <a:stretch>
            <a:fillRect/>
          </a:stretch>
        </p:blipFill>
        <p:spPr>
          <a:xfrm>
            <a:off x="155980" y="2903768"/>
            <a:ext cx="6579664" cy="3566997"/>
          </a:xfrm>
          <a:prstGeom prst="rect">
            <a:avLst/>
          </a:prstGeom>
        </p:spPr>
      </p:pic>
      <p:pic>
        <p:nvPicPr>
          <p:cNvPr id="6" name="Picture 5">
            <a:extLst>
              <a:ext uri="{FF2B5EF4-FFF2-40B4-BE49-F238E27FC236}">
                <a16:creationId xmlns:a16="http://schemas.microsoft.com/office/drawing/2014/main" id="{C31ADF4B-09BF-93A5-D13C-1C8D7461F440}"/>
              </a:ext>
            </a:extLst>
          </p:cNvPr>
          <p:cNvPicPr>
            <a:picLocks noChangeAspect="1"/>
          </p:cNvPicPr>
          <p:nvPr/>
        </p:nvPicPr>
        <p:blipFill>
          <a:blip r:embed="rId3"/>
          <a:stretch>
            <a:fillRect/>
          </a:stretch>
        </p:blipFill>
        <p:spPr>
          <a:xfrm>
            <a:off x="3897536" y="73605"/>
            <a:ext cx="5040312" cy="2773934"/>
          </a:xfrm>
          <a:prstGeom prst="rect">
            <a:avLst/>
          </a:prstGeom>
        </p:spPr>
      </p:pic>
    </p:spTree>
    <p:extLst>
      <p:ext uri="{BB962C8B-B14F-4D97-AF65-F5344CB8AC3E}">
        <p14:creationId xmlns:p14="http://schemas.microsoft.com/office/powerpoint/2010/main" val="2805575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3FBFC-77C3-FCAA-1C49-2C1E8027E156}"/>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52D590D-A55D-C8E5-0D04-431412258AAE}"/>
              </a:ext>
            </a:extLst>
          </p:cNvPr>
          <p:cNvSpPr>
            <a:spLocks noGrp="1"/>
          </p:cNvSpPr>
          <p:nvPr>
            <p:ph type="sldNum" sz="quarter" idx="12"/>
          </p:nvPr>
        </p:nvSpPr>
        <p:spPr/>
        <p:txBody>
          <a:bodyPr/>
          <a:lstStyle/>
          <a:p>
            <a:fld id="{23EBDAD2-BC3A-46D3-8D26-1C6729DFF8D5}" type="slidenum">
              <a:rPr lang="en-AU" smtClean="0"/>
              <a:pPr/>
              <a:t>9</a:t>
            </a:fld>
            <a:endParaRPr lang="en-AU" dirty="0"/>
          </a:p>
        </p:txBody>
      </p:sp>
      <p:sp>
        <p:nvSpPr>
          <p:cNvPr id="5" name="Text Placeholder 1">
            <a:extLst>
              <a:ext uri="{FF2B5EF4-FFF2-40B4-BE49-F238E27FC236}">
                <a16:creationId xmlns:a16="http://schemas.microsoft.com/office/drawing/2014/main" id="{C58231D1-6FA1-B907-750D-DBAC2C9980A9}"/>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APPROVALS UPDATE</a:t>
            </a:r>
          </a:p>
        </p:txBody>
      </p:sp>
      <p:graphicFrame>
        <p:nvGraphicFramePr>
          <p:cNvPr id="2" name="Table 1">
            <a:extLst>
              <a:ext uri="{FF2B5EF4-FFF2-40B4-BE49-F238E27FC236}">
                <a16:creationId xmlns:a16="http://schemas.microsoft.com/office/drawing/2014/main" id="{5F8D1957-6923-6A1F-954C-B13AF900AF36}"/>
              </a:ext>
            </a:extLst>
          </p:cNvPr>
          <p:cNvGraphicFramePr>
            <a:graphicFrameLocks noGrp="1"/>
          </p:cNvGraphicFramePr>
          <p:nvPr>
            <p:extLst>
              <p:ext uri="{D42A27DB-BD31-4B8C-83A1-F6EECF244321}">
                <p14:modId xmlns:p14="http://schemas.microsoft.com/office/powerpoint/2010/main" val="2719630741"/>
              </p:ext>
            </p:extLst>
          </p:nvPr>
        </p:nvGraphicFramePr>
        <p:xfrm>
          <a:off x="377098" y="1988840"/>
          <a:ext cx="8496944" cy="579120"/>
        </p:xfrm>
        <a:graphic>
          <a:graphicData uri="http://schemas.openxmlformats.org/drawingml/2006/table">
            <a:tbl>
              <a:tblPr firstRow="1" bandRow="1">
                <a:tableStyleId>{5C22544A-7EE6-4342-B048-85BDC9FD1C3A}</a:tableStyleId>
              </a:tblPr>
              <a:tblGrid>
                <a:gridCol w="3011061">
                  <a:extLst>
                    <a:ext uri="{9D8B030D-6E8A-4147-A177-3AD203B41FA5}">
                      <a16:colId xmlns:a16="http://schemas.microsoft.com/office/drawing/2014/main" val="2387051834"/>
                    </a:ext>
                  </a:extLst>
                </a:gridCol>
                <a:gridCol w="5485883">
                  <a:extLst>
                    <a:ext uri="{9D8B030D-6E8A-4147-A177-3AD203B41FA5}">
                      <a16:colId xmlns:a16="http://schemas.microsoft.com/office/drawing/2014/main" val="1837853622"/>
                    </a:ext>
                  </a:extLst>
                </a:gridCol>
              </a:tblGrid>
              <a:tr h="370840">
                <a:tc>
                  <a:txBody>
                    <a:bodyPr/>
                    <a:lstStyle/>
                    <a:p>
                      <a:pPr marL="0" algn="l" defTabSz="914400" rtl="0" eaLnBrk="1" latinLnBrk="0" hangingPunct="1"/>
                      <a:r>
                        <a:rPr lang="en-US" sz="1600" b="0" kern="1200" dirty="0">
                          <a:solidFill>
                            <a:schemeClr val="dk1"/>
                          </a:solidFill>
                          <a:latin typeface="+mn-lt"/>
                          <a:ea typeface="+mn-ea"/>
                          <a:cs typeface="+mn-cs"/>
                        </a:rPr>
                        <a:t>Mannering Colliery Project Approval (MP06_0311) Mod 6</a:t>
                      </a:r>
                    </a:p>
                  </a:txBody>
                  <a:tcPr>
                    <a:solidFill>
                      <a:schemeClr val="bg1">
                        <a:lumMod val="85000"/>
                      </a:schemeClr>
                    </a:solidFill>
                  </a:tcPr>
                </a:tc>
                <a:tc>
                  <a:txBody>
                    <a:bodyPr/>
                    <a:lstStyle/>
                    <a:p>
                      <a:pPr marL="0" algn="l" defTabSz="914400" rtl="0" eaLnBrk="1" latinLnBrk="0" hangingPunct="1"/>
                      <a:r>
                        <a:rPr lang="en-AU" sz="1600" b="0" kern="1200" dirty="0">
                          <a:solidFill>
                            <a:schemeClr val="dk1"/>
                          </a:solidFill>
                          <a:latin typeface="+mn-lt"/>
                          <a:ea typeface="+mn-ea"/>
                          <a:cs typeface="+mn-cs"/>
                        </a:rPr>
                        <a:t>With </a:t>
                      </a:r>
                      <a:r>
                        <a:rPr lang="en-AU" sz="1600" b="0" kern="1200" dirty="0" err="1">
                          <a:solidFill>
                            <a:schemeClr val="dk1"/>
                          </a:solidFill>
                          <a:latin typeface="+mn-lt"/>
                          <a:ea typeface="+mn-ea"/>
                          <a:cs typeface="+mn-cs"/>
                        </a:rPr>
                        <a:t>DoP</a:t>
                      </a:r>
                      <a:r>
                        <a:rPr lang="en-AU" sz="1600" b="0" kern="1200" dirty="0">
                          <a:solidFill>
                            <a:schemeClr val="dk1"/>
                          </a:solidFill>
                          <a:latin typeface="+mn-lt"/>
                          <a:ea typeface="+mn-ea"/>
                          <a:cs typeface="+mn-cs"/>
                        </a:rPr>
                        <a:t> for approval.</a:t>
                      </a:r>
                    </a:p>
                    <a:p>
                      <a:pPr marL="0" algn="l" defTabSz="914400" rtl="0" eaLnBrk="1" latinLnBrk="0" hangingPunct="1"/>
                      <a:endParaRPr lang="en-AU" sz="1600" b="0" kern="1200" dirty="0">
                        <a:solidFill>
                          <a:schemeClr val="dk1"/>
                        </a:solidFill>
                        <a:latin typeface="+mn-lt"/>
                        <a:ea typeface="+mn-ea"/>
                        <a:cs typeface="+mn-cs"/>
                      </a:endParaRPr>
                    </a:p>
                  </a:txBody>
                  <a:tcPr>
                    <a:solidFill>
                      <a:schemeClr val="bg1">
                        <a:lumMod val="85000"/>
                      </a:schemeClr>
                    </a:solidFill>
                  </a:tcPr>
                </a:tc>
                <a:extLst>
                  <a:ext uri="{0D108BD9-81ED-4DB2-BD59-A6C34878D82A}">
                    <a16:rowId xmlns:a16="http://schemas.microsoft.com/office/drawing/2014/main" val="3499370775"/>
                  </a:ext>
                </a:extLst>
              </a:tr>
            </a:tbl>
          </a:graphicData>
        </a:graphic>
      </p:graphicFrame>
      <p:pic>
        <p:nvPicPr>
          <p:cNvPr id="1026" name="Picture 2" descr="News | Independent Planning Commission">
            <a:extLst>
              <a:ext uri="{FF2B5EF4-FFF2-40B4-BE49-F238E27FC236}">
                <a16:creationId xmlns:a16="http://schemas.microsoft.com/office/drawing/2014/main" id="{E1F2FD23-D750-A117-1938-4303AEBF94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112562"/>
            <a:ext cx="2448272" cy="16292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SW Department of Planning, Housing and Infrastructure - Sydney Build 2026">
            <a:extLst>
              <a:ext uri="{FF2B5EF4-FFF2-40B4-BE49-F238E27FC236}">
                <a16:creationId xmlns:a16="http://schemas.microsoft.com/office/drawing/2014/main" id="{5C83263F-5A97-6532-0A03-33F71AA068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400" b="35300"/>
          <a:stretch>
            <a:fillRect/>
          </a:stretch>
        </p:blipFill>
        <p:spPr bwMode="auto">
          <a:xfrm>
            <a:off x="4190184" y="4290041"/>
            <a:ext cx="4667672" cy="1274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297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FCAA680-301E-5C8F-B3CE-20CA7437D87E}"/>
              </a:ext>
            </a:extLst>
          </p:cNvPr>
          <p:cNvSpPr>
            <a:spLocks noGrp="1"/>
          </p:cNvSpPr>
          <p:nvPr>
            <p:ph type="sldNum" sz="quarter" idx="12"/>
          </p:nvPr>
        </p:nvSpPr>
        <p:spPr/>
        <p:txBody>
          <a:bodyPr/>
          <a:lstStyle/>
          <a:p>
            <a:fld id="{23EBDAD2-BC3A-46D3-8D26-1C6729DFF8D5}" type="slidenum">
              <a:rPr lang="en-AU" smtClean="0"/>
              <a:pPr/>
              <a:t>10</a:t>
            </a:fld>
            <a:endParaRPr lang="en-AU" dirty="0"/>
          </a:p>
        </p:txBody>
      </p:sp>
      <p:sp>
        <p:nvSpPr>
          <p:cNvPr id="5" name="Text Placeholder 1">
            <a:extLst>
              <a:ext uri="{FF2B5EF4-FFF2-40B4-BE49-F238E27FC236}">
                <a16:creationId xmlns:a16="http://schemas.microsoft.com/office/drawing/2014/main" id="{17A9D3AB-84B5-E0DE-407A-1329DCD8B836}"/>
              </a:ext>
            </a:extLst>
          </p:cNvPr>
          <p:cNvSpPr txBox="1">
            <a:spLocks/>
          </p:cNvSpPr>
          <p:nvPr/>
        </p:nvSpPr>
        <p:spPr>
          <a:xfrm>
            <a:off x="395536"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INCIDENTS / NON-COMPLIANCES</a:t>
            </a:r>
          </a:p>
        </p:txBody>
      </p:sp>
      <p:pic>
        <p:nvPicPr>
          <p:cNvPr id="7" name="Picture 6">
            <a:extLst>
              <a:ext uri="{FF2B5EF4-FFF2-40B4-BE49-F238E27FC236}">
                <a16:creationId xmlns:a16="http://schemas.microsoft.com/office/drawing/2014/main" id="{54333B8B-F400-CA70-1136-2655D683F5E6}"/>
              </a:ext>
            </a:extLst>
          </p:cNvPr>
          <p:cNvPicPr>
            <a:picLocks noChangeAspect="1"/>
          </p:cNvPicPr>
          <p:nvPr/>
        </p:nvPicPr>
        <p:blipFill>
          <a:blip r:embed="rId2"/>
          <a:srcRect l="38549" b="41829"/>
          <a:stretch>
            <a:fillRect/>
          </a:stretch>
        </p:blipFill>
        <p:spPr>
          <a:xfrm>
            <a:off x="5481861" y="90913"/>
            <a:ext cx="3455987" cy="4642640"/>
          </a:xfrm>
          <a:prstGeom prst="rect">
            <a:avLst/>
          </a:prstGeom>
        </p:spPr>
      </p:pic>
      <p:graphicFrame>
        <p:nvGraphicFramePr>
          <p:cNvPr id="2" name="Table 1">
            <a:extLst>
              <a:ext uri="{FF2B5EF4-FFF2-40B4-BE49-F238E27FC236}">
                <a16:creationId xmlns:a16="http://schemas.microsoft.com/office/drawing/2014/main" id="{BF5F2DA7-5E34-CBAD-1CA7-0DCA286026E2}"/>
              </a:ext>
            </a:extLst>
          </p:cNvPr>
          <p:cNvGraphicFramePr>
            <a:graphicFrameLocks noGrp="1"/>
          </p:cNvGraphicFramePr>
          <p:nvPr>
            <p:extLst>
              <p:ext uri="{D42A27DB-BD31-4B8C-83A1-F6EECF244321}">
                <p14:modId xmlns:p14="http://schemas.microsoft.com/office/powerpoint/2010/main" val="883846971"/>
              </p:ext>
            </p:extLst>
          </p:nvPr>
        </p:nvGraphicFramePr>
        <p:xfrm>
          <a:off x="188302" y="2276872"/>
          <a:ext cx="5004048" cy="3672408"/>
        </p:xfrm>
        <a:graphic>
          <a:graphicData uri="http://schemas.openxmlformats.org/drawingml/2006/table">
            <a:tbl>
              <a:tblPr firstRow="1" bandRow="1">
                <a:tableStyleId>{5C22544A-7EE6-4342-B048-85BDC9FD1C3A}</a:tableStyleId>
              </a:tblPr>
              <a:tblGrid>
                <a:gridCol w="899591">
                  <a:extLst>
                    <a:ext uri="{9D8B030D-6E8A-4147-A177-3AD203B41FA5}">
                      <a16:colId xmlns:a16="http://schemas.microsoft.com/office/drawing/2014/main" val="3256266768"/>
                    </a:ext>
                  </a:extLst>
                </a:gridCol>
                <a:gridCol w="4104457">
                  <a:extLst>
                    <a:ext uri="{9D8B030D-6E8A-4147-A177-3AD203B41FA5}">
                      <a16:colId xmlns:a16="http://schemas.microsoft.com/office/drawing/2014/main" val="427790768"/>
                    </a:ext>
                  </a:extLst>
                </a:gridCol>
              </a:tblGrid>
              <a:tr h="528769">
                <a:tc>
                  <a:txBody>
                    <a:bodyPr/>
                    <a:lstStyle/>
                    <a:p>
                      <a:r>
                        <a:rPr lang="en-US" dirty="0"/>
                        <a:t>Site</a:t>
                      </a:r>
                      <a:endParaRPr lang="en-AU" dirty="0"/>
                    </a:p>
                  </a:txBody>
                  <a:tcPr/>
                </a:tc>
                <a:tc>
                  <a:txBody>
                    <a:bodyPr/>
                    <a:lstStyle/>
                    <a:p>
                      <a:r>
                        <a:rPr lang="en-US" dirty="0"/>
                        <a:t>CVC</a:t>
                      </a:r>
                      <a:endParaRPr lang="en-AU" dirty="0"/>
                    </a:p>
                  </a:txBody>
                  <a:tcPr/>
                </a:tc>
                <a:extLst>
                  <a:ext uri="{0D108BD9-81ED-4DB2-BD59-A6C34878D82A}">
                    <a16:rowId xmlns:a16="http://schemas.microsoft.com/office/drawing/2014/main" val="1988809870"/>
                  </a:ext>
                </a:extLst>
              </a:tr>
              <a:tr h="528769">
                <a:tc>
                  <a:txBody>
                    <a:bodyPr/>
                    <a:lstStyle/>
                    <a:p>
                      <a:r>
                        <a:rPr lang="en-US" dirty="0"/>
                        <a:t>Date</a:t>
                      </a:r>
                      <a:endParaRPr lang="en-AU" dirty="0"/>
                    </a:p>
                  </a:txBody>
                  <a:tcPr/>
                </a:tc>
                <a:tc>
                  <a:txBody>
                    <a:bodyPr/>
                    <a:lstStyle/>
                    <a:p>
                      <a:r>
                        <a:rPr lang="en-US" dirty="0"/>
                        <a:t>5 November 2025</a:t>
                      </a:r>
                      <a:endParaRPr lang="en-AU" dirty="0"/>
                    </a:p>
                  </a:txBody>
                  <a:tcPr/>
                </a:tc>
                <a:extLst>
                  <a:ext uri="{0D108BD9-81ED-4DB2-BD59-A6C34878D82A}">
                    <a16:rowId xmlns:a16="http://schemas.microsoft.com/office/drawing/2014/main" val="1286701331"/>
                  </a:ext>
                </a:extLst>
              </a:tr>
              <a:tr h="528769">
                <a:tc>
                  <a:txBody>
                    <a:bodyPr/>
                    <a:lstStyle/>
                    <a:p>
                      <a:r>
                        <a:rPr lang="en-US" dirty="0"/>
                        <a:t>Type</a:t>
                      </a:r>
                      <a:endParaRPr lang="en-AU" dirty="0"/>
                    </a:p>
                  </a:txBody>
                  <a:tcPr/>
                </a:tc>
                <a:tc>
                  <a:txBody>
                    <a:bodyPr/>
                    <a:lstStyle/>
                    <a:p>
                      <a:r>
                        <a:rPr lang="en-US" dirty="0"/>
                        <a:t>Depositional Dust</a:t>
                      </a:r>
                      <a:endParaRPr lang="en-AU" dirty="0"/>
                    </a:p>
                  </a:txBody>
                  <a:tcPr/>
                </a:tc>
                <a:extLst>
                  <a:ext uri="{0D108BD9-81ED-4DB2-BD59-A6C34878D82A}">
                    <a16:rowId xmlns:a16="http://schemas.microsoft.com/office/drawing/2014/main" val="4090630290"/>
                  </a:ext>
                </a:extLst>
              </a:tr>
              <a:tr h="2086101">
                <a:tc>
                  <a:txBody>
                    <a:bodyPr/>
                    <a:lstStyle/>
                    <a:p>
                      <a:r>
                        <a:rPr lang="en-US" dirty="0"/>
                        <a:t>Details</a:t>
                      </a:r>
                      <a:endParaRPr lang="en-AU"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Exceedance of maximum increase to depositional dust levels in a month period at DG004 at Chain Valley Colliery.</a:t>
                      </a:r>
                      <a:br>
                        <a:rPr lang="en-US" dirty="0"/>
                      </a:br>
                      <a:br>
                        <a:rPr lang="en-US" dirty="0"/>
                      </a:br>
                      <a:r>
                        <a:rPr lang="en-US" dirty="0"/>
                        <a:t>Deemed to be unrelated to mine operations.</a:t>
                      </a:r>
                    </a:p>
                  </a:txBody>
                  <a:tcPr/>
                </a:tc>
                <a:extLst>
                  <a:ext uri="{0D108BD9-81ED-4DB2-BD59-A6C34878D82A}">
                    <a16:rowId xmlns:a16="http://schemas.microsoft.com/office/drawing/2014/main" val="2656789240"/>
                  </a:ext>
                </a:extLst>
              </a:tr>
            </a:tbl>
          </a:graphicData>
        </a:graphic>
      </p:graphicFrame>
      <p:sp>
        <p:nvSpPr>
          <p:cNvPr id="3" name="Oval 2">
            <a:extLst>
              <a:ext uri="{FF2B5EF4-FFF2-40B4-BE49-F238E27FC236}">
                <a16:creationId xmlns:a16="http://schemas.microsoft.com/office/drawing/2014/main" id="{A2967029-09D6-2D9C-A7BA-B2607F5912A2}"/>
              </a:ext>
            </a:extLst>
          </p:cNvPr>
          <p:cNvSpPr/>
          <p:nvPr/>
        </p:nvSpPr>
        <p:spPr>
          <a:xfrm>
            <a:off x="6876256" y="836712"/>
            <a:ext cx="858416" cy="576064"/>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Picture 10">
            <a:extLst>
              <a:ext uri="{FF2B5EF4-FFF2-40B4-BE49-F238E27FC236}">
                <a16:creationId xmlns:a16="http://schemas.microsoft.com/office/drawing/2014/main" id="{754B3B10-5B54-708C-D3A9-A9A6C3EB52A7}"/>
              </a:ext>
            </a:extLst>
          </p:cNvPr>
          <p:cNvPicPr>
            <a:picLocks noChangeAspect="1"/>
          </p:cNvPicPr>
          <p:nvPr/>
        </p:nvPicPr>
        <p:blipFill>
          <a:blip r:embed="rId3"/>
          <a:srcRect t="12898" b="8042"/>
          <a:stretch>
            <a:fillRect/>
          </a:stretch>
        </p:blipFill>
        <p:spPr>
          <a:xfrm>
            <a:off x="5760132" y="4387499"/>
            <a:ext cx="2232248" cy="2376264"/>
          </a:xfrm>
          <a:prstGeom prst="rect">
            <a:avLst/>
          </a:prstGeom>
        </p:spPr>
      </p:pic>
    </p:spTree>
    <p:extLst>
      <p:ext uri="{BB962C8B-B14F-4D97-AF65-F5344CB8AC3E}">
        <p14:creationId xmlns:p14="http://schemas.microsoft.com/office/powerpoint/2010/main" val="4163357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E3EB5-0B7F-64F9-4108-1D094FD389E2}"/>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D53430B-664C-EF21-F65E-31E87AB7F1E6}"/>
              </a:ext>
            </a:extLst>
          </p:cNvPr>
          <p:cNvSpPr>
            <a:spLocks noGrp="1"/>
          </p:cNvSpPr>
          <p:nvPr>
            <p:ph type="sldNum" sz="quarter" idx="12"/>
          </p:nvPr>
        </p:nvSpPr>
        <p:spPr/>
        <p:txBody>
          <a:bodyPr/>
          <a:lstStyle/>
          <a:p>
            <a:fld id="{23EBDAD2-BC3A-46D3-8D26-1C6729DFF8D5}" type="slidenum">
              <a:rPr lang="en-AU" smtClean="0"/>
              <a:pPr/>
              <a:t>11</a:t>
            </a:fld>
            <a:endParaRPr lang="en-AU" dirty="0"/>
          </a:p>
        </p:txBody>
      </p:sp>
      <p:sp>
        <p:nvSpPr>
          <p:cNvPr id="5" name="Text Placeholder 1">
            <a:extLst>
              <a:ext uri="{FF2B5EF4-FFF2-40B4-BE49-F238E27FC236}">
                <a16:creationId xmlns:a16="http://schemas.microsoft.com/office/drawing/2014/main" id="{95D1C274-1296-4730-C5FE-2BA687D41083}"/>
              </a:ext>
            </a:extLst>
          </p:cNvPr>
          <p:cNvSpPr txBox="1">
            <a:spLocks/>
          </p:cNvSpPr>
          <p:nvPr/>
        </p:nvSpPr>
        <p:spPr>
          <a:xfrm>
            <a:off x="395536"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INCIDENTS / NON-COMPLIANCES</a:t>
            </a:r>
          </a:p>
        </p:txBody>
      </p:sp>
      <p:graphicFrame>
        <p:nvGraphicFramePr>
          <p:cNvPr id="2" name="Table 1">
            <a:extLst>
              <a:ext uri="{FF2B5EF4-FFF2-40B4-BE49-F238E27FC236}">
                <a16:creationId xmlns:a16="http://schemas.microsoft.com/office/drawing/2014/main" id="{E75C1587-244F-3264-58DC-9895B29ECFF9}"/>
              </a:ext>
            </a:extLst>
          </p:cNvPr>
          <p:cNvGraphicFramePr>
            <a:graphicFrameLocks noGrp="1"/>
          </p:cNvGraphicFramePr>
          <p:nvPr>
            <p:extLst>
              <p:ext uri="{D42A27DB-BD31-4B8C-83A1-F6EECF244321}">
                <p14:modId xmlns:p14="http://schemas.microsoft.com/office/powerpoint/2010/main" val="4245368426"/>
              </p:ext>
            </p:extLst>
          </p:nvPr>
        </p:nvGraphicFramePr>
        <p:xfrm>
          <a:off x="1" y="2251832"/>
          <a:ext cx="5004048" cy="3872307"/>
        </p:xfrm>
        <a:graphic>
          <a:graphicData uri="http://schemas.openxmlformats.org/drawingml/2006/table">
            <a:tbl>
              <a:tblPr firstRow="1" bandRow="1">
                <a:tableStyleId>{5C22544A-7EE6-4342-B048-85BDC9FD1C3A}</a:tableStyleId>
              </a:tblPr>
              <a:tblGrid>
                <a:gridCol w="899591">
                  <a:extLst>
                    <a:ext uri="{9D8B030D-6E8A-4147-A177-3AD203B41FA5}">
                      <a16:colId xmlns:a16="http://schemas.microsoft.com/office/drawing/2014/main" val="3256266768"/>
                    </a:ext>
                  </a:extLst>
                </a:gridCol>
                <a:gridCol w="4104457">
                  <a:extLst>
                    <a:ext uri="{9D8B030D-6E8A-4147-A177-3AD203B41FA5}">
                      <a16:colId xmlns:a16="http://schemas.microsoft.com/office/drawing/2014/main" val="427790768"/>
                    </a:ext>
                  </a:extLst>
                </a:gridCol>
              </a:tblGrid>
              <a:tr h="528769">
                <a:tc>
                  <a:txBody>
                    <a:bodyPr/>
                    <a:lstStyle/>
                    <a:p>
                      <a:r>
                        <a:rPr lang="en-US" dirty="0"/>
                        <a:t>Site</a:t>
                      </a:r>
                      <a:endParaRPr lang="en-AU" dirty="0"/>
                    </a:p>
                  </a:txBody>
                  <a:tcPr/>
                </a:tc>
                <a:tc>
                  <a:txBody>
                    <a:bodyPr/>
                    <a:lstStyle/>
                    <a:p>
                      <a:r>
                        <a:rPr lang="en-US" dirty="0"/>
                        <a:t>CVC and MC</a:t>
                      </a:r>
                      <a:endParaRPr lang="en-AU" dirty="0"/>
                    </a:p>
                  </a:txBody>
                  <a:tcPr/>
                </a:tc>
                <a:extLst>
                  <a:ext uri="{0D108BD9-81ED-4DB2-BD59-A6C34878D82A}">
                    <a16:rowId xmlns:a16="http://schemas.microsoft.com/office/drawing/2014/main" val="1988809870"/>
                  </a:ext>
                </a:extLst>
              </a:tr>
              <a:tr h="528769">
                <a:tc>
                  <a:txBody>
                    <a:bodyPr/>
                    <a:lstStyle/>
                    <a:p>
                      <a:r>
                        <a:rPr lang="en-US" dirty="0"/>
                        <a:t>Date</a:t>
                      </a:r>
                      <a:endParaRPr lang="en-AU" dirty="0"/>
                    </a:p>
                  </a:txBody>
                  <a:tcPr/>
                </a:tc>
                <a:tc>
                  <a:txBody>
                    <a:bodyPr/>
                    <a:lstStyle/>
                    <a:p>
                      <a:r>
                        <a:rPr lang="en-US" dirty="0"/>
                        <a:t>9 December 2025</a:t>
                      </a:r>
                      <a:endParaRPr lang="en-AU" dirty="0"/>
                    </a:p>
                  </a:txBody>
                  <a:tcPr/>
                </a:tc>
                <a:extLst>
                  <a:ext uri="{0D108BD9-81ED-4DB2-BD59-A6C34878D82A}">
                    <a16:rowId xmlns:a16="http://schemas.microsoft.com/office/drawing/2014/main" val="1286701331"/>
                  </a:ext>
                </a:extLst>
              </a:tr>
              <a:tr h="528769">
                <a:tc>
                  <a:txBody>
                    <a:bodyPr/>
                    <a:lstStyle/>
                    <a:p>
                      <a:r>
                        <a:rPr lang="en-US" dirty="0"/>
                        <a:t>Type</a:t>
                      </a:r>
                      <a:endParaRPr lang="en-AU" dirty="0"/>
                    </a:p>
                  </a:txBody>
                  <a:tcPr/>
                </a:tc>
                <a:tc>
                  <a:txBody>
                    <a:bodyPr/>
                    <a:lstStyle/>
                    <a:p>
                      <a:r>
                        <a:rPr lang="en-US" dirty="0"/>
                        <a:t>Particulate Matter 2.5 (PM2.5)</a:t>
                      </a:r>
                      <a:endParaRPr lang="en-AU" dirty="0"/>
                    </a:p>
                  </a:txBody>
                  <a:tcPr/>
                </a:tc>
                <a:extLst>
                  <a:ext uri="{0D108BD9-81ED-4DB2-BD59-A6C34878D82A}">
                    <a16:rowId xmlns:a16="http://schemas.microsoft.com/office/drawing/2014/main" val="4090630290"/>
                  </a:ext>
                </a:extLst>
              </a:tr>
              <a:tr h="2086101">
                <a:tc>
                  <a:txBody>
                    <a:bodyPr/>
                    <a:lstStyle/>
                    <a:p>
                      <a:r>
                        <a:rPr lang="en-US" dirty="0"/>
                        <a:t>Details</a:t>
                      </a:r>
                      <a:endParaRPr lang="en-AU"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Exceedance of maximum increase to depositional dust levels in a 24hr period at </a:t>
                      </a:r>
                      <a:r>
                        <a:rPr lang="sv-SE" dirty="0"/>
                        <a:t>Beta-attenuation monitoring (BAM) unit (RTD002)</a:t>
                      </a:r>
                      <a:r>
                        <a:rPr lang="en-US" dirty="0"/>
                        <a:t>.</a:t>
                      </a:r>
                      <a:br>
                        <a:rPr lang="en-US" dirty="0"/>
                      </a:br>
                      <a:br>
                        <a:rPr lang="en-US" dirty="0"/>
                      </a:br>
                      <a:r>
                        <a:rPr lang="en-US" dirty="0"/>
                        <a:t>Regional Air quality event due to bush fires. Deemed to be unrelated to mine operations.</a:t>
                      </a:r>
                    </a:p>
                  </a:txBody>
                  <a:tcPr/>
                </a:tc>
                <a:extLst>
                  <a:ext uri="{0D108BD9-81ED-4DB2-BD59-A6C34878D82A}">
                    <a16:rowId xmlns:a16="http://schemas.microsoft.com/office/drawing/2014/main" val="2656789240"/>
                  </a:ext>
                </a:extLst>
              </a:tr>
            </a:tbl>
          </a:graphicData>
        </a:graphic>
      </p:graphicFrame>
      <p:pic>
        <p:nvPicPr>
          <p:cNvPr id="8" name="Picture 7">
            <a:extLst>
              <a:ext uri="{FF2B5EF4-FFF2-40B4-BE49-F238E27FC236}">
                <a16:creationId xmlns:a16="http://schemas.microsoft.com/office/drawing/2014/main" id="{14DDC9AC-E138-317C-3B4D-6E55545B0C40}"/>
              </a:ext>
            </a:extLst>
          </p:cNvPr>
          <p:cNvPicPr>
            <a:picLocks noChangeAspect="1"/>
          </p:cNvPicPr>
          <p:nvPr/>
        </p:nvPicPr>
        <p:blipFill>
          <a:blip r:embed="rId2"/>
          <a:stretch>
            <a:fillRect/>
          </a:stretch>
        </p:blipFill>
        <p:spPr>
          <a:xfrm>
            <a:off x="4590215" y="1340768"/>
            <a:ext cx="4104456" cy="2362530"/>
          </a:xfrm>
          <a:prstGeom prst="rect">
            <a:avLst/>
          </a:prstGeom>
        </p:spPr>
      </p:pic>
    </p:spTree>
    <p:extLst>
      <p:ext uri="{BB962C8B-B14F-4D97-AF65-F5344CB8AC3E}">
        <p14:creationId xmlns:p14="http://schemas.microsoft.com/office/powerpoint/2010/main" val="2944098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16E983-D882-9792-10E5-8C1F31CE9578}"/>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0EC9532-FF67-61D0-857E-9BFC2261B990}"/>
              </a:ext>
            </a:extLst>
          </p:cNvPr>
          <p:cNvSpPr>
            <a:spLocks noGrp="1"/>
          </p:cNvSpPr>
          <p:nvPr>
            <p:ph type="sldNum" sz="quarter" idx="12"/>
          </p:nvPr>
        </p:nvSpPr>
        <p:spPr/>
        <p:txBody>
          <a:bodyPr/>
          <a:lstStyle/>
          <a:p>
            <a:fld id="{23EBDAD2-BC3A-46D3-8D26-1C6729DFF8D5}" type="slidenum">
              <a:rPr lang="en-AU" smtClean="0"/>
              <a:pPr/>
              <a:t>12</a:t>
            </a:fld>
            <a:endParaRPr lang="en-AU" dirty="0"/>
          </a:p>
        </p:txBody>
      </p:sp>
      <p:sp>
        <p:nvSpPr>
          <p:cNvPr id="5" name="Text Placeholder 1">
            <a:extLst>
              <a:ext uri="{FF2B5EF4-FFF2-40B4-BE49-F238E27FC236}">
                <a16:creationId xmlns:a16="http://schemas.microsoft.com/office/drawing/2014/main" id="{81DBD7C0-F645-6542-F849-34D14E47FB7D}"/>
              </a:ext>
            </a:extLst>
          </p:cNvPr>
          <p:cNvSpPr txBox="1">
            <a:spLocks/>
          </p:cNvSpPr>
          <p:nvPr/>
        </p:nvSpPr>
        <p:spPr>
          <a:xfrm>
            <a:off x="395536"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INCIDENTS / NON-COMPLIANCES</a:t>
            </a:r>
          </a:p>
        </p:txBody>
      </p:sp>
      <p:graphicFrame>
        <p:nvGraphicFramePr>
          <p:cNvPr id="2" name="Table 1">
            <a:extLst>
              <a:ext uri="{FF2B5EF4-FFF2-40B4-BE49-F238E27FC236}">
                <a16:creationId xmlns:a16="http://schemas.microsoft.com/office/drawing/2014/main" id="{175BE047-4BED-11CC-AB15-D38839D7F2DD}"/>
              </a:ext>
            </a:extLst>
          </p:cNvPr>
          <p:cNvGraphicFramePr>
            <a:graphicFrameLocks noGrp="1"/>
          </p:cNvGraphicFramePr>
          <p:nvPr>
            <p:extLst>
              <p:ext uri="{D42A27DB-BD31-4B8C-83A1-F6EECF244321}">
                <p14:modId xmlns:p14="http://schemas.microsoft.com/office/powerpoint/2010/main" val="651335441"/>
              </p:ext>
            </p:extLst>
          </p:nvPr>
        </p:nvGraphicFramePr>
        <p:xfrm>
          <a:off x="1835696" y="2060848"/>
          <a:ext cx="5004048" cy="4146627"/>
        </p:xfrm>
        <a:graphic>
          <a:graphicData uri="http://schemas.openxmlformats.org/drawingml/2006/table">
            <a:tbl>
              <a:tblPr firstRow="1" bandRow="1">
                <a:tableStyleId>{5C22544A-7EE6-4342-B048-85BDC9FD1C3A}</a:tableStyleId>
              </a:tblPr>
              <a:tblGrid>
                <a:gridCol w="899591">
                  <a:extLst>
                    <a:ext uri="{9D8B030D-6E8A-4147-A177-3AD203B41FA5}">
                      <a16:colId xmlns:a16="http://schemas.microsoft.com/office/drawing/2014/main" val="3256266768"/>
                    </a:ext>
                  </a:extLst>
                </a:gridCol>
                <a:gridCol w="4104457">
                  <a:extLst>
                    <a:ext uri="{9D8B030D-6E8A-4147-A177-3AD203B41FA5}">
                      <a16:colId xmlns:a16="http://schemas.microsoft.com/office/drawing/2014/main" val="427790768"/>
                    </a:ext>
                  </a:extLst>
                </a:gridCol>
              </a:tblGrid>
              <a:tr h="528769">
                <a:tc>
                  <a:txBody>
                    <a:bodyPr/>
                    <a:lstStyle/>
                    <a:p>
                      <a:r>
                        <a:rPr lang="en-US" dirty="0"/>
                        <a:t>Site</a:t>
                      </a:r>
                      <a:endParaRPr lang="en-AU" dirty="0"/>
                    </a:p>
                  </a:txBody>
                  <a:tcPr/>
                </a:tc>
                <a:tc>
                  <a:txBody>
                    <a:bodyPr/>
                    <a:lstStyle/>
                    <a:p>
                      <a:r>
                        <a:rPr lang="en-US" dirty="0"/>
                        <a:t>CVC and MC</a:t>
                      </a:r>
                      <a:endParaRPr lang="en-AU" dirty="0"/>
                    </a:p>
                  </a:txBody>
                  <a:tcPr/>
                </a:tc>
                <a:extLst>
                  <a:ext uri="{0D108BD9-81ED-4DB2-BD59-A6C34878D82A}">
                    <a16:rowId xmlns:a16="http://schemas.microsoft.com/office/drawing/2014/main" val="1988809870"/>
                  </a:ext>
                </a:extLst>
              </a:tr>
              <a:tr h="528769">
                <a:tc>
                  <a:txBody>
                    <a:bodyPr/>
                    <a:lstStyle/>
                    <a:p>
                      <a:r>
                        <a:rPr lang="en-US" dirty="0"/>
                        <a:t>Date</a:t>
                      </a:r>
                      <a:endParaRPr lang="en-AU" dirty="0"/>
                    </a:p>
                  </a:txBody>
                  <a:tcPr/>
                </a:tc>
                <a:tc>
                  <a:txBody>
                    <a:bodyPr/>
                    <a:lstStyle/>
                    <a:p>
                      <a:r>
                        <a:rPr lang="en-US" dirty="0"/>
                        <a:t>16 December 2025</a:t>
                      </a:r>
                      <a:endParaRPr lang="en-AU" dirty="0"/>
                    </a:p>
                  </a:txBody>
                  <a:tcPr/>
                </a:tc>
                <a:extLst>
                  <a:ext uri="{0D108BD9-81ED-4DB2-BD59-A6C34878D82A}">
                    <a16:rowId xmlns:a16="http://schemas.microsoft.com/office/drawing/2014/main" val="1286701331"/>
                  </a:ext>
                </a:extLst>
              </a:tr>
              <a:tr h="528769">
                <a:tc>
                  <a:txBody>
                    <a:bodyPr/>
                    <a:lstStyle/>
                    <a:p>
                      <a:r>
                        <a:rPr lang="en-US" dirty="0"/>
                        <a:t>Type</a:t>
                      </a:r>
                      <a:endParaRPr lang="en-AU" dirty="0"/>
                    </a:p>
                  </a:txBody>
                  <a:tcPr/>
                </a:tc>
                <a:tc>
                  <a:txBody>
                    <a:bodyPr/>
                    <a:lstStyle/>
                    <a:p>
                      <a:r>
                        <a:rPr lang="en-US" dirty="0"/>
                        <a:t>Administrative</a:t>
                      </a:r>
                      <a:endParaRPr lang="en-AU" dirty="0"/>
                    </a:p>
                  </a:txBody>
                  <a:tcPr/>
                </a:tc>
                <a:extLst>
                  <a:ext uri="{0D108BD9-81ED-4DB2-BD59-A6C34878D82A}">
                    <a16:rowId xmlns:a16="http://schemas.microsoft.com/office/drawing/2014/main" val="4090630290"/>
                  </a:ext>
                </a:extLst>
              </a:tr>
              <a:tr h="2086101">
                <a:tc>
                  <a:txBody>
                    <a:bodyPr/>
                    <a:lstStyle/>
                    <a:p>
                      <a:r>
                        <a:rPr lang="en-US" dirty="0"/>
                        <a:t>Details</a:t>
                      </a:r>
                      <a:endParaRPr lang="en-AU"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Within three months of the Department of Planning approval of the three yearly independent environmental audit the review of management plans must be completed.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Due to staffing changes and onsite projects it was requested that an extension be given till 30 March 2026.</a:t>
                      </a:r>
                      <a:endParaRPr lang="en-US" dirty="0"/>
                    </a:p>
                  </a:txBody>
                  <a:tcPr/>
                </a:tc>
                <a:extLst>
                  <a:ext uri="{0D108BD9-81ED-4DB2-BD59-A6C34878D82A}">
                    <a16:rowId xmlns:a16="http://schemas.microsoft.com/office/drawing/2014/main" val="2656789240"/>
                  </a:ext>
                </a:extLst>
              </a:tr>
            </a:tbl>
          </a:graphicData>
        </a:graphic>
      </p:graphicFrame>
    </p:spTree>
    <p:extLst>
      <p:ext uri="{BB962C8B-B14F-4D97-AF65-F5344CB8AC3E}">
        <p14:creationId xmlns:p14="http://schemas.microsoft.com/office/powerpoint/2010/main" val="3565100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3892E-8933-B3CC-9019-F602AE943F19}"/>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4DA8419-5B3C-0267-9CDC-57EA354AE5A6}"/>
              </a:ext>
            </a:extLst>
          </p:cNvPr>
          <p:cNvSpPr>
            <a:spLocks noGrp="1"/>
          </p:cNvSpPr>
          <p:nvPr>
            <p:ph type="sldNum" sz="quarter" idx="12"/>
          </p:nvPr>
        </p:nvSpPr>
        <p:spPr/>
        <p:txBody>
          <a:bodyPr/>
          <a:lstStyle/>
          <a:p>
            <a:fld id="{23EBDAD2-BC3A-46D3-8D26-1C6729DFF8D5}" type="slidenum">
              <a:rPr lang="en-AU" smtClean="0"/>
              <a:pPr/>
              <a:t>13</a:t>
            </a:fld>
            <a:endParaRPr lang="en-AU" dirty="0"/>
          </a:p>
        </p:txBody>
      </p:sp>
      <p:sp>
        <p:nvSpPr>
          <p:cNvPr id="5" name="Text Placeholder 1">
            <a:extLst>
              <a:ext uri="{FF2B5EF4-FFF2-40B4-BE49-F238E27FC236}">
                <a16:creationId xmlns:a16="http://schemas.microsoft.com/office/drawing/2014/main" id="{9E0DBE0B-D511-7767-8B3F-BBED11A96F2E}"/>
              </a:ext>
            </a:extLst>
          </p:cNvPr>
          <p:cNvSpPr txBox="1">
            <a:spLocks/>
          </p:cNvSpPr>
          <p:nvPr/>
        </p:nvSpPr>
        <p:spPr>
          <a:xfrm>
            <a:off x="395536"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INCIDENTS / NON-COMPLIANCES</a:t>
            </a:r>
          </a:p>
        </p:txBody>
      </p:sp>
      <p:pic>
        <p:nvPicPr>
          <p:cNvPr id="7" name="Picture 6">
            <a:extLst>
              <a:ext uri="{FF2B5EF4-FFF2-40B4-BE49-F238E27FC236}">
                <a16:creationId xmlns:a16="http://schemas.microsoft.com/office/drawing/2014/main" id="{5E0C8B1C-7B5D-77E9-1A28-B067451691C0}"/>
              </a:ext>
            </a:extLst>
          </p:cNvPr>
          <p:cNvPicPr>
            <a:picLocks noChangeAspect="1"/>
          </p:cNvPicPr>
          <p:nvPr/>
        </p:nvPicPr>
        <p:blipFill>
          <a:blip r:embed="rId2"/>
          <a:srcRect l="38549" b="41829"/>
          <a:stretch>
            <a:fillRect/>
          </a:stretch>
        </p:blipFill>
        <p:spPr>
          <a:xfrm>
            <a:off x="5481861" y="90913"/>
            <a:ext cx="3455987" cy="4642640"/>
          </a:xfrm>
          <a:prstGeom prst="rect">
            <a:avLst/>
          </a:prstGeom>
        </p:spPr>
      </p:pic>
      <p:graphicFrame>
        <p:nvGraphicFramePr>
          <p:cNvPr id="2" name="Table 1">
            <a:extLst>
              <a:ext uri="{FF2B5EF4-FFF2-40B4-BE49-F238E27FC236}">
                <a16:creationId xmlns:a16="http://schemas.microsoft.com/office/drawing/2014/main" id="{2E324B60-9BF0-15C4-ABFB-FFA9C4560166}"/>
              </a:ext>
            </a:extLst>
          </p:cNvPr>
          <p:cNvGraphicFramePr>
            <a:graphicFrameLocks noGrp="1"/>
          </p:cNvGraphicFramePr>
          <p:nvPr>
            <p:extLst>
              <p:ext uri="{D42A27DB-BD31-4B8C-83A1-F6EECF244321}">
                <p14:modId xmlns:p14="http://schemas.microsoft.com/office/powerpoint/2010/main" val="1554371701"/>
              </p:ext>
            </p:extLst>
          </p:nvPr>
        </p:nvGraphicFramePr>
        <p:xfrm>
          <a:off x="198930" y="2204864"/>
          <a:ext cx="5004048" cy="3872307"/>
        </p:xfrm>
        <a:graphic>
          <a:graphicData uri="http://schemas.openxmlformats.org/drawingml/2006/table">
            <a:tbl>
              <a:tblPr firstRow="1" bandRow="1">
                <a:tableStyleId>{5C22544A-7EE6-4342-B048-85BDC9FD1C3A}</a:tableStyleId>
              </a:tblPr>
              <a:tblGrid>
                <a:gridCol w="899591">
                  <a:extLst>
                    <a:ext uri="{9D8B030D-6E8A-4147-A177-3AD203B41FA5}">
                      <a16:colId xmlns:a16="http://schemas.microsoft.com/office/drawing/2014/main" val="3256266768"/>
                    </a:ext>
                  </a:extLst>
                </a:gridCol>
                <a:gridCol w="4104457">
                  <a:extLst>
                    <a:ext uri="{9D8B030D-6E8A-4147-A177-3AD203B41FA5}">
                      <a16:colId xmlns:a16="http://schemas.microsoft.com/office/drawing/2014/main" val="427790768"/>
                    </a:ext>
                  </a:extLst>
                </a:gridCol>
              </a:tblGrid>
              <a:tr h="528769">
                <a:tc>
                  <a:txBody>
                    <a:bodyPr/>
                    <a:lstStyle/>
                    <a:p>
                      <a:r>
                        <a:rPr lang="en-US" dirty="0"/>
                        <a:t>Site</a:t>
                      </a:r>
                      <a:endParaRPr lang="en-AU" dirty="0"/>
                    </a:p>
                  </a:txBody>
                  <a:tcPr/>
                </a:tc>
                <a:tc>
                  <a:txBody>
                    <a:bodyPr/>
                    <a:lstStyle/>
                    <a:p>
                      <a:r>
                        <a:rPr lang="en-US" dirty="0"/>
                        <a:t>CVC</a:t>
                      </a:r>
                      <a:endParaRPr lang="en-AU" dirty="0"/>
                    </a:p>
                  </a:txBody>
                  <a:tcPr/>
                </a:tc>
                <a:extLst>
                  <a:ext uri="{0D108BD9-81ED-4DB2-BD59-A6C34878D82A}">
                    <a16:rowId xmlns:a16="http://schemas.microsoft.com/office/drawing/2014/main" val="1988809870"/>
                  </a:ext>
                </a:extLst>
              </a:tr>
              <a:tr h="528769">
                <a:tc>
                  <a:txBody>
                    <a:bodyPr/>
                    <a:lstStyle/>
                    <a:p>
                      <a:r>
                        <a:rPr lang="en-US" dirty="0"/>
                        <a:t>Date</a:t>
                      </a:r>
                      <a:endParaRPr lang="en-AU" dirty="0"/>
                    </a:p>
                  </a:txBody>
                  <a:tcPr/>
                </a:tc>
                <a:tc>
                  <a:txBody>
                    <a:bodyPr/>
                    <a:lstStyle/>
                    <a:p>
                      <a:r>
                        <a:rPr lang="en-US" dirty="0"/>
                        <a:t>2025</a:t>
                      </a:r>
                      <a:endParaRPr lang="en-AU" dirty="0"/>
                    </a:p>
                  </a:txBody>
                  <a:tcPr/>
                </a:tc>
                <a:extLst>
                  <a:ext uri="{0D108BD9-81ED-4DB2-BD59-A6C34878D82A}">
                    <a16:rowId xmlns:a16="http://schemas.microsoft.com/office/drawing/2014/main" val="1286701331"/>
                  </a:ext>
                </a:extLst>
              </a:tr>
              <a:tr h="528769">
                <a:tc>
                  <a:txBody>
                    <a:bodyPr/>
                    <a:lstStyle/>
                    <a:p>
                      <a:r>
                        <a:rPr lang="en-US" dirty="0"/>
                        <a:t>Type</a:t>
                      </a:r>
                      <a:endParaRPr lang="en-AU" dirty="0"/>
                    </a:p>
                  </a:txBody>
                  <a:tcPr/>
                </a:tc>
                <a:tc>
                  <a:txBody>
                    <a:bodyPr/>
                    <a:lstStyle/>
                    <a:p>
                      <a:r>
                        <a:rPr lang="en-US" dirty="0"/>
                        <a:t>Depositional Dust</a:t>
                      </a:r>
                      <a:endParaRPr lang="en-AU" dirty="0"/>
                    </a:p>
                  </a:txBody>
                  <a:tcPr/>
                </a:tc>
                <a:extLst>
                  <a:ext uri="{0D108BD9-81ED-4DB2-BD59-A6C34878D82A}">
                    <a16:rowId xmlns:a16="http://schemas.microsoft.com/office/drawing/2014/main" val="4090630290"/>
                  </a:ext>
                </a:extLst>
              </a:tr>
              <a:tr h="2086101">
                <a:tc>
                  <a:txBody>
                    <a:bodyPr/>
                    <a:lstStyle/>
                    <a:p>
                      <a:r>
                        <a:rPr lang="en-US" dirty="0"/>
                        <a:t>Details</a:t>
                      </a:r>
                      <a:endParaRPr lang="en-AU"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For the 2025 period, one depositional dust gauge, DDG004, was considered to have been frequently exposed to contamination unrelated to CVCs mining activities. The annual average value for DDG004 exceeded the 4 g/m2 month annual average limit. The annual average was 5.79 g/m2.</a:t>
                      </a:r>
                    </a:p>
                  </a:txBody>
                  <a:tcPr/>
                </a:tc>
                <a:extLst>
                  <a:ext uri="{0D108BD9-81ED-4DB2-BD59-A6C34878D82A}">
                    <a16:rowId xmlns:a16="http://schemas.microsoft.com/office/drawing/2014/main" val="2656789240"/>
                  </a:ext>
                </a:extLst>
              </a:tr>
            </a:tbl>
          </a:graphicData>
        </a:graphic>
      </p:graphicFrame>
      <p:sp>
        <p:nvSpPr>
          <p:cNvPr id="3" name="Oval 2">
            <a:extLst>
              <a:ext uri="{FF2B5EF4-FFF2-40B4-BE49-F238E27FC236}">
                <a16:creationId xmlns:a16="http://schemas.microsoft.com/office/drawing/2014/main" id="{E45E6934-68E2-EE6B-3CD2-F748703981A9}"/>
              </a:ext>
            </a:extLst>
          </p:cNvPr>
          <p:cNvSpPr/>
          <p:nvPr/>
        </p:nvSpPr>
        <p:spPr>
          <a:xfrm>
            <a:off x="6876256" y="836712"/>
            <a:ext cx="858416" cy="576064"/>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1" name="Picture 10">
            <a:extLst>
              <a:ext uri="{FF2B5EF4-FFF2-40B4-BE49-F238E27FC236}">
                <a16:creationId xmlns:a16="http://schemas.microsoft.com/office/drawing/2014/main" id="{70C1B4EA-3ABE-5F40-563D-76A06E3FA1A6}"/>
              </a:ext>
            </a:extLst>
          </p:cNvPr>
          <p:cNvPicPr>
            <a:picLocks noChangeAspect="1"/>
          </p:cNvPicPr>
          <p:nvPr/>
        </p:nvPicPr>
        <p:blipFill>
          <a:blip r:embed="rId3"/>
          <a:srcRect t="12898" b="8042"/>
          <a:stretch>
            <a:fillRect/>
          </a:stretch>
        </p:blipFill>
        <p:spPr>
          <a:xfrm>
            <a:off x="5760132" y="4387499"/>
            <a:ext cx="2232248" cy="2376264"/>
          </a:xfrm>
          <a:prstGeom prst="rect">
            <a:avLst/>
          </a:prstGeom>
        </p:spPr>
      </p:pic>
    </p:spTree>
    <p:extLst>
      <p:ext uri="{BB962C8B-B14F-4D97-AF65-F5344CB8AC3E}">
        <p14:creationId xmlns:p14="http://schemas.microsoft.com/office/powerpoint/2010/main" val="2423827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E962A-E99B-8850-5BA7-F6295E720A7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A5899FA-A792-10E5-1411-CA555CBAD25A}"/>
              </a:ext>
            </a:extLst>
          </p:cNvPr>
          <p:cNvSpPr>
            <a:spLocks noGrp="1"/>
          </p:cNvSpPr>
          <p:nvPr>
            <p:ph type="sldNum" sz="quarter" idx="12"/>
          </p:nvPr>
        </p:nvSpPr>
        <p:spPr/>
        <p:txBody>
          <a:bodyPr/>
          <a:lstStyle/>
          <a:p>
            <a:fld id="{23EBDAD2-BC3A-46D3-8D26-1C6729DFF8D5}" type="slidenum">
              <a:rPr lang="en-AU" smtClean="0"/>
              <a:pPr/>
              <a:t>14</a:t>
            </a:fld>
            <a:endParaRPr lang="en-AU" dirty="0"/>
          </a:p>
        </p:txBody>
      </p:sp>
      <p:sp>
        <p:nvSpPr>
          <p:cNvPr id="5" name="Text Placeholder 1">
            <a:extLst>
              <a:ext uri="{FF2B5EF4-FFF2-40B4-BE49-F238E27FC236}">
                <a16:creationId xmlns:a16="http://schemas.microsoft.com/office/drawing/2014/main" id="{48D35CD8-A588-A459-31A8-532075FE63D0}"/>
              </a:ext>
            </a:extLst>
          </p:cNvPr>
          <p:cNvSpPr txBox="1">
            <a:spLocks/>
          </p:cNvSpPr>
          <p:nvPr/>
        </p:nvSpPr>
        <p:spPr>
          <a:xfrm>
            <a:off x="395536"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INCIDENTS / NON-COMPLIANCES</a:t>
            </a:r>
          </a:p>
        </p:txBody>
      </p:sp>
      <p:graphicFrame>
        <p:nvGraphicFramePr>
          <p:cNvPr id="2" name="Table 1">
            <a:extLst>
              <a:ext uri="{FF2B5EF4-FFF2-40B4-BE49-F238E27FC236}">
                <a16:creationId xmlns:a16="http://schemas.microsoft.com/office/drawing/2014/main" id="{DBDDF601-2BD1-F6FD-4AB1-84639C8C7056}"/>
              </a:ext>
            </a:extLst>
          </p:cNvPr>
          <p:cNvGraphicFramePr>
            <a:graphicFrameLocks noGrp="1"/>
          </p:cNvGraphicFramePr>
          <p:nvPr>
            <p:extLst>
              <p:ext uri="{D42A27DB-BD31-4B8C-83A1-F6EECF244321}">
                <p14:modId xmlns:p14="http://schemas.microsoft.com/office/powerpoint/2010/main" val="1245013531"/>
              </p:ext>
            </p:extLst>
          </p:nvPr>
        </p:nvGraphicFramePr>
        <p:xfrm>
          <a:off x="198930" y="2204864"/>
          <a:ext cx="5004048" cy="3672408"/>
        </p:xfrm>
        <a:graphic>
          <a:graphicData uri="http://schemas.openxmlformats.org/drawingml/2006/table">
            <a:tbl>
              <a:tblPr firstRow="1" bandRow="1">
                <a:tableStyleId>{5C22544A-7EE6-4342-B048-85BDC9FD1C3A}</a:tableStyleId>
              </a:tblPr>
              <a:tblGrid>
                <a:gridCol w="899591">
                  <a:extLst>
                    <a:ext uri="{9D8B030D-6E8A-4147-A177-3AD203B41FA5}">
                      <a16:colId xmlns:a16="http://schemas.microsoft.com/office/drawing/2014/main" val="3256266768"/>
                    </a:ext>
                  </a:extLst>
                </a:gridCol>
                <a:gridCol w="4104457">
                  <a:extLst>
                    <a:ext uri="{9D8B030D-6E8A-4147-A177-3AD203B41FA5}">
                      <a16:colId xmlns:a16="http://schemas.microsoft.com/office/drawing/2014/main" val="427790768"/>
                    </a:ext>
                  </a:extLst>
                </a:gridCol>
              </a:tblGrid>
              <a:tr h="528769">
                <a:tc>
                  <a:txBody>
                    <a:bodyPr/>
                    <a:lstStyle/>
                    <a:p>
                      <a:r>
                        <a:rPr lang="en-US" dirty="0"/>
                        <a:t>Site</a:t>
                      </a:r>
                      <a:endParaRPr lang="en-AU" dirty="0"/>
                    </a:p>
                  </a:txBody>
                  <a:tcPr/>
                </a:tc>
                <a:tc>
                  <a:txBody>
                    <a:bodyPr/>
                    <a:lstStyle/>
                    <a:p>
                      <a:r>
                        <a:rPr lang="en-US" dirty="0"/>
                        <a:t>MC</a:t>
                      </a:r>
                      <a:endParaRPr lang="en-AU" dirty="0"/>
                    </a:p>
                  </a:txBody>
                  <a:tcPr/>
                </a:tc>
                <a:extLst>
                  <a:ext uri="{0D108BD9-81ED-4DB2-BD59-A6C34878D82A}">
                    <a16:rowId xmlns:a16="http://schemas.microsoft.com/office/drawing/2014/main" val="1988809870"/>
                  </a:ext>
                </a:extLst>
              </a:tr>
              <a:tr h="528769">
                <a:tc>
                  <a:txBody>
                    <a:bodyPr/>
                    <a:lstStyle/>
                    <a:p>
                      <a:r>
                        <a:rPr lang="en-US" dirty="0"/>
                        <a:t>Date</a:t>
                      </a:r>
                      <a:endParaRPr lang="en-AU" dirty="0"/>
                    </a:p>
                  </a:txBody>
                  <a:tcPr/>
                </a:tc>
                <a:tc>
                  <a:txBody>
                    <a:bodyPr/>
                    <a:lstStyle/>
                    <a:p>
                      <a:r>
                        <a:rPr lang="en-US" dirty="0"/>
                        <a:t>6 January 2026</a:t>
                      </a:r>
                      <a:endParaRPr lang="en-AU" dirty="0"/>
                    </a:p>
                  </a:txBody>
                  <a:tcPr/>
                </a:tc>
                <a:extLst>
                  <a:ext uri="{0D108BD9-81ED-4DB2-BD59-A6C34878D82A}">
                    <a16:rowId xmlns:a16="http://schemas.microsoft.com/office/drawing/2014/main" val="1286701331"/>
                  </a:ext>
                </a:extLst>
              </a:tr>
              <a:tr h="528769">
                <a:tc>
                  <a:txBody>
                    <a:bodyPr/>
                    <a:lstStyle/>
                    <a:p>
                      <a:r>
                        <a:rPr lang="en-US" dirty="0"/>
                        <a:t>Type</a:t>
                      </a:r>
                      <a:endParaRPr lang="en-AU" dirty="0"/>
                    </a:p>
                  </a:txBody>
                  <a:tcPr/>
                </a:tc>
                <a:tc>
                  <a:txBody>
                    <a:bodyPr/>
                    <a:lstStyle/>
                    <a:p>
                      <a:r>
                        <a:rPr lang="en-US" dirty="0"/>
                        <a:t>pH exceedance at LDP1</a:t>
                      </a:r>
                      <a:endParaRPr lang="en-AU" dirty="0"/>
                    </a:p>
                  </a:txBody>
                  <a:tcPr/>
                </a:tc>
                <a:extLst>
                  <a:ext uri="{0D108BD9-81ED-4DB2-BD59-A6C34878D82A}">
                    <a16:rowId xmlns:a16="http://schemas.microsoft.com/office/drawing/2014/main" val="4090630290"/>
                  </a:ext>
                </a:extLst>
              </a:tr>
              <a:tr h="2086101">
                <a:tc>
                  <a:txBody>
                    <a:bodyPr/>
                    <a:lstStyle/>
                    <a:p>
                      <a:r>
                        <a:rPr lang="en-US" dirty="0"/>
                        <a:t>Details</a:t>
                      </a:r>
                      <a:endParaRPr lang="en-AU"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Weekly sampling  from Mannering LDP1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Exceedance of pH at Mannering LDP1 during weekly discharge water sampling.  pH result was 8.53 against EPL limit of 6.5-8.5. </a:t>
                      </a:r>
                    </a:p>
                  </a:txBody>
                  <a:tcPr/>
                </a:tc>
                <a:extLst>
                  <a:ext uri="{0D108BD9-81ED-4DB2-BD59-A6C34878D82A}">
                    <a16:rowId xmlns:a16="http://schemas.microsoft.com/office/drawing/2014/main" val="2656789240"/>
                  </a:ext>
                </a:extLst>
              </a:tr>
            </a:tbl>
          </a:graphicData>
        </a:graphic>
      </p:graphicFrame>
      <p:pic>
        <p:nvPicPr>
          <p:cNvPr id="8" name="Picture 7">
            <a:extLst>
              <a:ext uri="{FF2B5EF4-FFF2-40B4-BE49-F238E27FC236}">
                <a16:creationId xmlns:a16="http://schemas.microsoft.com/office/drawing/2014/main" id="{1E4E382B-E9B9-7D95-E1A3-AEC95CA07C42}"/>
              </a:ext>
            </a:extLst>
          </p:cNvPr>
          <p:cNvPicPr>
            <a:picLocks noChangeAspect="1"/>
          </p:cNvPicPr>
          <p:nvPr/>
        </p:nvPicPr>
        <p:blipFill>
          <a:blip r:embed="rId2"/>
          <a:stretch>
            <a:fillRect/>
          </a:stretch>
        </p:blipFill>
        <p:spPr>
          <a:xfrm>
            <a:off x="5242392" y="1340768"/>
            <a:ext cx="3788372" cy="4818925"/>
          </a:xfrm>
          <a:prstGeom prst="rect">
            <a:avLst/>
          </a:prstGeom>
        </p:spPr>
      </p:pic>
    </p:spTree>
    <p:extLst>
      <p:ext uri="{BB962C8B-B14F-4D97-AF65-F5344CB8AC3E}">
        <p14:creationId xmlns:p14="http://schemas.microsoft.com/office/powerpoint/2010/main" val="1430381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70567DBD-2255-400C-A736-4AA5A75F5F87}"/>
              </a:ext>
            </a:extLst>
          </p:cNvPr>
          <p:cNvSpPr>
            <a:spLocks noGrp="1"/>
          </p:cNvSpPr>
          <p:nvPr>
            <p:ph type="body" sz="quarter" idx="11"/>
          </p:nvPr>
        </p:nvSpPr>
        <p:spPr>
          <a:xfrm>
            <a:off x="14748" y="1761108"/>
            <a:ext cx="7236296" cy="288925"/>
          </a:xfrm>
        </p:spPr>
        <p:txBody>
          <a:bodyPr/>
          <a:lstStyle/>
          <a:p>
            <a:r>
              <a:rPr lang="en-AU" dirty="0"/>
              <a:t>CVC Surface Water Daily Discharge and Rainfall Volumes</a:t>
            </a:r>
          </a:p>
        </p:txBody>
      </p:sp>
      <p:sp>
        <p:nvSpPr>
          <p:cNvPr id="4" name="Slide Number Placeholder 3"/>
          <p:cNvSpPr>
            <a:spLocks noGrp="1"/>
          </p:cNvSpPr>
          <p:nvPr>
            <p:ph type="sldNum" sz="quarter" idx="13"/>
          </p:nvPr>
        </p:nvSpPr>
        <p:spPr/>
        <p:txBody>
          <a:bodyPr/>
          <a:lstStyle/>
          <a:p>
            <a:fld id="{23EBDAD2-BC3A-46D3-8D26-1C6729DFF8D5}" type="slidenum">
              <a:rPr lang="en-AU" smtClean="0"/>
              <a:pPr/>
              <a:t>15</a:t>
            </a:fld>
            <a:endParaRPr lang="en-AU" dirty="0"/>
          </a:p>
        </p:txBody>
      </p:sp>
      <p:sp>
        <p:nvSpPr>
          <p:cNvPr id="7" name="Rectangle 6"/>
          <p:cNvSpPr/>
          <p:nvPr/>
        </p:nvSpPr>
        <p:spPr>
          <a:xfrm>
            <a:off x="303943" y="5088146"/>
            <a:ext cx="8737118" cy="369332"/>
          </a:xfrm>
          <a:prstGeom prst="rect">
            <a:avLst/>
          </a:prstGeom>
        </p:spPr>
        <p:txBody>
          <a:bodyPr wrap="square">
            <a:spAutoFit/>
          </a:bodyPr>
          <a:lstStyle/>
          <a:p>
            <a:endParaRPr lang="en-AU" dirty="0"/>
          </a:p>
        </p:txBody>
      </p:sp>
      <p:sp>
        <p:nvSpPr>
          <p:cNvPr id="8" name="Text Placeholder 1">
            <a:extLst>
              <a:ext uri="{FF2B5EF4-FFF2-40B4-BE49-F238E27FC236}">
                <a16:creationId xmlns:a16="http://schemas.microsoft.com/office/drawing/2014/main" id="{DD25A4EC-3C5B-424F-BAB7-E77F0D7ADE0D}"/>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
        <p:nvSpPr>
          <p:cNvPr id="6" name="TextBox 5">
            <a:extLst>
              <a:ext uri="{FF2B5EF4-FFF2-40B4-BE49-F238E27FC236}">
                <a16:creationId xmlns:a16="http://schemas.microsoft.com/office/drawing/2014/main" id="{6E9BC72D-A712-3F41-CB8A-A227315A6E69}"/>
              </a:ext>
            </a:extLst>
          </p:cNvPr>
          <p:cNvSpPr txBox="1"/>
          <p:nvPr/>
        </p:nvSpPr>
        <p:spPr>
          <a:xfrm>
            <a:off x="4067944" y="79291"/>
            <a:ext cx="3255108" cy="646331"/>
          </a:xfrm>
          <a:prstGeom prst="rect">
            <a:avLst/>
          </a:prstGeom>
          <a:noFill/>
        </p:spPr>
        <p:txBody>
          <a:bodyPr wrap="square" rtlCol="0">
            <a:spAutoFit/>
          </a:bodyPr>
          <a:lstStyle/>
          <a:p>
            <a:pPr algn="ctr"/>
            <a:r>
              <a:rPr lang="en-US" b="1" dirty="0"/>
              <a:t>LDP27 (spillway discharges)</a:t>
            </a:r>
          </a:p>
          <a:p>
            <a:r>
              <a:rPr lang="en-US" dirty="0"/>
              <a:t>18 November 2026 – 219.52Kl</a:t>
            </a:r>
          </a:p>
        </p:txBody>
      </p:sp>
      <p:graphicFrame>
        <p:nvGraphicFramePr>
          <p:cNvPr id="2" name="Chart 1">
            <a:extLst>
              <a:ext uri="{FF2B5EF4-FFF2-40B4-BE49-F238E27FC236}">
                <a16:creationId xmlns:a16="http://schemas.microsoft.com/office/drawing/2014/main" id="{D201F138-1DF6-46AD-BB01-E155571526A1}"/>
              </a:ext>
            </a:extLst>
          </p:cNvPr>
          <p:cNvGraphicFramePr>
            <a:graphicFrameLocks/>
          </p:cNvGraphicFramePr>
          <p:nvPr>
            <p:extLst>
              <p:ext uri="{D42A27DB-BD31-4B8C-83A1-F6EECF244321}">
                <p14:modId xmlns:p14="http://schemas.microsoft.com/office/powerpoint/2010/main" val="3494649504"/>
              </p:ext>
            </p:extLst>
          </p:nvPr>
        </p:nvGraphicFramePr>
        <p:xfrm>
          <a:off x="0" y="7101408"/>
          <a:ext cx="8645525" cy="338613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1D6C24EE-4C04-4634-9BAE-D0274916B8E9}"/>
              </a:ext>
            </a:extLst>
          </p:cNvPr>
          <p:cNvGraphicFramePr>
            <a:graphicFrameLocks/>
          </p:cNvGraphicFramePr>
          <p:nvPr>
            <p:extLst>
              <p:ext uri="{D42A27DB-BD31-4B8C-83A1-F6EECF244321}">
                <p14:modId xmlns:p14="http://schemas.microsoft.com/office/powerpoint/2010/main" val="3464531852"/>
              </p:ext>
            </p:extLst>
          </p:nvPr>
        </p:nvGraphicFramePr>
        <p:xfrm>
          <a:off x="436613" y="2107228"/>
          <a:ext cx="8208912" cy="45007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1098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7E1991E-3612-48C7-9974-B1CF24D1B2D2}"/>
              </a:ext>
            </a:extLst>
          </p:cNvPr>
          <p:cNvSpPr>
            <a:spLocks noGrp="1"/>
          </p:cNvSpPr>
          <p:nvPr>
            <p:ph type="body" sz="quarter" idx="11"/>
          </p:nvPr>
        </p:nvSpPr>
        <p:spPr>
          <a:xfrm>
            <a:off x="0" y="1796461"/>
            <a:ext cx="7380312" cy="288925"/>
          </a:xfrm>
        </p:spPr>
        <p:txBody>
          <a:bodyPr/>
          <a:lstStyle/>
          <a:p>
            <a:r>
              <a:rPr lang="en-AU" dirty="0"/>
              <a:t>CVC Surface Routine Water Quality Monitoring (LDP1 Monthly)</a:t>
            </a:r>
          </a:p>
        </p:txBody>
      </p:sp>
      <p:sp>
        <p:nvSpPr>
          <p:cNvPr id="4" name="Slide Number Placeholder 3">
            <a:extLst>
              <a:ext uri="{FF2B5EF4-FFF2-40B4-BE49-F238E27FC236}">
                <a16:creationId xmlns:a16="http://schemas.microsoft.com/office/drawing/2014/main" id="{192C6055-FC88-4961-BD69-873234A6242D}"/>
              </a:ext>
            </a:extLst>
          </p:cNvPr>
          <p:cNvSpPr>
            <a:spLocks noGrp="1"/>
          </p:cNvSpPr>
          <p:nvPr>
            <p:ph type="sldNum" sz="quarter" idx="13"/>
          </p:nvPr>
        </p:nvSpPr>
        <p:spPr/>
        <p:txBody>
          <a:bodyPr/>
          <a:lstStyle/>
          <a:p>
            <a:fld id="{23EBDAD2-BC3A-46D3-8D26-1C6729DFF8D5}" type="slidenum">
              <a:rPr lang="en-AU" smtClean="0"/>
              <a:pPr/>
              <a:t>16</a:t>
            </a:fld>
            <a:endParaRPr lang="en-AU" dirty="0"/>
          </a:p>
        </p:txBody>
      </p:sp>
      <p:graphicFrame>
        <p:nvGraphicFramePr>
          <p:cNvPr id="5" name="Chart Placeholder 4">
            <a:extLst>
              <a:ext uri="{FF2B5EF4-FFF2-40B4-BE49-F238E27FC236}">
                <a16:creationId xmlns:a16="http://schemas.microsoft.com/office/drawing/2014/main" id="{3D3D2FE4-38D4-486B-8357-8F2743EFE2DF}"/>
              </a:ext>
            </a:extLst>
          </p:cNvPr>
          <p:cNvGraphicFramePr>
            <a:graphicFrameLocks noGrp="1"/>
          </p:cNvGraphicFramePr>
          <p:nvPr>
            <p:ph type="chart" sz="quarter" idx="4294967295"/>
            <p:extLst>
              <p:ext uri="{D42A27DB-BD31-4B8C-83A1-F6EECF244321}">
                <p14:modId xmlns:p14="http://schemas.microsoft.com/office/powerpoint/2010/main" val="3200061837"/>
              </p:ext>
            </p:extLst>
          </p:nvPr>
        </p:nvGraphicFramePr>
        <p:xfrm>
          <a:off x="299827" y="2270951"/>
          <a:ext cx="8544346" cy="2480197"/>
        </p:xfrm>
        <a:graphic>
          <a:graphicData uri="http://schemas.openxmlformats.org/drawingml/2006/table">
            <a:tbl>
              <a:tblPr firstRow="1" bandRow="1">
                <a:tableStyleId>{5C22544A-7EE6-4342-B048-85BDC9FD1C3A}</a:tableStyleId>
              </a:tblPr>
              <a:tblGrid>
                <a:gridCol w="2090266">
                  <a:extLst>
                    <a:ext uri="{9D8B030D-6E8A-4147-A177-3AD203B41FA5}">
                      <a16:colId xmlns:a16="http://schemas.microsoft.com/office/drawing/2014/main" val="20000"/>
                    </a:ext>
                  </a:extLst>
                </a:gridCol>
                <a:gridCol w="2811088">
                  <a:extLst>
                    <a:ext uri="{9D8B030D-6E8A-4147-A177-3AD203B41FA5}">
                      <a16:colId xmlns:a16="http://schemas.microsoft.com/office/drawing/2014/main" val="2363532471"/>
                    </a:ext>
                  </a:extLst>
                </a:gridCol>
                <a:gridCol w="1243027">
                  <a:extLst>
                    <a:ext uri="{9D8B030D-6E8A-4147-A177-3AD203B41FA5}">
                      <a16:colId xmlns:a16="http://schemas.microsoft.com/office/drawing/2014/main" val="20011"/>
                    </a:ext>
                  </a:extLst>
                </a:gridCol>
                <a:gridCol w="1205245">
                  <a:extLst>
                    <a:ext uri="{9D8B030D-6E8A-4147-A177-3AD203B41FA5}">
                      <a16:colId xmlns:a16="http://schemas.microsoft.com/office/drawing/2014/main" val="20012"/>
                    </a:ext>
                  </a:extLst>
                </a:gridCol>
                <a:gridCol w="1194720">
                  <a:extLst>
                    <a:ext uri="{9D8B030D-6E8A-4147-A177-3AD203B41FA5}">
                      <a16:colId xmlns:a16="http://schemas.microsoft.com/office/drawing/2014/main" val="428513689"/>
                    </a:ext>
                  </a:extLst>
                </a:gridCol>
              </a:tblGrid>
              <a:tr h="653993">
                <a:tc>
                  <a:txBody>
                    <a:bodyPr/>
                    <a:lstStyle/>
                    <a:p>
                      <a:pPr algn="ctr" rtl="0" fontAlgn="ctr"/>
                      <a:r>
                        <a:rPr lang="en-US" sz="1600" b="1" i="0" u="none" strike="noStrike" dirty="0">
                          <a:solidFill>
                            <a:schemeClr val="bg1"/>
                          </a:solidFill>
                          <a:effectLst/>
                          <a:latin typeface="Calibri"/>
                        </a:rPr>
                        <a:t>LDP1</a:t>
                      </a:r>
                      <a:endParaRPr lang="en-AU" sz="1600" b="1" i="0" u="none" strike="noStrike" dirty="0">
                        <a:solidFill>
                          <a:schemeClr val="bg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en-US" sz="1600" b="1" i="0" u="none" strike="noStrike" dirty="0">
                          <a:solidFill>
                            <a:schemeClr val="bg1"/>
                          </a:solidFill>
                          <a:effectLst/>
                          <a:latin typeface="Calibri"/>
                        </a:rPr>
                        <a:t>Limits</a:t>
                      </a:r>
                      <a:endParaRPr lang="en-AU" sz="1600" b="1" i="0" u="none" strike="noStrike" dirty="0">
                        <a:solidFill>
                          <a:schemeClr val="bg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white"/>
                          </a:solidFill>
                          <a:effectLst/>
                          <a:uLnTx/>
                          <a:uFillTx/>
                          <a:latin typeface="Calibri"/>
                          <a:ea typeface="+mn-ea"/>
                          <a:cs typeface="+mn-cs"/>
                        </a:rPr>
                        <a:t>Nov - 2025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white"/>
                          </a:solidFill>
                          <a:effectLst/>
                          <a:uLnTx/>
                          <a:uFillTx/>
                          <a:latin typeface="Calibri"/>
                          <a:ea typeface="+mn-ea"/>
                          <a:cs typeface="+mn-cs"/>
                        </a:rPr>
                        <a:t>Dec - 2025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en-AU" sz="1600" b="1" i="0" u="none" strike="noStrike" dirty="0">
                          <a:solidFill>
                            <a:schemeClr val="bg1"/>
                          </a:solidFill>
                          <a:effectLst/>
                          <a:latin typeface="Calibri"/>
                        </a:rPr>
                        <a:t>Jan - 2026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46870">
                <a:tc>
                  <a:txBody>
                    <a:bodyPr/>
                    <a:lstStyle/>
                    <a:p>
                      <a:pPr algn="ctr" rtl="0" fontAlgn="ctr">
                        <a:spcBef>
                          <a:spcPts val="300"/>
                        </a:spcBef>
                        <a:spcAft>
                          <a:spcPts val="300"/>
                        </a:spcAft>
                      </a:pPr>
                      <a:r>
                        <a:rPr lang="en-AU" sz="1600" b="1" u="none" strike="noStrike" dirty="0">
                          <a:effectLst/>
                        </a:rPr>
                        <a:t>pH</a:t>
                      </a:r>
                      <a:br>
                        <a:rPr lang="en-AU" sz="1600" b="1" u="none" strike="noStrike" dirty="0">
                          <a:effectLst/>
                        </a:rPr>
                      </a:br>
                      <a:r>
                        <a:rPr lang="en-AU" sz="1600" b="1" u="none" strike="noStrike" dirty="0">
                          <a:effectLst/>
                        </a:rPr>
                        <a:t>(pH Units)</a:t>
                      </a:r>
                      <a:endParaRPr lang="en-AU" sz="1600" b="1"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1600" b="1" i="0" u="none" strike="noStrike" dirty="0">
                          <a:solidFill>
                            <a:schemeClr val="tx1"/>
                          </a:solidFill>
                          <a:effectLst/>
                          <a:latin typeface="Calibri"/>
                        </a:rPr>
                        <a:t>6.5-8.5</a:t>
                      </a:r>
                      <a:endParaRPr lang="en-AU" sz="1600" b="1" i="0" u="none" strike="noStrike" dirty="0">
                        <a:solidFill>
                          <a:schemeClr val="tx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 latinLnBrk="0" hangingPunct="1">
                        <a:buNone/>
                      </a:pPr>
                      <a:r>
                        <a:rPr lang="en-AU" sz="2000" b="1" i="0" u="none" strike="noStrike" kern="1200" dirty="0">
                          <a:solidFill>
                            <a:schemeClr val="accent4">
                              <a:lumMod val="75000"/>
                            </a:schemeClr>
                          </a:solidFill>
                          <a:effectLst/>
                          <a:latin typeface="Calibri" panose="020F0502020204030204" pitchFamily="34" charset="0"/>
                          <a:ea typeface="+mn-ea"/>
                          <a:cs typeface="+mn-cs"/>
                        </a:rPr>
                        <a:t>7.76</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 latinLnBrk="0" hangingPunct="1">
                        <a:buNone/>
                      </a:pPr>
                      <a:r>
                        <a:rPr lang="en-AU" sz="2000" b="1" i="0" u="none" strike="noStrike" kern="1200" dirty="0">
                          <a:solidFill>
                            <a:schemeClr val="accent4">
                              <a:lumMod val="75000"/>
                            </a:schemeClr>
                          </a:solidFill>
                          <a:effectLst/>
                          <a:latin typeface="Calibri" panose="020F0502020204030204" pitchFamily="34" charset="0"/>
                          <a:ea typeface="+mn-ea"/>
                          <a:cs typeface="+mn-cs"/>
                        </a:rPr>
                        <a:t>7.8</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 latinLnBrk="0" hangingPunct="1">
                        <a:buNone/>
                      </a:pPr>
                      <a:r>
                        <a:rPr lang="en-AU" sz="2000" b="1" i="0" u="none" strike="noStrike" kern="1200" dirty="0">
                          <a:solidFill>
                            <a:schemeClr val="accent4">
                              <a:lumMod val="75000"/>
                            </a:schemeClr>
                          </a:solidFill>
                          <a:effectLst/>
                          <a:latin typeface="Calibri" panose="020F0502020204030204" pitchFamily="34" charset="0"/>
                          <a:ea typeface="+mn-ea"/>
                          <a:cs typeface="+mn-cs"/>
                        </a:rPr>
                        <a:t>7.8</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77266">
                <a:tc>
                  <a:txBody>
                    <a:bodyPr/>
                    <a:lstStyle/>
                    <a:p>
                      <a:pPr algn="ctr" rtl="0" fontAlgn="ctr">
                        <a:spcBef>
                          <a:spcPts val="300"/>
                        </a:spcBef>
                        <a:spcAft>
                          <a:spcPts val="300"/>
                        </a:spcAft>
                      </a:pPr>
                      <a:r>
                        <a:rPr lang="en-AU" sz="1600" b="1" u="none" strike="noStrike" dirty="0">
                          <a:effectLst/>
                        </a:rPr>
                        <a:t>Total Suspended Solids</a:t>
                      </a:r>
                      <a:br>
                        <a:rPr lang="en-AU" sz="1600" b="1" u="none" strike="noStrike" dirty="0">
                          <a:effectLst/>
                        </a:rPr>
                      </a:br>
                      <a:r>
                        <a:rPr lang="en-AU" sz="1600" b="1" u="none" strike="noStrike" dirty="0">
                          <a:effectLst/>
                        </a:rPr>
                        <a:t>(mg/L)</a:t>
                      </a:r>
                      <a:endParaRPr lang="en-AU" sz="1600" b="1"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1600" b="1" i="0" u="none" strike="noStrike" dirty="0">
                          <a:solidFill>
                            <a:schemeClr val="tx1"/>
                          </a:solidFill>
                          <a:effectLst/>
                          <a:latin typeface="Calibri"/>
                        </a:rPr>
                        <a:t>50</a:t>
                      </a:r>
                      <a:endParaRPr lang="en-AU" sz="1600" b="1" i="0" u="none" strike="noStrike" dirty="0">
                        <a:solidFill>
                          <a:schemeClr val="tx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 latinLnBrk="0" hangingPunct="1">
                        <a:buNone/>
                      </a:pPr>
                      <a:r>
                        <a:rPr lang="en-AU" sz="2000" b="1" i="0" u="none" strike="noStrike" kern="1200" dirty="0">
                          <a:solidFill>
                            <a:schemeClr val="accent4">
                              <a:lumMod val="75000"/>
                            </a:schemeClr>
                          </a:solidFill>
                          <a:effectLst/>
                          <a:latin typeface="Calibri" panose="020F0502020204030204" pitchFamily="34" charset="0"/>
                          <a:ea typeface="+mn-ea"/>
                          <a:cs typeface="+mn-cs"/>
                        </a:rPr>
                        <a:t>12</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 latinLnBrk="0" hangingPunct="1">
                        <a:buNone/>
                      </a:pPr>
                      <a:r>
                        <a:rPr lang="en-AU" sz="2000" b="1" i="0" u="none" strike="noStrike" kern="1200" dirty="0">
                          <a:solidFill>
                            <a:schemeClr val="accent4">
                              <a:lumMod val="75000"/>
                            </a:schemeClr>
                          </a:solidFill>
                          <a:effectLst/>
                          <a:latin typeface="Calibri" panose="020F0502020204030204" pitchFamily="34" charset="0"/>
                          <a:ea typeface="+mn-ea"/>
                          <a:cs typeface="+mn-cs"/>
                        </a:rPr>
                        <a:t>14</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0" eaLnBrk="1" fontAlgn="b" latinLnBrk="0" hangingPunct="1">
                        <a:buNone/>
                      </a:pPr>
                      <a:r>
                        <a:rPr lang="en-AU" sz="2000" b="1" i="0" u="none" strike="noStrike" kern="1200" dirty="0">
                          <a:solidFill>
                            <a:schemeClr val="accent4">
                              <a:lumMod val="75000"/>
                            </a:schemeClr>
                          </a:solidFill>
                          <a:effectLst/>
                          <a:latin typeface="Calibri" panose="020F0502020204030204" pitchFamily="34" charset="0"/>
                          <a:ea typeface="+mn-ea"/>
                          <a:cs typeface="+mn-cs"/>
                        </a:rPr>
                        <a:t>16</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64704931"/>
                  </a:ext>
                </a:extLst>
              </a:tr>
              <a:tr h="602068">
                <a:tc>
                  <a:txBody>
                    <a:bodyPr/>
                    <a:lstStyle/>
                    <a:p>
                      <a:pPr algn="ctr" rtl="0" fontAlgn="ctr">
                        <a:spcBef>
                          <a:spcPts val="300"/>
                        </a:spcBef>
                        <a:spcAft>
                          <a:spcPts val="300"/>
                        </a:spcAft>
                      </a:pPr>
                      <a:r>
                        <a:rPr lang="en-AU" sz="1600" b="1" i="0" u="none" strike="noStrike" dirty="0">
                          <a:solidFill>
                            <a:srgbClr val="000000"/>
                          </a:solidFill>
                          <a:effectLst/>
                          <a:latin typeface="Calibri"/>
                        </a:rPr>
                        <a:t>Oil and Grease (mg/L)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AU" sz="1600" b="1" i="0" u="none" strike="noStrike" dirty="0">
                          <a:solidFill>
                            <a:schemeClr val="tx1"/>
                          </a:solidFill>
                          <a:effectLst/>
                          <a:latin typeface="Calibri"/>
                        </a:rPr>
                        <a:t>10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AU" sz="2000" b="1" i="0" u="none" strike="noStrike" dirty="0">
                          <a:solidFill>
                            <a:schemeClr val="accent4">
                              <a:lumMod val="75000"/>
                            </a:schemeClr>
                          </a:solidFill>
                          <a:effectLst/>
                          <a:latin typeface="Calibri" panose="020F0502020204030204" pitchFamily="34" charset="0"/>
                        </a:rPr>
                        <a:t>&lt;5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AU" sz="2000" b="1" i="0" u="none" strike="noStrike" dirty="0">
                          <a:solidFill>
                            <a:schemeClr val="accent4">
                              <a:lumMod val="75000"/>
                            </a:schemeClr>
                          </a:solidFill>
                          <a:effectLst/>
                          <a:latin typeface="Calibri" panose="020F0502020204030204" pitchFamily="34" charset="0"/>
                        </a:rPr>
                        <a:t>&lt;5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000" b="1" i="0" u="none" strike="noStrike" kern="1200" dirty="0">
                          <a:solidFill>
                            <a:schemeClr val="accent4">
                              <a:lumMod val="75000"/>
                            </a:schemeClr>
                          </a:solidFill>
                          <a:effectLst/>
                          <a:latin typeface="Calibri" panose="020F0502020204030204" pitchFamily="34" charset="0"/>
                          <a:ea typeface="+mn-ea"/>
                          <a:cs typeface="+mn-cs"/>
                        </a:rPr>
                        <a:t>&lt;5</a:t>
                      </a:r>
                      <a:endParaRPr lang="en-AU" sz="2000" b="1" i="0" u="none" strike="noStrike" kern="1200" dirty="0">
                        <a:solidFill>
                          <a:schemeClr val="accent4">
                            <a:lumMod val="75000"/>
                          </a:schemeClr>
                        </a:solidFill>
                        <a:effectLst/>
                        <a:latin typeface="Calibri" panose="020F0502020204030204" pitchFamily="34" charset="0"/>
                        <a:ea typeface="+mn-ea"/>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27901264"/>
                  </a:ext>
                </a:extLst>
              </a:tr>
            </a:tbl>
          </a:graphicData>
        </a:graphic>
      </p:graphicFrame>
      <p:sp>
        <p:nvSpPr>
          <p:cNvPr id="7" name="Text Placeholder 1">
            <a:extLst>
              <a:ext uri="{FF2B5EF4-FFF2-40B4-BE49-F238E27FC236}">
                <a16:creationId xmlns:a16="http://schemas.microsoft.com/office/drawing/2014/main" id="{5C1C15D3-B085-432C-8BAF-795AB702CED6}"/>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Tree>
    <p:extLst>
      <p:ext uri="{BB962C8B-B14F-4D97-AF65-F5344CB8AC3E}">
        <p14:creationId xmlns:p14="http://schemas.microsoft.com/office/powerpoint/2010/main" val="2857166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DED9B0A1-DAF1-4B3A-8FFE-45F56A30C624}"/>
              </a:ext>
            </a:extLst>
          </p:cNvPr>
          <p:cNvSpPr>
            <a:spLocks noGrp="1"/>
          </p:cNvSpPr>
          <p:nvPr>
            <p:ph type="body" sz="quarter" idx="11"/>
          </p:nvPr>
        </p:nvSpPr>
        <p:spPr>
          <a:xfrm>
            <a:off x="71104" y="1791922"/>
            <a:ext cx="7272808" cy="288925"/>
          </a:xfrm>
        </p:spPr>
        <p:txBody>
          <a:bodyPr/>
          <a:lstStyle/>
          <a:p>
            <a:r>
              <a:rPr lang="en-AU" dirty="0"/>
              <a:t>MC Surface Water Daily Discharge Volume and Rainfall Volumes</a:t>
            </a:r>
          </a:p>
        </p:txBody>
      </p:sp>
      <p:sp>
        <p:nvSpPr>
          <p:cNvPr id="4" name="Slide Number Placeholder 3"/>
          <p:cNvSpPr>
            <a:spLocks noGrp="1"/>
          </p:cNvSpPr>
          <p:nvPr>
            <p:ph type="sldNum" sz="quarter" idx="13"/>
          </p:nvPr>
        </p:nvSpPr>
        <p:spPr>
          <a:xfrm>
            <a:off x="8532440" y="6288203"/>
            <a:ext cx="405408" cy="365125"/>
          </a:xfrm>
        </p:spPr>
        <p:txBody>
          <a:bodyPr/>
          <a:lstStyle/>
          <a:p>
            <a:fld id="{23EBDAD2-BC3A-46D3-8D26-1C6729DFF8D5}" type="slidenum">
              <a:rPr lang="en-AU" smtClean="0"/>
              <a:pPr/>
              <a:t>17</a:t>
            </a:fld>
            <a:endParaRPr lang="en-AU" dirty="0"/>
          </a:p>
        </p:txBody>
      </p:sp>
      <p:sp>
        <p:nvSpPr>
          <p:cNvPr id="6" name="Text Placeholder 1">
            <a:extLst>
              <a:ext uri="{FF2B5EF4-FFF2-40B4-BE49-F238E27FC236}">
                <a16:creationId xmlns:a16="http://schemas.microsoft.com/office/drawing/2014/main" id="{046C9829-298B-4928-A32B-41C343952E0E}"/>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graphicFrame>
        <p:nvGraphicFramePr>
          <p:cNvPr id="3" name="Chart 2">
            <a:extLst>
              <a:ext uri="{FF2B5EF4-FFF2-40B4-BE49-F238E27FC236}">
                <a16:creationId xmlns:a16="http://schemas.microsoft.com/office/drawing/2014/main" id="{DCA66B5B-AA6F-4F7E-AFCD-4AA267672426}"/>
              </a:ext>
            </a:extLst>
          </p:cNvPr>
          <p:cNvGraphicFramePr>
            <a:graphicFrameLocks/>
          </p:cNvGraphicFramePr>
          <p:nvPr>
            <p:extLst>
              <p:ext uri="{D42A27DB-BD31-4B8C-83A1-F6EECF244321}">
                <p14:modId xmlns:p14="http://schemas.microsoft.com/office/powerpoint/2010/main" val="3657746427"/>
              </p:ext>
            </p:extLst>
          </p:nvPr>
        </p:nvGraphicFramePr>
        <p:xfrm>
          <a:off x="240351" y="2118321"/>
          <a:ext cx="8398296" cy="450080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20568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5A9FA2A9-96F4-4874-934F-C425E0274A4F}"/>
              </a:ext>
            </a:extLst>
          </p:cNvPr>
          <p:cNvSpPr>
            <a:spLocks noGrp="1"/>
          </p:cNvSpPr>
          <p:nvPr>
            <p:ph type="body" sz="quarter" idx="11"/>
          </p:nvPr>
        </p:nvSpPr>
        <p:spPr>
          <a:xfrm>
            <a:off x="107504" y="1744638"/>
            <a:ext cx="6624638" cy="288925"/>
          </a:xfrm>
        </p:spPr>
        <p:txBody>
          <a:bodyPr/>
          <a:lstStyle/>
          <a:p>
            <a:r>
              <a:rPr lang="en-AU" dirty="0"/>
              <a:t>MC Surface Water Quality Monitoring</a:t>
            </a:r>
          </a:p>
          <a:p>
            <a:endParaRPr lang="en-AU" dirty="0"/>
          </a:p>
        </p:txBody>
      </p:sp>
      <p:sp>
        <p:nvSpPr>
          <p:cNvPr id="4" name="Slide Number Placeholder 3">
            <a:extLst>
              <a:ext uri="{FF2B5EF4-FFF2-40B4-BE49-F238E27FC236}">
                <a16:creationId xmlns:a16="http://schemas.microsoft.com/office/drawing/2014/main" id="{E2E5E902-8380-4D67-8F9D-CCA3A4C461F8}"/>
              </a:ext>
            </a:extLst>
          </p:cNvPr>
          <p:cNvSpPr>
            <a:spLocks noGrp="1"/>
          </p:cNvSpPr>
          <p:nvPr>
            <p:ph type="sldNum" sz="quarter" idx="13"/>
          </p:nvPr>
        </p:nvSpPr>
        <p:spPr/>
        <p:txBody>
          <a:bodyPr/>
          <a:lstStyle/>
          <a:p>
            <a:fld id="{23EBDAD2-BC3A-46D3-8D26-1C6729DFF8D5}" type="slidenum">
              <a:rPr lang="en-AU" smtClean="0"/>
              <a:pPr/>
              <a:t>18</a:t>
            </a:fld>
            <a:endParaRPr lang="en-AU" dirty="0"/>
          </a:p>
        </p:txBody>
      </p:sp>
      <p:graphicFrame>
        <p:nvGraphicFramePr>
          <p:cNvPr id="5" name="Table 4">
            <a:extLst>
              <a:ext uri="{FF2B5EF4-FFF2-40B4-BE49-F238E27FC236}">
                <a16:creationId xmlns:a16="http://schemas.microsoft.com/office/drawing/2014/main" id="{860AFC6C-1095-47AE-801D-C25D2C576DBA}"/>
              </a:ext>
            </a:extLst>
          </p:cNvPr>
          <p:cNvGraphicFramePr>
            <a:graphicFrameLocks noGrp="1"/>
          </p:cNvGraphicFramePr>
          <p:nvPr>
            <p:extLst>
              <p:ext uri="{D42A27DB-BD31-4B8C-83A1-F6EECF244321}">
                <p14:modId xmlns:p14="http://schemas.microsoft.com/office/powerpoint/2010/main" val="1568743652"/>
              </p:ext>
            </p:extLst>
          </p:nvPr>
        </p:nvGraphicFramePr>
        <p:xfrm>
          <a:off x="467544" y="2221582"/>
          <a:ext cx="8064895" cy="4227355"/>
        </p:xfrm>
        <a:graphic>
          <a:graphicData uri="http://schemas.openxmlformats.org/drawingml/2006/table">
            <a:tbl>
              <a:tblPr firstRow="1" bandRow="1">
                <a:tableStyleId>{5C22544A-7EE6-4342-B048-85BDC9FD1C3A}</a:tableStyleId>
              </a:tblPr>
              <a:tblGrid>
                <a:gridCol w="1582830">
                  <a:extLst>
                    <a:ext uri="{9D8B030D-6E8A-4147-A177-3AD203B41FA5}">
                      <a16:colId xmlns:a16="http://schemas.microsoft.com/office/drawing/2014/main" val="20000"/>
                    </a:ext>
                  </a:extLst>
                </a:gridCol>
                <a:gridCol w="1356711">
                  <a:extLst>
                    <a:ext uri="{9D8B030D-6E8A-4147-A177-3AD203B41FA5}">
                      <a16:colId xmlns:a16="http://schemas.microsoft.com/office/drawing/2014/main" val="1482878099"/>
                    </a:ext>
                  </a:extLst>
                </a:gridCol>
                <a:gridCol w="1615509">
                  <a:extLst>
                    <a:ext uri="{9D8B030D-6E8A-4147-A177-3AD203B41FA5}">
                      <a16:colId xmlns:a16="http://schemas.microsoft.com/office/drawing/2014/main" val="20011"/>
                    </a:ext>
                  </a:extLst>
                </a:gridCol>
                <a:gridCol w="1708143">
                  <a:extLst>
                    <a:ext uri="{9D8B030D-6E8A-4147-A177-3AD203B41FA5}">
                      <a16:colId xmlns:a16="http://schemas.microsoft.com/office/drawing/2014/main" val="20012"/>
                    </a:ext>
                  </a:extLst>
                </a:gridCol>
                <a:gridCol w="1801702">
                  <a:extLst>
                    <a:ext uri="{9D8B030D-6E8A-4147-A177-3AD203B41FA5}">
                      <a16:colId xmlns:a16="http://schemas.microsoft.com/office/drawing/2014/main" val="1900813977"/>
                    </a:ext>
                  </a:extLst>
                </a:gridCol>
              </a:tblGrid>
              <a:tr h="1405678">
                <a:tc>
                  <a:txBody>
                    <a:bodyPr/>
                    <a:lstStyle/>
                    <a:p>
                      <a:pPr algn="ctr" rtl="0" fontAlgn="ctr"/>
                      <a:r>
                        <a:rPr lang="en-US" sz="2000" b="1" i="0" u="none" strike="noStrike" dirty="0">
                          <a:solidFill>
                            <a:schemeClr val="bg1"/>
                          </a:solidFill>
                          <a:effectLst/>
                          <a:latin typeface="Calibri"/>
                        </a:rPr>
                        <a:t>LDP1</a:t>
                      </a:r>
                      <a:endParaRPr lang="en-AU" sz="2000" b="1" i="0" u="none" strike="noStrike" dirty="0">
                        <a:solidFill>
                          <a:schemeClr val="bg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en-US" sz="2000" b="1" i="0" u="none" strike="noStrike" dirty="0">
                          <a:solidFill>
                            <a:schemeClr val="bg1"/>
                          </a:solidFill>
                          <a:effectLst/>
                          <a:latin typeface="Calibri"/>
                        </a:rPr>
                        <a:t>Limits</a:t>
                      </a:r>
                      <a:endParaRPr lang="en-AU" sz="2000" b="1" i="0" u="none" strike="noStrike" dirty="0">
                        <a:solidFill>
                          <a:schemeClr val="bg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white"/>
                          </a:solidFill>
                          <a:effectLst/>
                          <a:uLnTx/>
                          <a:uFillTx/>
                          <a:latin typeface="Calibri"/>
                          <a:ea typeface="+mn-ea"/>
                          <a:cs typeface="+mn-cs"/>
                        </a:rPr>
                        <a:t>Nov - 2025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white"/>
                          </a:solidFill>
                          <a:effectLst/>
                          <a:uLnTx/>
                          <a:uFillTx/>
                          <a:latin typeface="Calibri"/>
                          <a:ea typeface="+mn-ea"/>
                          <a:cs typeface="+mn-cs"/>
                        </a:rPr>
                        <a:t>Dec - 2025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r>
                        <a:rPr lang="en-AU" sz="1600" b="1" i="0" u="none" strike="noStrike" dirty="0">
                          <a:solidFill>
                            <a:schemeClr val="bg1"/>
                          </a:solidFill>
                          <a:effectLst/>
                          <a:latin typeface="Calibri"/>
                        </a:rPr>
                        <a:t>Jan - 2026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207297">
                <a:tc>
                  <a:txBody>
                    <a:bodyPr/>
                    <a:lstStyle/>
                    <a:p>
                      <a:pPr algn="ctr" rtl="0" fontAlgn="ctr">
                        <a:spcBef>
                          <a:spcPts val="300"/>
                        </a:spcBef>
                        <a:spcAft>
                          <a:spcPts val="300"/>
                        </a:spcAft>
                      </a:pPr>
                      <a:r>
                        <a:rPr lang="en-AU" sz="2000" b="1" u="none" strike="noStrike" dirty="0">
                          <a:effectLst/>
                        </a:rPr>
                        <a:t>Oil &amp; Grease</a:t>
                      </a:r>
                      <a:br>
                        <a:rPr lang="en-AU" sz="2000" b="1" u="none" strike="noStrike" dirty="0">
                          <a:effectLst/>
                        </a:rPr>
                      </a:br>
                      <a:r>
                        <a:rPr lang="en-AU" sz="2000" b="1" u="none" strike="noStrike" dirty="0">
                          <a:effectLst/>
                        </a:rPr>
                        <a:t>mg/L</a:t>
                      </a:r>
                      <a:endParaRPr lang="en-AU" sz="2000" b="1"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chemeClr val="tx1"/>
                          </a:solidFill>
                          <a:effectLst/>
                          <a:latin typeface="Calibri"/>
                        </a:rPr>
                        <a:t>10</a:t>
                      </a:r>
                      <a:endParaRPr lang="en-AU" sz="2000" b="1" i="0" u="none" strike="noStrike" dirty="0">
                        <a:solidFill>
                          <a:schemeClr val="tx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chemeClr val="accent4">
                              <a:lumMod val="75000"/>
                            </a:schemeClr>
                          </a:solidFill>
                          <a:effectLst/>
                          <a:latin typeface="Calibri"/>
                        </a:rPr>
                        <a:t>&lt;5</a:t>
                      </a:r>
                      <a:endParaRPr lang="en-AU" sz="2000" b="1" i="0" u="none" strike="noStrike" dirty="0">
                        <a:solidFill>
                          <a:schemeClr val="accent4">
                            <a:lumMod val="75000"/>
                          </a:schemeClr>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300"/>
                        </a:spcBef>
                        <a:spcAft>
                          <a:spcPts val="300"/>
                        </a:spcAft>
                        <a:buClrTx/>
                        <a:buSzTx/>
                        <a:buFontTx/>
                        <a:buNone/>
                        <a:tabLst/>
                        <a:defRPr/>
                      </a:pPr>
                      <a:r>
                        <a:rPr lang="en-US" sz="2000" b="1" i="0" u="none" strike="noStrike" dirty="0">
                          <a:solidFill>
                            <a:schemeClr val="accent4">
                              <a:lumMod val="75000"/>
                            </a:schemeClr>
                          </a:solidFill>
                          <a:effectLst/>
                          <a:latin typeface="+mn-lt"/>
                        </a:rPr>
                        <a:t>&lt;5</a:t>
                      </a:r>
                      <a:endParaRPr lang="en-AU" sz="2000" b="1" i="0" u="none" strike="noStrike" dirty="0">
                        <a:solidFill>
                          <a:schemeClr val="accent4">
                            <a:lumMod val="75000"/>
                          </a:schemeClr>
                        </a:solidFill>
                        <a:effectLst/>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300"/>
                        </a:spcBef>
                        <a:spcAft>
                          <a:spcPts val="300"/>
                        </a:spcAft>
                        <a:buClrTx/>
                        <a:buSzTx/>
                        <a:buFontTx/>
                        <a:buNone/>
                        <a:tabLst/>
                        <a:defRPr/>
                      </a:pPr>
                      <a:r>
                        <a:rPr lang="en-US" sz="2000" b="1" i="0" u="none" strike="noStrike" dirty="0">
                          <a:solidFill>
                            <a:schemeClr val="accent4">
                              <a:lumMod val="75000"/>
                            </a:schemeClr>
                          </a:solidFill>
                          <a:effectLst/>
                          <a:latin typeface="+mn-lt"/>
                        </a:rPr>
                        <a:t>&lt;5</a:t>
                      </a:r>
                      <a:endParaRPr lang="en-AU" sz="2000" b="1" i="0" u="none" strike="noStrike" dirty="0">
                        <a:solidFill>
                          <a:schemeClr val="accent4">
                            <a:lumMod val="75000"/>
                          </a:schemeClr>
                        </a:solidFill>
                        <a:effectLst/>
                        <a:latin typeface="+mn-l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87208">
                <a:tc>
                  <a:txBody>
                    <a:bodyPr/>
                    <a:lstStyle/>
                    <a:p>
                      <a:pPr algn="ctr" rtl="0" fontAlgn="ctr">
                        <a:spcBef>
                          <a:spcPts val="300"/>
                        </a:spcBef>
                        <a:spcAft>
                          <a:spcPts val="300"/>
                        </a:spcAft>
                      </a:pPr>
                      <a:r>
                        <a:rPr lang="en-AU" sz="2000" b="1" u="none" strike="noStrike" dirty="0">
                          <a:effectLst/>
                        </a:rPr>
                        <a:t>TSS</a:t>
                      </a:r>
                    </a:p>
                    <a:p>
                      <a:pPr algn="ctr" rtl="0" fontAlgn="ctr">
                        <a:spcBef>
                          <a:spcPts val="300"/>
                        </a:spcBef>
                        <a:spcAft>
                          <a:spcPts val="300"/>
                        </a:spcAft>
                      </a:pPr>
                      <a:r>
                        <a:rPr lang="en-AU" sz="2000" b="1" i="0" u="none" strike="noStrike" dirty="0">
                          <a:solidFill>
                            <a:srgbClr val="000000"/>
                          </a:solidFill>
                          <a:effectLst/>
                          <a:latin typeface="Calibri"/>
                        </a:rPr>
                        <a:t>mg/L</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chemeClr val="tx1"/>
                          </a:solidFill>
                          <a:effectLst/>
                          <a:latin typeface="Calibri"/>
                        </a:rPr>
                        <a:t>50</a:t>
                      </a:r>
                      <a:endParaRPr lang="en-AU" sz="2000" b="1" i="0" u="none" strike="noStrike" dirty="0">
                        <a:solidFill>
                          <a:schemeClr val="tx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buNone/>
                      </a:pPr>
                      <a:r>
                        <a:rPr lang="en-AU" sz="2000" b="1" i="0" u="none" strike="noStrike" kern="1200" dirty="0">
                          <a:solidFill>
                            <a:schemeClr val="accent4">
                              <a:lumMod val="75000"/>
                            </a:schemeClr>
                          </a:solidFill>
                          <a:effectLst/>
                          <a:latin typeface="+mn-lt"/>
                          <a:ea typeface="+mn-ea"/>
                          <a:cs typeface="+mn-cs"/>
                        </a:rPr>
                        <a:t>37</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buNone/>
                      </a:pPr>
                      <a:r>
                        <a:rPr lang="en-AU" sz="2000" b="1" i="0" u="none" strike="noStrike" kern="1200" dirty="0">
                          <a:solidFill>
                            <a:schemeClr val="accent4">
                              <a:lumMod val="75000"/>
                            </a:schemeClr>
                          </a:solidFill>
                          <a:effectLst/>
                          <a:latin typeface="+mn-lt"/>
                          <a:ea typeface="+mn-ea"/>
                          <a:cs typeface="+mn-cs"/>
                        </a:rPr>
                        <a:t>23</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buNone/>
                      </a:pPr>
                      <a:r>
                        <a:rPr lang="en-AU" sz="2000" b="1" i="0" u="none" strike="noStrike" kern="1200" dirty="0">
                          <a:solidFill>
                            <a:schemeClr val="accent4">
                              <a:lumMod val="75000"/>
                            </a:schemeClr>
                          </a:solidFill>
                          <a:effectLst/>
                          <a:latin typeface="+mn-lt"/>
                          <a:ea typeface="+mn-ea"/>
                          <a:cs typeface="+mn-cs"/>
                        </a:rPr>
                        <a:t>20</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27172">
                <a:tc>
                  <a:txBody>
                    <a:bodyPr/>
                    <a:lstStyle/>
                    <a:p>
                      <a:pPr algn="ctr" rtl="0" fontAlgn="ctr">
                        <a:spcBef>
                          <a:spcPts val="300"/>
                        </a:spcBef>
                        <a:spcAft>
                          <a:spcPts val="300"/>
                        </a:spcAft>
                      </a:pPr>
                      <a:r>
                        <a:rPr lang="en-AU" sz="2000" b="1" u="none" strike="noStrike" dirty="0">
                          <a:effectLst/>
                        </a:rPr>
                        <a:t>pH</a:t>
                      </a:r>
                      <a:endParaRPr lang="en-AU" sz="2000" b="1" i="0" u="none" strike="noStrike" dirty="0">
                        <a:solidFill>
                          <a:srgbClr val="000000"/>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chemeClr val="tx1"/>
                          </a:solidFill>
                          <a:effectLst/>
                          <a:latin typeface="Calibri"/>
                        </a:rPr>
                        <a:t>6.5-8.5</a:t>
                      </a:r>
                      <a:endParaRPr lang="en-AU" sz="2000" b="1" i="0" u="none" strike="noStrike" dirty="0">
                        <a:solidFill>
                          <a:schemeClr val="tx1"/>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chemeClr val="accent4">
                              <a:lumMod val="75000"/>
                            </a:schemeClr>
                          </a:solidFill>
                          <a:effectLst/>
                          <a:latin typeface="Calibri"/>
                        </a:rPr>
                        <a:t>8.43</a:t>
                      </a:r>
                      <a:endParaRPr lang="en-AU" sz="2000" b="1" i="0" u="none" strike="noStrike" dirty="0">
                        <a:solidFill>
                          <a:schemeClr val="accent4">
                            <a:lumMod val="75000"/>
                          </a:schemeClr>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chemeClr val="accent4">
                              <a:lumMod val="75000"/>
                            </a:schemeClr>
                          </a:solidFill>
                          <a:effectLst/>
                          <a:latin typeface="Calibri"/>
                        </a:rPr>
                        <a:t>8.47</a:t>
                      </a:r>
                      <a:endParaRPr lang="en-AU" sz="2000" b="1" i="0" u="none" strike="noStrike" dirty="0">
                        <a:solidFill>
                          <a:schemeClr val="accent4">
                            <a:lumMod val="75000"/>
                          </a:schemeClr>
                        </a:solidFill>
                        <a:effectLst/>
                        <a:latin typeface="Calibri"/>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0" fontAlgn="ctr">
                        <a:spcBef>
                          <a:spcPts val="300"/>
                        </a:spcBef>
                        <a:spcAft>
                          <a:spcPts val="300"/>
                        </a:spcAft>
                      </a:pPr>
                      <a:r>
                        <a:rPr lang="en-US" sz="2000" b="1" i="0" u="none" strike="noStrike" dirty="0">
                          <a:solidFill>
                            <a:srgbClr val="F25900"/>
                          </a:solidFill>
                          <a:effectLst/>
                          <a:latin typeface="Calibri"/>
                        </a:rPr>
                        <a:t>8.53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8" name="Text Placeholder 1">
            <a:extLst>
              <a:ext uri="{FF2B5EF4-FFF2-40B4-BE49-F238E27FC236}">
                <a16:creationId xmlns:a16="http://schemas.microsoft.com/office/drawing/2014/main" id="{6C8230EE-EE96-45D6-A177-68E08EBA4506}"/>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Tree>
    <p:extLst>
      <p:ext uri="{BB962C8B-B14F-4D97-AF65-F5344CB8AC3E}">
        <p14:creationId xmlns:p14="http://schemas.microsoft.com/office/powerpoint/2010/main" val="1473573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24519AB-9B1E-A8B3-4BEA-BC9F0DADBA80}"/>
              </a:ext>
            </a:extLst>
          </p:cNvPr>
          <p:cNvSpPr>
            <a:spLocks noGrp="1"/>
          </p:cNvSpPr>
          <p:nvPr>
            <p:ph type="body" sz="quarter" idx="10"/>
          </p:nvPr>
        </p:nvSpPr>
        <p:spPr/>
        <p:txBody>
          <a:bodyPr/>
          <a:lstStyle/>
          <a:p>
            <a:endParaRPr lang="en-AU"/>
          </a:p>
        </p:txBody>
      </p:sp>
      <p:sp>
        <p:nvSpPr>
          <p:cNvPr id="3" name="Chart Placeholder 2">
            <a:extLst>
              <a:ext uri="{FF2B5EF4-FFF2-40B4-BE49-F238E27FC236}">
                <a16:creationId xmlns:a16="http://schemas.microsoft.com/office/drawing/2014/main" id="{A903E13B-0F65-AFD9-8691-6158854FD519}"/>
              </a:ext>
            </a:extLst>
          </p:cNvPr>
          <p:cNvSpPr>
            <a:spLocks noGrp="1"/>
          </p:cNvSpPr>
          <p:nvPr>
            <p:ph type="chart" sz="quarter" idx="11"/>
          </p:nvPr>
        </p:nvSpPr>
        <p:spPr/>
        <p:txBody>
          <a:bodyPr/>
          <a:lstStyle/>
          <a:p>
            <a:endParaRPr lang="en-AU"/>
          </a:p>
        </p:txBody>
      </p:sp>
      <p:sp>
        <p:nvSpPr>
          <p:cNvPr id="4" name="Slide Number Placeholder 3">
            <a:extLst>
              <a:ext uri="{FF2B5EF4-FFF2-40B4-BE49-F238E27FC236}">
                <a16:creationId xmlns:a16="http://schemas.microsoft.com/office/drawing/2014/main" id="{066B5BFD-426D-F3F0-6A12-23D18C5B15DE}"/>
              </a:ext>
            </a:extLst>
          </p:cNvPr>
          <p:cNvSpPr>
            <a:spLocks noGrp="1"/>
          </p:cNvSpPr>
          <p:nvPr>
            <p:ph type="sldNum" sz="quarter" idx="12"/>
          </p:nvPr>
        </p:nvSpPr>
        <p:spPr/>
        <p:txBody>
          <a:bodyPr/>
          <a:lstStyle/>
          <a:p>
            <a:fld id="{23EBDAD2-BC3A-46D3-8D26-1C6729DFF8D5}" type="slidenum">
              <a:rPr lang="en-AU" smtClean="0"/>
              <a:pPr/>
              <a:t>19</a:t>
            </a:fld>
            <a:endParaRPr lang="en-AU" dirty="0"/>
          </a:p>
        </p:txBody>
      </p:sp>
      <p:pic>
        <p:nvPicPr>
          <p:cNvPr id="6" name="Picture 5" descr="A satellite image of a land&#10;&#10;Description automatically generated">
            <a:extLst>
              <a:ext uri="{FF2B5EF4-FFF2-40B4-BE49-F238E27FC236}">
                <a16:creationId xmlns:a16="http://schemas.microsoft.com/office/drawing/2014/main" id="{2759524C-648A-46AE-9B2E-37B4E599E2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7720"/>
            <a:ext cx="9144000" cy="6462559"/>
          </a:xfrm>
          <a:prstGeom prst="rect">
            <a:avLst/>
          </a:prstGeom>
        </p:spPr>
      </p:pic>
    </p:spTree>
    <p:extLst>
      <p:ext uri="{BB962C8B-B14F-4D97-AF65-F5344CB8AC3E}">
        <p14:creationId xmlns:p14="http://schemas.microsoft.com/office/powerpoint/2010/main" val="4160516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C23307-B1E2-49F3-9ECB-ACA030A51096}"/>
              </a:ext>
            </a:extLst>
          </p:cNvPr>
          <p:cNvSpPr>
            <a:spLocks noGrp="1"/>
          </p:cNvSpPr>
          <p:nvPr>
            <p:ph type="body" sz="quarter" idx="11"/>
          </p:nvPr>
        </p:nvSpPr>
        <p:spPr>
          <a:xfrm>
            <a:off x="0" y="1726749"/>
            <a:ext cx="6624638" cy="288925"/>
          </a:xfrm>
        </p:spPr>
        <p:txBody>
          <a:bodyPr/>
          <a:lstStyle/>
          <a:p>
            <a:r>
              <a:rPr lang="en-AU" dirty="0"/>
              <a:t>CVC Depositional Dust Monitoring</a:t>
            </a:r>
          </a:p>
        </p:txBody>
      </p:sp>
      <p:sp>
        <p:nvSpPr>
          <p:cNvPr id="4" name="Slide Number Placeholder 3">
            <a:extLst>
              <a:ext uri="{FF2B5EF4-FFF2-40B4-BE49-F238E27FC236}">
                <a16:creationId xmlns:a16="http://schemas.microsoft.com/office/drawing/2014/main" id="{6A35BF66-C166-4CAB-96DF-F46DCD1E1ADD}"/>
              </a:ext>
            </a:extLst>
          </p:cNvPr>
          <p:cNvSpPr>
            <a:spLocks noGrp="1"/>
          </p:cNvSpPr>
          <p:nvPr>
            <p:ph type="sldNum" sz="quarter" idx="13"/>
          </p:nvPr>
        </p:nvSpPr>
        <p:spPr/>
        <p:txBody>
          <a:bodyPr/>
          <a:lstStyle/>
          <a:p>
            <a:fld id="{23EBDAD2-BC3A-46D3-8D26-1C6729DFF8D5}" type="slidenum">
              <a:rPr lang="en-AU" smtClean="0"/>
              <a:pPr/>
              <a:t>20</a:t>
            </a:fld>
            <a:endParaRPr lang="en-AU" dirty="0"/>
          </a:p>
        </p:txBody>
      </p:sp>
      <p:sp>
        <p:nvSpPr>
          <p:cNvPr id="9" name="Text Placeholder 1">
            <a:extLst>
              <a:ext uri="{FF2B5EF4-FFF2-40B4-BE49-F238E27FC236}">
                <a16:creationId xmlns:a16="http://schemas.microsoft.com/office/drawing/2014/main" id="{D521FEC1-4DEC-4E7B-8879-070742621CA6}"/>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graphicFrame>
        <p:nvGraphicFramePr>
          <p:cNvPr id="3" name="Chart 2">
            <a:extLst>
              <a:ext uri="{FF2B5EF4-FFF2-40B4-BE49-F238E27FC236}">
                <a16:creationId xmlns:a16="http://schemas.microsoft.com/office/drawing/2014/main" id="{5951FE11-562F-475D-8F07-9C48DADEDA28}"/>
              </a:ext>
            </a:extLst>
          </p:cNvPr>
          <p:cNvGraphicFramePr>
            <a:graphicFrameLocks/>
          </p:cNvGraphicFramePr>
          <p:nvPr>
            <p:extLst>
              <p:ext uri="{D42A27DB-BD31-4B8C-83A1-F6EECF244321}">
                <p14:modId xmlns:p14="http://schemas.microsoft.com/office/powerpoint/2010/main" val="259607957"/>
              </p:ext>
            </p:extLst>
          </p:nvPr>
        </p:nvGraphicFramePr>
        <p:xfrm>
          <a:off x="107504" y="2015674"/>
          <a:ext cx="8856984" cy="459059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3227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CCA5C04-22AF-4A17-9DD7-9CE9C7C4230A}"/>
              </a:ext>
            </a:extLst>
          </p:cNvPr>
          <p:cNvSpPr>
            <a:spLocks noGrp="1"/>
          </p:cNvSpPr>
          <p:nvPr>
            <p:ph type="body" sz="quarter" idx="11"/>
          </p:nvPr>
        </p:nvSpPr>
        <p:spPr>
          <a:xfrm>
            <a:off x="0" y="1700213"/>
            <a:ext cx="6624638" cy="288925"/>
          </a:xfrm>
        </p:spPr>
        <p:txBody>
          <a:bodyPr/>
          <a:lstStyle/>
          <a:p>
            <a:r>
              <a:rPr lang="en-AU" dirty="0"/>
              <a:t>MC Depositional Dust Monitoring</a:t>
            </a:r>
          </a:p>
        </p:txBody>
      </p:sp>
      <p:sp>
        <p:nvSpPr>
          <p:cNvPr id="4" name="Slide Number Placeholder 3">
            <a:extLst>
              <a:ext uri="{FF2B5EF4-FFF2-40B4-BE49-F238E27FC236}">
                <a16:creationId xmlns:a16="http://schemas.microsoft.com/office/drawing/2014/main" id="{DD651CD8-AA9E-4F56-B649-46693E91FB5A}"/>
              </a:ext>
            </a:extLst>
          </p:cNvPr>
          <p:cNvSpPr>
            <a:spLocks noGrp="1"/>
          </p:cNvSpPr>
          <p:nvPr>
            <p:ph type="sldNum" sz="quarter" idx="13"/>
          </p:nvPr>
        </p:nvSpPr>
        <p:spPr/>
        <p:txBody>
          <a:bodyPr/>
          <a:lstStyle/>
          <a:p>
            <a:fld id="{23EBDAD2-BC3A-46D3-8D26-1C6729DFF8D5}" type="slidenum">
              <a:rPr lang="en-AU" smtClean="0"/>
              <a:pPr/>
              <a:t>21</a:t>
            </a:fld>
            <a:endParaRPr lang="en-AU" dirty="0"/>
          </a:p>
        </p:txBody>
      </p:sp>
      <p:sp>
        <p:nvSpPr>
          <p:cNvPr id="9" name="Text Placeholder 1">
            <a:extLst>
              <a:ext uri="{FF2B5EF4-FFF2-40B4-BE49-F238E27FC236}">
                <a16:creationId xmlns:a16="http://schemas.microsoft.com/office/drawing/2014/main" id="{37958316-47E4-4078-A5CB-939277682B47}"/>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graphicFrame>
        <p:nvGraphicFramePr>
          <p:cNvPr id="5" name="Chart 4">
            <a:extLst>
              <a:ext uri="{FF2B5EF4-FFF2-40B4-BE49-F238E27FC236}">
                <a16:creationId xmlns:a16="http://schemas.microsoft.com/office/drawing/2014/main" id="{00000000-0008-0000-0400-000008000000}"/>
              </a:ext>
            </a:extLst>
          </p:cNvPr>
          <p:cNvGraphicFramePr>
            <a:graphicFrameLocks/>
          </p:cNvGraphicFramePr>
          <p:nvPr>
            <p:extLst>
              <p:ext uri="{D42A27DB-BD31-4B8C-83A1-F6EECF244321}">
                <p14:modId xmlns:p14="http://schemas.microsoft.com/office/powerpoint/2010/main" val="1166430969"/>
              </p:ext>
            </p:extLst>
          </p:nvPr>
        </p:nvGraphicFramePr>
        <p:xfrm>
          <a:off x="-36512" y="1989138"/>
          <a:ext cx="8974360" cy="42616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83102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1F159C0A-2C89-42DB-826E-4423B9206BBF}"/>
              </a:ext>
            </a:extLst>
          </p:cNvPr>
          <p:cNvSpPr>
            <a:spLocks noGrp="1"/>
          </p:cNvSpPr>
          <p:nvPr>
            <p:ph type="body" sz="quarter" idx="11"/>
          </p:nvPr>
        </p:nvSpPr>
        <p:spPr>
          <a:xfrm>
            <a:off x="9872" y="1726940"/>
            <a:ext cx="3842048" cy="288925"/>
          </a:xfrm>
        </p:spPr>
        <p:txBody>
          <a:bodyPr/>
          <a:lstStyle/>
          <a:p>
            <a:r>
              <a:rPr lang="en-AU" dirty="0"/>
              <a:t>PM</a:t>
            </a:r>
            <a:r>
              <a:rPr lang="en-AU" baseline="-25000" dirty="0"/>
              <a:t>10</a:t>
            </a:r>
            <a:r>
              <a:rPr lang="en-AU" dirty="0"/>
              <a:t> Monitoring</a:t>
            </a:r>
          </a:p>
        </p:txBody>
      </p:sp>
      <p:sp>
        <p:nvSpPr>
          <p:cNvPr id="4" name="Slide Number Placeholder 3">
            <a:extLst>
              <a:ext uri="{FF2B5EF4-FFF2-40B4-BE49-F238E27FC236}">
                <a16:creationId xmlns:a16="http://schemas.microsoft.com/office/drawing/2014/main" id="{470C7479-F350-48E3-B930-ED4EF13AA009}"/>
              </a:ext>
            </a:extLst>
          </p:cNvPr>
          <p:cNvSpPr>
            <a:spLocks noGrp="1"/>
          </p:cNvSpPr>
          <p:nvPr>
            <p:ph type="sldNum" sz="quarter" idx="13"/>
          </p:nvPr>
        </p:nvSpPr>
        <p:spPr/>
        <p:txBody>
          <a:bodyPr/>
          <a:lstStyle/>
          <a:p>
            <a:fld id="{23EBDAD2-BC3A-46D3-8D26-1C6729DFF8D5}" type="slidenum">
              <a:rPr lang="en-AU" smtClean="0"/>
              <a:pPr/>
              <a:t>22</a:t>
            </a:fld>
            <a:endParaRPr lang="en-AU" dirty="0"/>
          </a:p>
        </p:txBody>
      </p:sp>
      <p:sp>
        <p:nvSpPr>
          <p:cNvPr id="8" name="Text Placeholder 1">
            <a:extLst>
              <a:ext uri="{FF2B5EF4-FFF2-40B4-BE49-F238E27FC236}">
                <a16:creationId xmlns:a16="http://schemas.microsoft.com/office/drawing/2014/main" id="{C67E34AB-AE80-4952-8411-96800529DD28}"/>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graphicFrame>
        <p:nvGraphicFramePr>
          <p:cNvPr id="6" name="Chart 5">
            <a:extLst>
              <a:ext uri="{FF2B5EF4-FFF2-40B4-BE49-F238E27FC236}">
                <a16:creationId xmlns:a16="http://schemas.microsoft.com/office/drawing/2014/main" id="{2C217CDF-9B36-470B-9A40-9BA580D2A02D}"/>
              </a:ext>
            </a:extLst>
          </p:cNvPr>
          <p:cNvGraphicFramePr>
            <a:graphicFrameLocks/>
          </p:cNvGraphicFramePr>
          <p:nvPr>
            <p:extLst>
              <p:ext uri="{D42A27DB-BD31-4B8C-83A1-F6EECF244321}">
                <p14:modId xmlns:p14="http://schemas.microsoft.com/office/powerpoint/2010/main" val="1618661511"/>
              </p:ext>
            </p:extLst>
          </p:nvPr>
        </p:nvGraphicFramePr>
        <p:xfrm>
          <a:off x="9872" y="2186186"/>
          <a:ext cx="9134128" cy="438470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58860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83567E01-9641-4C4B-91F1-DF543879DE57}"/>
              </a:ext>
            </a:extLst>
          </p:cNvPr>
          <p:cNvSpPr>
            <a:spLocks noGrp="1"/>
          </p:cNvSpPr>
          <p:nvPr>
            <p:ph type="body" sz="quarter" idx="11"/>
          </p:nvPr>
        </p:nvSpPr>
        <p:spPr>
          <a:xfrm>
            <a:off x="0" y="1700635"/>
            <a:ext cx="3707508" cy="288925"/>
          </a:xfrm>
        </p:spPr>
        <p:txBody>
          <a:bodyPr/>
          <a:lstStyle/>
          <a:p>
            <a:r>
              <a:rPr lang="en-AU" dirty="0"/>
              <a:t>PM</a:t>
            </a:r>
            <a:r>
              <a:rPr lang="en-AU" baseline="-25000" dirty="0"/>
              <a:t>2.5</a:t>
            </a:r>
            <a:r>
              <a:rPr lang="en-AU" dirty="0"/>
              <a:t> Monitoring</a:t>
            </a:r>
          </a:p>
        </p:txBody>
      </p:sp>
      <p:sp>
        <p:nvSpPr>
          <p:cNvPr id="4" name="Slide Number Placeholder 3">
            <a:extLst>
              <a:ext uri="{FF2B5EF4-FFF2-40B4-BE49-F238E27FC236}">
                <a16:creationId xmlns:a16="http://schemas.microsoft.com/office/drawing/2014/main" id="{D92B906B-A17A-44C2-9465-C31FA6726F48}"/>
              </a:ext>
            </a:extLst>
          </p:cNvPr>
          <p:cNvSpPr>
            <a:spLocks noGrp="1"/>
          </p:cNvSpPr>
          <p:nvPr>
            <p:ph type="sldNum" sz="quarter" idx="13"/>
          </p:nvPr>
        </p:nvSpPr>
        <p:spPr/>
        <p:txBody>
          <a:bodyPr/>
          <a:lstStyle/>
          <a:p>
            <a:fld id="{23EBDAD2-BC3A-46D3-8D26-1C6729DFF8D5}" type="slidenum">
              <a:rPr lang="en-AU" smtClean="0"/>
              <a:pPr/>
              <a:t>23</a:t>
            </a:fld>
            <a:endParaRPr lang="en-AU" dirty="0"/>
          </a:p>
        </p:txBody>
      </p:sp>
      <p:sp>
        <p:nvSpPr>
          <p:cNvPr id="8" name="Text Placeholder 1">
            <a:extLst>
              <a:ext uri="{FF2B5EF4-FFF2-40B4-BE49-F238E27FC236}">
                <a16:creationId xmlns:a16="http://schemas.microsoft.com/office/drawing/2014/main" id="{520B07D2-7EEB-42B6-80CA-18700775FADA}"/>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graphicFrame>
        <p:nvGraphicFramePr>
          <p:cNvPr id="3" name="Chart 2">
            <a:extLst>
              <a:ext uri="{FF2B5EF4-FFF2-40B4-BE49-F238E27FC236}">
                <a16:creationId xmlns:a16="http://schemas.microsoft.com/office/drawing/2014/main" id="{071476B5-B734-4261-B1A3-A40BABA82381}"/>
              </a:ext>
            </a:extLst>
          </p:cNvPr>
          <p:cNvGraphicFramePr>
            <a:graphicFrameLocks/>
          </p:cNvGraphicFramePr>
          <p:nvPr>
            <p:extLst>
              <p:ext uri="{D42A27DB-BD31-4B8C-83A1-F6EECF244321}">
                <p14:modId xmlns:p14="http://schemas.microsoft.com/office/powerpoint/2010/main" val="3441701169"/>
              </p:ext>
            </p:extLst>
          </p:nvPr>
        </p:nvGraphicFramePr>
        <p:xfrm>
          <a:off x="184076" y="1965277"/>
          <a:ext cx="9102644" cy="453392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81625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686A6B4F-6A2F-4C31-B941-A3396B513121}"/>
              </a:ext>
            </a:extLst>
          </p:cNvPr>
          <p:cNvSpPr>
            <a:spLocks noGrp="1"/>
          </p:cNvSpPr>
          <p:nvPr>
            <p:ph type="body" sz="quarter" idx="11"/>
          </p:nvPr>
        </p:nvSpPr>
        <p:spPr>
          <a:xfrm>
            <a:off x="15652" y="1741337"/>
            <a:ext cx="3188196" cy="288925"/>
          </a:xfrm>
        </p:spPr>
        <p:txBody>
          <a:bodyPr/>
          <a:lstStyle/>
          <a:p>
            <a:r>
              <a:rPr lang="en-AU" dirty="0"/>
              <a:t>Noise Monitoring Locations</a:t>
            </a:r>
          </a:p>
        </p:txBody>
      </p:sp>
      <p:sp>
        <p:nvSpPr>
          <p:cNvPr id="4" name="Slide Number Placeholder 3">
            <a:extLst>
              <a:ext uri="{FF2B5EF4-FFF2-40B4-BE49-F238E27FC236}">
                <a16:creationId xmlns:a16="http://schemas.microsoft.com/office/drawing/2014/main" id="{684C6573-A99E-45BF-9EEF-88C863515CE1}"/>
              </a:ext>
            </a:extLst>
          </p:cNvPr>
          <p:cNvSpPr>
            <a:spLocks noGrp="1"/>
          </p:cNvSpPr>
          <p:nvPr>
            <p:ph type="sldNum" sz="quarter" idx="13"/>
          </p:nvPr>
        </p:nvSpPr>
        <p:spPr/>
        <p:txBody>
          <a:bodyPr/>
          <a:lstStyle/>
          <a:p>
            <a:fld id="{23EBDAD2-BC3A-46D3-8D26-1C6729DFF8D5}" type="slidenum">
              <a:rPr lang="en-AU" smtClean="0"/>
              <a:pPr/>
              <a:t>24</a:t>
            </a:fld>
            <a:endParaRPr lang="en-AU" dirty="0"/>
          </a:p>
        </p:txBody>
      </p:sp>
      <p:pic>
        <p:nvPicPr>
          <p:cNvPr id="3" name="Picture 2">
            <a:extLst>
              <a:ext uri="{FF2B5EF4-FFF2-40B4-BE49-F238E27FC236}">
                <a16:creationId xmlns:a16="http://schemas.microsoft.com/office/drawing/2014/main" id="{BAF6B98A-732C-4F7B-A545-C9118FEAC90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23232" r="25046"/>
          <a:stretch/>
        </p:blipFill>
        <p:spPr>
          <a:xfrm>
            <a:off x="3528285" y="0"/>
            <a:ext cx="5641313" cy="6653328"/>
          </a:xfrm>
          <a:prstGeom prst="rect">
            <a:avLst/>
          </a:prstGeom>
          <a:ln>
            <a:solidFill>
              <a:schemeClr val="accent1"/>
            </a:solidFill>
          </a:ln>
        </p:spPr>
      </p:pic>
      <p:sp>
        <p:nvSpPr>
          <p:cNvPr id="9" name="TextBox 8">
            <a:extLst>
              <a:ext uri="{FF2B5EF4-FFF2-40B4-BE49-F238E27FC236}">
                <a16:creationId xmlns:a16="http://schemas.microsoft.com/office/drawing/2014/main" id="{C79A49C9-9926-46BA-A24F-2EEA94CC4B98}"/>
              </a:ext>
            </a:extLst>
          </p:cNvPr>
          <p:cNvSpPr txBox="1"/>
          <p:nvPr/>
        </p:nvSpPr>
        <p:spPr>
          <a:xfrm>
            <a:off x="412434" y="2805896"/>
            <a:ext cx="2359366" cy="1631216"/>
          </a:xfrm>
          <a:prstGeom prst="rect">
            <a:avLst/>
          </a:prstGeom>
          <a:solidFill>
            <a:schemeClr val="bg1">
              <a:lumMod val="65000"/>
            </a:schemeClr>
          </a:solidFill>
        </p:spPr>
        <p:txBody>
          <a:bodyPr wrap="square" rtlCol="0">
            <a:spAutoFit/>
          </a:bodyPr>
          <a:lstStyle/>
          <a:p>
            <a:r>
              <a:rPr lang="en-AU" sz="2000" dirty="0">
                <a:solidFill>
                  <a:srgbClr val="FF0000"/>
                </a:solidFill>
              </a:rPr>
              <a:t>Red = MC Monitoring Location</a:t>
            </a:r>
          </a:p>
          <a:p>
            <a:endParaRPr lang="en-AU" sz="2000" dirty="0">
              <a:solidFill>
                <a:srgbClr val="FFC000"/>
              </a:solidFill>
            </a:endParaRPr>
          </a:p>
          <a:p>
            <a:r>
              <a:rPr lang="en-AU" sz="2000" dirty="0">
                <a:solidFill>
                  <a:srgbClr val="FFFF00"/>
                </a:solidFill>
              </a:rPr>
              <a:t>Yellow = CVC Monitoring Location</a:t>
            </a:r>
          </a:p>
        </p:txBody>
      </p:sp>
      <p:sp>
        <p:nvSpPr>
          <p:cNvPr id="8" name="Text Placeholder 1">
            <a:extLst>
              <a:ext uri="{FF2B5EF4-FFF2-40B4-BE49-F238E27FC236}">
                <a16:creationId xmlns:a16="http://schemas.microsoft.com/office/drawing/2014/main" id="{564CB352-D29B-46D0-A658-F77116C716C4}"/>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
        <p:nvSpPr>
          <p:cNvPr id="2" name="Rectangle 1">
            <a:extLst>
              <a:ext uri="{FF2B5EF4-FFF2-40B4-BE49-F238E27FC236}">
                <a16:creationId xmlns:a16="http://schemas.microsoft.com/office/drawing/2014/main" id="{AC92187E-B123-B971-B2E5-3C2FDD5FAE0C}"/>
              </a:ext>
            </a:extLst>
          </p:cNvPr>
          <p:cNvSpPr/>
          <p:nvPr/>
        </p:nvSpPr>
        <p:spPr>
          <a:xfrm>
            <a:off x="8075240" y="548680"/>
            <a:ext cx="673224" cy="216024"/>
          </a:xfrm>
          <a:prstGeom prst="rect">
            <a:avLst/>
          </a:prstGeom>
          <a:solidFill>
            <a:schemeClr val="tx1">
              <a:lumMod val="85000"/>
              <a:lumOff val="15000"/>
            </a:schemeClr>
          </a:solidFill>
          <a:ln>
            <a:solidFill>
              <a:schemeClr val="tx1">
                <a:lumMod val="85000"/>
                <a:lumOff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dirty="0">
                <a:latin typeface="Arial" panose="020B0604020202020204" pitchFamily="34" charset="0"/>
                <a:cs typeface="Arial" panose="020B0604020202020204" pitchFamily="34" charset="0"/>
              </a:rPr>
              <a:t>R22</a:t>
            </a:r>
            <a:endParaRPr lang="en-AU"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5206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D1D5E0-BC68-4456-83CE-14403AFCBE71}"/>
              </a:ext>
            </a:extLst>
          </p:cNvPr>
          <p:cNvSpPr>
            <a:spLocks noGrp="1"/>
          </p:cNvSpPr>
          <p:nvPr>
            <p:ph type="body" sz="quarter" idx="11"/>
          </p:nvPr>
        </p:nvSpPr>
        <p:spPr>
          <a:xfrm>
            <a:off x="0" y="1700808"/>
            <a:ext cx="6624638" cy="288925"/>
          </a:xfrm>
        </p:spPr>
        <p:txBody>
          <a:bodyPr/>
          <a:lstStyle/>
          <a:p>
            <a:r>
              <a:rPr lang="en-AU" dirty="0"/>
              <a:t>Noise Monitoring – CVC</a:t>
            </a:r>
          </a:p>
        </p:txBody>
      </p:sp>
      <p:sp>
        <p:nvSpPr>
          <p:cNvPr id="4" name="Slide Number Placeholder 3">
            <a:extLst>
              <a:ext uri="{FF2B5EF4-FFF2-40B4-BE49-F238E27FC236}">
                <a16:creationId xmlns:a16="http://schemas.microsoft.com/office/drawing/2014/main" id="{FE4F10D9-3548-425A-ADE1-1CE50B3032BF}"/>
              </a:ext>
            </a:extLst>
          </p:cNvPr>
          <p:cNvSpPr>
            <a:spLocks noGrp="1"/>
          </p:cNvSpPr>
          <p:nvPr>
            <p:ph type="sldNum" sz="quarter" idx="13"/>
          </p:nvPr>
        </p:nvSpPr>
        <p:spPr/>
        <p:txBody>
          <a:bodyPr/>
          <a:lstStyle/>
          <a:p>
            <a:fld id="{23EBDAD2-BC3A-46D3-8D26-1C6729DFF8D5}" type="slidenum">
              <a:rPr lang="en-AU" smtClean="0"/>
              <a:pPr/>
              <a:t>25</a:t>
            </a:fld>
            <a:endParaRPr lang="en-AU" dirty="0"/>
          </a:p>
        </p:txBody>
      </p:sp>
      <p:sp>
        <p:nvSpPr>
          <p:cNvPr id="5" name="TextBox 4">
            <a:extLst>
              <a:ext uri="{FF2B5EF4-FFF2-40B4-BE49-F238E27FC236}">
                <a16:creationId xmlns:a16="http://schemas.microsoft.com/office/drawing/2014/main" id="{5D8FB4F2-90BC-47D9-B4D0-D30792A900FD}"/>
              </a:ext>
            </a:extLst>
          </p:cNvPr>
          <p:cNvSpPr txBox="1"/>
          <p:nvPr/>
        </p:nvSpPr>
        <p:spPr>
          <a:xfrm>
            <a:off x="107504" y="2133922"/>
            <a:ext cx="2880321" cy="4616648"/>
          </a:xfrm>
          <a:prstGeom prst="rect">
            <a:avLst/>
          </a:prstGeom>
          <a:noFill/>
        </p:spPr>
        <p:txBody>
          <a:bodyPr wrap="square" rtlCol="0">
            <a:spAutoFit/>
          </a:bodyPr>
          <a:lstStyle/>
          <a:p>
            <a:r>
              <a:rPr lang="en-AU" sz="2100" dirty="0"/>
              <a:t>Q4 2025 noise monitoring was undertaken on 27 November,  1, 2, 3 and 5 December 2025.</a:t>
            </a:r>
          </a:p>
          <a:p>
            <a:endParaRPr lang="en-AU" sz="2100" dirty="0"/>
          </a:p>
          <a:p>
            <a:r>
              <a:rPr lang="en-AU" sz="2100" dirty="0"/>
              <a:t>The highest result for each monitoring location during the monitoring period is presented.</a:t>
            </a:r>
          </a:p>
          <a:p>
            <a:endParaRPr lang="en-AU" sz="2100" dirty="0"/>
          </a:p>
          <a:p>
            <a:r>
              <a:rPr lang="en-AU" sz="2100" dirty="0"/>
              <a:t>LFN = Low Frequency Noise Penalty.</a:t>
            </a:r>
          </a:p>
        </p:txBody>
      </p:sp>
      <p:graphicFrame>
        <p:nvGraphicFramePr>
          <p:cNvPr id="6" name="Table 5">
            <a:extLst>
              <a:ext uri="{FF2B5EF4-FFF2-40B4-BE49-F238E27FC236}">
                <a16:creationId xmlns:a16="http://schemas.microsoft.com/office/drawing/2014/main" id="{9D360396-BB57-443A-89EC-362BB3FC029A}"/>
              </a:ext>
            </a:extLst>
          </p:cNvPr>
          <p:cNvGraphicFramePr>
            <a:graphicFrameLocks noGrp="1"/>
          </p:cNvGraphicFramePr>
          <p:nvPr>
            <p:extLst>
              <p:ext uri="{D42A27DB-BD31-4B8C-83A1-F6EECF244321}">
                <p14:modId xmlns:p14="http://schemas.microsoft.com/office/powerpoint/2010/main" val="576847665"/>
              </p:ext>
            </p:extLst>
          </p:nvPr>
        </p:nvGraphicFramePr>
        <p:xfrm>
          <a:off x="3089654" y="1833377"/>
          <a:ext cx="6053954" cy="4813879"/>
        </p:xfrm>
        <a:graphic>
          <a:graphicData uri="http://schemas.openxmlformats.org/drawingml/2006/table">
            <a:tbl>
              <a:tblPr>
                <a:tableStyleId>{5C22544A-7EE6-4342-B048-85BDC9FD1C3A}</a:tableStyleId>
              </a:tblPr>
              <a:tblGrid>
                <a:gridCol w="1161638">
                  <a:extLst>
                    <a:ext uri="{9D8B030D-6E8A-4147-A177-3AD203B41FA5}">
                      <a16:colId xmlns:a16="http://schemas.microsoft.com/office/drawing/2014/main" val="1261739054"/>
                    </a:ext>
                  </a:extLst>
                </a:gridCol>
                <a:gridCol w="1238101">
                  <a:extLst>
                    <a:ext uri="{9D8B030D-6E8A-4147-A177-3AD203B41FA5}">
                      <a16:colId xmlns:a16="http://schemas.microsoft.com/office/drawing/2014/main" val="1594959304"/>
                    </a:ext>
                  </a:extLst>
                </a:gridCol>
                <a:gridCol w="1270139">
                  <a:extLst>
                    <a:ext uri="{9D8B030D-6E8A-4147-A177-3AD203B41FA5}">
                      <a16:colId xmlns:a16="http://schemas.microsoft.com/office/drawing/2014/main" val="579014668"/>
                    </a:ext>
                  </a:extLst>
                </a:gridCol>
                <a:gridCol w="794692">
                  <a:extLst>
                    <a:ext uri="{9D8B030D-6E8A-4147-A177-3AD203B41FA5}">
                      <a16:colId xmlns:a16="http://schemas.microsoft.com/office/drawing/2014/main" val="2245157597"/>
                    </a:ext>
                  </a:extLst>
                </a:gridCol>
                <a:gridCol w="633496">
                  <a:extLst>
                    <a:ext uri="{9D8B030D-6E8A-4147-A177-3AD203B41FA5}">
                      <a16:colId xmlns:a16="http://schemas.microsoft.com/office/drawing/2014/main" val="2073061446"/>
                    </a:ext>
                  </a:extLst>
                </a:gridCol>
                <a:gridCol w="955888">
                  <a:extLst>
                    <a:ext uri="{9D8B030D-6E8A-4147-A177-3AD203B41FA5}">
                      <a16:colId xmlns:a16="http://schemas.microsoft.com/office/drawing/2014/main" val="3549161758"/>
                    </a:ext>
                  </a:extLst>
                </a:gridCol>
              </a:tblGrid>
              <a:tr h="817785">
                <a:tc rowSpan="2">
                  <a:txBody>
                    <a:bodyPr/>
                    <a:lstStyle/>
                    <a:p>
                      <a:pPr marL="72000"/>
                      <a:r>
                        <a:rPr lang="en-AU" sz="1400" dirty="0"/>
                        <a:t>Monitoring Point</a:t>
                      </a: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72000" algn="ctr" fontAlgn="ctr"/>
                      <a:r>
                        <a:rPr lang="en-AU" sz="1400" b="1" u="none" strike="noStrike" dirty="0">
                          <a:effectLst/>
                        </a:rPr>
                        <a:t>Site Contributions, dB</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tcPr>
                </a:tc>
                <a:tc hMerge="1">
                  <a:txBody>
                    <a:bodyPr/>
                    <a:lstStyle/>
                    <a:p>
                      <a:endParaRPr lang="en-AU"/>
                    </a:p>
                  </a:txBody>
                  <a:tcPr/>
                </a:tc>
                <a:tc gridSpan="2">
                  <a:txBody>
                    <a:bodyPr/>
                    <a:lstStyle/>
                    <a:p>
                      <a:pPr marL="72000"/>
                      <a:r>
                        <a:rPr lang="en-AU" sz="1400" dirty="0"/>
                        <a:t>Noise Limit</a:t>
                      </a:r>
                    </a:p>
                  </a:txBody>
                  <a:tcPr marL="6940" marR="6940" marT="6940" marB="0" anchor="ctr">
                    <a:lnT w="12700" cap="flat" cmpd="sng" algn="ctr">
                      <a:solidFill>
                        <a:schemeClr val="tx1"/>
                      </a:solidFill>
                      <a:prstDash val="solid"/>
                      <a:round/>
                      <a:headEnd type="none" w="med" len="med"/>
                      <a:tailEnd type="none" w="med" len="med"/>
                    </a:lnT>
                  </a:tcPr>
                </a:tc>
                <a:tc hMerge="1">
                  <a:txBody>
                    <a:bodyPr/>
                    <a:lstStyle/>
                    <a:p>
                      <a:endParaRPr lang="en-AU"/>
                    </a:p>
                  </a:txBody>
                  <a:tcPr/>
                </a:tc>
                <a:tc>
                  <a:txBody>
                    <a:bodyPr/>
                    <a:lstStyle/>
                    <a:p>
                      <a:pPr marL="72000"/>
                      <a:r>
                        <a:rPr lang="en-AU" sz="1400" dirty="0"/>
                        <a:t>Compliance Status</a:t>
                      </a:r>
                    </a:p>
                  </a:txBody>
                  <a:tcPr marL="6940" marR="6940" marT="694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80935079"/>
                  </a:ext>
                </a:extLst>
              </a:tr>
              <a:tr h="482733">
                <a:tc vMerge="1">
                  <a:txBody>
                    <a:bodyPr/>
                    <a:lstStyle/>
                    <a:p>
                      <a:endParaRPr lang="en-AU"/>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2000"/>
                      <a:r>
                        <a:rPr lang="en-AU" sz="1400" b="1" dirty="0"/>
                        <a:t>LA</a:t>
                      </a:r>
                      <a:r>
                        <a:rPr lang="en-AU" sz="1400" b="1" baseline="-25000" dirty="0"/>
                        <a:t>EQ</a:t>
                      </a:r>
                      <a:r>
                        <a:rPr lang="en-AU" sz="1400" b="1" baseline="0" dirty="0"/>
                        <a:t> </a:t>
                      </a:r>
                      <a:br>
                        <a:rPr lang="en-AU" sz="1400" b="1" baseline="0" dirty="0"/>
                      </a:br>
                      <a:r>
                        <a:rPr lang="en-AU" sz="1400" b="1" baseline="0" dirty="0"/>
                        <a:t>(15 min)</a:t>
                      </a:r>
                      <a:endParaRPr lang="en-AU" sz="1400" b="1" dirty="0"/>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lgn="ctr" fontAlgn="ctr"/>
                      <a:r>
                        <a:rPr lang="en-AU" sz="1400" b="1" u="none" strike="noStrike" dirty="0">
                          <a:effectLst/>
                        </a:rPr>
                        <a:t>LAMAX</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r>
                        <a:rPr lang="en-AU" sz="1400" dirty="0"/>
                        <a:t>LA</a:t>
                      </a:r>
                      <a:r>
                        <a:rPr lang="en-AU" sz="1400" baseline="-25000" dirty="0"/>
                        <a:t>EQ</a:t>
                      </a:r>
                      <a:r>
                        <a:rPr lang="en-AU" sz="1400" baseline="0" dirty="0"/>
                        <a:t> </a:t>
                      </a:r>
                      <a:br>
                        <a:rPr lang="en-AU" sz="1400" baseline="0" dirty="0"/>
                      </a:br>
                      <a:r>
                        <a:rPr lang="en-AU" sz="1400" baseline="0" dirty="0"/>
                        <a:t>(15 min)</a:t>
                      </a:r>
                      <a:endParaRPr lang="en-AU" sz="1400" dirty="0"/>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lgn="ctr" fontAlgn="ctr"/>
                      <a:r>
                        <a:rPr lang="en-AU" sz="1400" b="0" u="none" strike="noStrike" dirty="0">
                          <a:effectLst/>
                        </a:rPr>
                        <a:t>LAMAX</a:t>
                      </a:r>
                      <a:endParaRPr lang="en-AU" sz="1400" b="0"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lgn="ctr" fontAlgn="ctr"/>
                      <a:endParaRPr lang="en-AU" sz="1400" b="0" i="0" u="none" strike="noStrike" dirty="0">
                        <a:solidFill>
                          <a:srgbClr val="000000"/>
                        </a:solidFill>
                        <a:effectLst/>
                        <a:latin typeface="Calibri" panose="020F0502020204030204" pitchFamily="34" charset="0"/>
                      </a:endParaRPr>
                    </a:p>
                  </a:txBody>
                  <a:tcPr marL="6940" marR="6940" marT="694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6379372"/>
                  </a:ext>
                </a:extLst>
              </a:tr>
              <a:tr h="354732">
                <a:tc gridSpan="6">
                  <a:txBody>
                    <a:bodyPr/>
                    <a:lstStyle/>
                    <a:p>
                      <a:pPr marL="72000" algn="ctr" fontAlgn="ctr"/>
                      <a:r>
                        <a:rPr lang="en-AU" sz="1400" b="1" i="0" u="none" strike="noStrike" dirty="0">
                          <a:solidFill>
                            <a:srgbClr val="000000"/>
                          </a:solidFill>
                          <a:effectLst/>
                          <a:latin typeface="Calibri" panose="020F0502020204030204" pitchFamily="34" charset="0"/>
                        </a:rPr>
                        <a:t>Chain Valley Colliery Q4 2025</a:t>
                      </a: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AU" sz="9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AU"/>
                    </a:p>
                  </a:txBody>
                  <a:tcPr/>
                </a:tc>
                <a:extLst>
                  <a:ext uri="{0D108BD9-81ED-4DB2-BD59-A6C34878D82A}">
                    <a16:rowId xmlns:a16="http://schemas.microsoft.com/office/drawing/2014/main" val="505695010"/>
                  </a:ext>
                </a:extLst>
              </a:tr>
              <a:tr h="308297">
                <a:tc>
                  <a:txBody>
                    <a:bodyPr/>
                    <a:lstStyle/>
                    <a:p>
                      <a:pPr marL="72000" algn="ctr"/>
                      <a:r>
                        <a:rPr lang="en-AU" sz="1400" dirty="0"/>
                        <a:t>ATN001</a:t>
                      </a: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72000" algn="ctr"/>
                      <a:r>
                        <a:rPr lang="en-AU" sz="1400" b="1" dirty="0"/>
                        <a:t>IA</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72000" algn="ctr" fontAlgn="ctr"/>
                      <a:r>
                        <a:rPr lang="en-AU" sz="1400" b="1" u="none" strike="noStrike" dirty="0">
                          <a:effectLst/>
                        </a:rPr>
                        <a:t>IA</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72000" algn="ctr"/>
                      <a:r>
                        <a:rPr lang="en-AU" sz="1400" dirty="0"/>
                        <a:t>38</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72000" algn="ctr"/>
                      <a:r>
                        <a:rPr lang="en-AU" sz="1400" dirty="0"/>
                        <a:t>45</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72000" algn="ct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3541369841"/>
                  </a:ext>
                </a:extLst>
              </a:tr>
              <a:tr h="308297">
                <a:tc>
                  <a:txBody>
                    <a:bodyPr/>
                    <a:lstStyle/>
                    <a:p>
                      <a:pPr marL="72000" algn="ctr"/>
                      <a:r>
                        <a:rPr lang="en-AU" sz="1400" dirty="0"/>
                        <a:t>ATN002</a:t>
                      </a:r>
                    </a:p>
                  </a:txBody>
                  <a:tcPr marL="6940" marR="6940" marT="6940" marB="0" anchor="ct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tc>
                  <a:txBody>
                    <a:bodyPr/>
                    <a:lstStyle/>
                    <a:p>
                      <a:pPr marL="72000" algn="ctr"/>
                      <a:r>
                        <a:rPr lang="en-US" sz="1400" b="1" dirty="0"/>
                        <a:t>&lt;25</a:t>
                      </a:r>
                      <a:endParaRPr lang="en-AU" sz="1400" b="1" dirty="0"/>
                    </a:p>
                  </a:txBody>
                  <a:tcPr marL="6940" marR="6940" marT="6940" marB="0" anchor="ctr">
                    <a:lnB w="12700" cap="flat" cmpd="sng" algn="ctr">
                      <a:noFill/>
                      <a:prstDash val="solid"/>
                      <a:round/>
                      <a:headEnd type="none" w="med" len="med"/>
                      <a:tailEnd type="none" w="med" len="med"/>
                    </a:lnB>
                  </a:tcPr>
                </a:tc>
                <a:tc>
                  <a:txBody>
                    <a:bodyPr/>
                    <a:lstStyle/>
                    <a:p>
                      <a:pPr marL="72000" algn="ctr" fontAlgn="ctr"/>
                      <a:r>
                        <a:rPr lang="en-AU" sz="1400" b="1" i="0" u="none" strike="noStrike" dirty="0">
                          <a:solidFill>
                            <a:srgbClr val="000000"/>
                          </a:solidFill>
                          <a:effectLst/>
                          <a:latin typeface="Calibri" panose="020F0502020204030204" pitchFamily="34" charset="0"/>
                        </a:rPr>
                        <a:t>51</a:t>
                      </a:r>
                    </a:p>
                  </a:txBody>
                  <a:tcPr marL="6940" marR="6940" marT="6940" marB="0" anchor="ctr">
                    <a:lnB w="12700" cap="flat" cmpd="sng" algn="ctr">
                      <a:noFill/>
                      <a:prstDash val="solid"/>
                      <a:round/>
                      <a:headEnd type="none" w="med" len="med"/>
                      <a:tailEnd type="none" w="med" len="med"/>
                    </a:lnB>
                  </a:tcPr>
                </a:tc>
                <a:tc>
                  <a:txBody>
                    <a:bodyPr/>
                    <a:lstStyle/>
                    <a:p>
                      <a:pPr marL="72000" algn="ctr"/>
                      <a:r>
                        <a:rPr lang="en-AU" sz="1400" dirty="0"/>
                        <a:t>49</a:t>
                      </a:r>
                    </a:p>
                  </a:txBody>
                  <a:tcPr marL="6940" marR="6940" marT="6940" marB="0" anchor="ctr">
                    <a:lnB w="12700" cap="flat" cmpd="sng" algn="ctr">
                      <a:noFill/>
                      <a:prstDash val="solid"/>
                      <a:round/>
                      <a:headEnd type="none" w="med" len="med"/>
                      <a:tailEnd type="none" w="med" len="med"/>
                    </a:lnB>
                  </a:tcPr>
                </a:tc>
                <a:tc>
                  <a:txBody>
                    <a:bodyPr/>
                    <a:lstStyle/>
                    <a:p>
                      <a:pPr marL="72000" algn="ctr"/>
                      <a:r>
                        <a:rPr lang="en-AU" sz="1400" dirty="0"/>
                        <a:t>54</a:t>
                      </a:r>
                    </a:p>
                  </a:txBody>
                  <a:tcPr marL="6940" marR="6940" marT="6940" marB="0" anchor="ctr">
                    <a:lnB w="12700" cap="flat" cmpd="sng" algn="ctr">
                      <a:noFill/>
                      <a:prstDash val="solid"/>
                      <a:round/>
                      <a:headEnd type="none" w="med" len="med"/>
                      <a:tailEnd type="none" w="med" len="med"/>
                    </a:lnB>
                  </a:tcP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677533507"/>
                  </a:ext>
                </a:extLst>
              </a:tr>
              <a:tr h="308297">
                <a:tc>
                  <a:txBody>
                    <a:bodyPr/>
                    <a:lstStyle/>
                    <a:p>
                      <a:pPr marL="72000" algn="ctr"/>
                      <a:r>
                        <a:rPr lang="en-AU" sz="1400" dirty="0"/>
                        <a:t>ATN003</a:t>
                      </a:r>
                    </a:p>
                  </a:txBody>
                  <a:tcPr marL="6940" marR="6940" marT="6940" marB="0" anchor="ct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tcPr>
                </a:tc>
                <a:tc>
                  <a:txBody>
                    <a:bodyPr/>
                    <a:lstStyle/>
                    <a:p>
                      <a:pPr marL="72000" algn="ctr"/>
                      <a:r>
                        <a:rPr lang="en-AU" sz="1400" b="1" dirty="0"/>
                        <a:t>IA</a:t>
                      </a:r>
                    </a:p>
                  </a:txBody>
                  <a:tcPr marL="6940" marR="6940" marT="6940" marB="0" anchor="ctr">
                    <a:lnT w="12700" cap="flat" cmpd="sng" algn="ctr">
                      <a:noFill/>
                      <a:prstDash val="solid"/>
                      <a:round/>
                      <a:headEnd type="none" w="med" len="med"/>
                      <a:tailEnd type="none" w="med" len="med"/>
                    </a:lnT>
                  </a:tcPr>
                </a:tc>
                <a:tc>
                  <a:txBody>
                    <a:bodyPr/>
                    <a:lstStyle/>
                    <a:p>
                      <a:pPr marL="72000" algn="ctr" fontAlgn="ctr"/>
                      <a:r>
                        <a:rPr lang="en-AU" sz="1400" b="1" i="0" u="none" strike="noStrike" dirty="0">
                          <a:solidFill>
                            <a:srgbClr val="000000"/>
                          </a:solidFill>
                          <a:effectLst/>
                          <a:latin typeface="Calibri" panose="020F0502020204030204" pitchFamily="34" charset="0"/>
                        </a:rPr>
                        <a:t>IA</a:t>
                      </a:r>
                    </a:p>
                  </a:txBody>
                  <a:tcPr marL="6940" marR="6940" marT="6940" marB="0" anchor="ctr">
                    <a:lnT w="12700" cap="flat" cmpd="sng" algn="ctr">
                      <a:noFill/>
                      <a:prstDash val="solid"/>
                      <a:round/>
                      <a:headEnd type="none" w="med" len="med"/>
                      <a:tailEnd type="none" w="med" len="med"/>
                    </a:lnT>
                  </a:tcPr>
                </a:tc>
                <a:tc>
                  <a:txBody>
                    <a:bodyPr/>
                    <a:lstStyle/>
                    <a:p>
                      <a:pPr marL="72000" algn="ctr"/>
                      <a:r>
                        <a:rPr lang="en-AU" sz="1400" dirty="0"/>
                        <a:t>36</a:t>
                      </a:r>
                    </a:p>
                  </a:txBody>
                  <a:tcPr marL="6940" marR="6940" marT="6940" marB="0" anchor="ctr">
                    <a:lnT w="12700" cap="flat" cmpd="sng" algn="ctr">
                      <a:noFill/>
                      <a:prstDash val="solid"/>
                      <a:round/>
                      <a:headEnd type="none" w="med" len="med"/>
                      <a:tailEnd type="none" w="med" len="med"/>
                    </a:lnT>
                  </a:tcPr>
                </a:tc>
                <a:tc>
                  <a:txBody>
                    <a:bodyPr/>
                    <a:lstStyle/>
                    <a:p>
                      <a:pPr marL="72000" algn="ctr"/>
                      <a:r>
                        <a:rPr lang="en-AU" sz="1400" dirty="0"/>
                        <a:t>45</a:t>
                      </a:r>
                    </a:p>
                  </a:txBody>
                  <a:tcPr marL="6940" marR="6940" marT="6940" marB="0" anchor="ctr">
                    <a:lnT w="12700" cap="flat" cmpd="sng" algn="ctr">
                      <a:noFill/>
                      <a:prstDash val="solid"/>
                      <a:round/>
                      <a:headEnd type="none" w="med" len="med"/>
                      <a:tailEnd type="none" w="med" len="med"/>
                    </a:lnT>
                  </a:tcP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1539187252"/>
                  </a:ext>
                </a:extLst>
              </a:tr>
              <a:tr h="308297">
                <a:tc>
                  <a:txBody>
                    <a:bodyPr/>
                    <a:lstStyle/>
                    <a:p>
                      <a:pPr marL="72000" algn="ctr"/>
                      <a:r>
                        <a:rPr lang="en-AU" sz="1400" dirty="0"/>
                        <a:t>ATN004</a:t>
                      </a:r>
                    </a:p>
                  </a:txBody>
                  <a:tcPr marL="6940" marR="6940" marT="6940" marB="0" anchor="ctr">
                    <a:lnL w="12700" cap="flat" cmpd="sng" algn="ctr">
                      <a:solidFill>
                        <a:schemeClr val="tx1"/>
                      </a:solidFill>
                      <a:prstDash val="solid"/>
                      <a:round/>
                      <a:headEnd type="none" w="med" len="med"/>
                      <a:tailEnd type="none" w="med" len="med"/>
                    </a:lnL>
                  </a:tcPr>
                </a:tc>
                <a:tc>
                  <a:txBody>
                    <a:bodyPr/>
                    <a:lstStyle/>
                    <a:p>
                      <a:pPr marL="72000" algn="ctr"/>
                      <a:r>
                        <a:rPr lang="en-AU" sz="1400" b="1" dirty="0"/>
                        <a:t>&lt;20</a:t>
                      </a:r>
                    </a:p>
                  </a:txBody>
                  <a:tcPr marL="6940" marR="6940" marT="6940" marB="0" anchor="ctr"/>
                </a:tc>
                <a:tc>
                  <a:txBody>
                    <a:bodyPr/>
                    <a:lstStyle/>
                    <a:p>
                      <a:pPr marL="72000" algn="ctr" fontAlgn="ctr"/>
                      <a:r>
                        <a:rPr lang="en-AU" sz="1400" b="1" u="none" strike="noStrike" dirty="0">
                          <a:effectLst/>
                        </a:rPr>
                        <a:t>IA</a:t>
                      </a:r>
                      <a:endParaRPr lang="en-AU" sz="1400" b="1" i="0" u="none" strike="noStrike" dirty="0">
                        <a:solidFill>
                          <a:srgbClr val="000000"/>
                        </a:solidFill>
                        <a:effectLst/>
                        <a:latin typeface="Calibri" panose="020F0502020204030204" pitchFamily="34" charset="0"/>
                      </a:endParaRPr>
                    </a:p>
                  </a:txBody>
                  <a:tcPr marL="6940" marR="6940" marT="6940" marB="0" anchor="ctr"/>
                </a:tc>
                <a:tc>
                  <a:txBody>
                    <a:bodyPr/>
                    <a:lstStyle/>
                    <a:p>
                      <a:pPr marL="72000" algn="ctr"/>
                      <a:r>
                        <a:rPr lang="en-AU" sz="1400" dirty="0"/>
                        <a:t>35</a:t>
                      </a:r>
                    </a:p>
                  </a:txBody>
                  <a:tcPr marL="6940" marR="6940" marT="6940" marB="0" anchor="ctr"/>
                </a:tc>
                <a:tc>
                  <a:txBody>
                    <a:bodyPr/>
                    <a:lstStyle/>
                    <a:p>
                      <a:pPr marL="72000" algn="ctr"/>
                      <a:r>
                        <a:rPr lang="en-AU" sz="1400" dirty="0"/>
                        <a:t>45</a:t>
                      </a:r>
                    </a:p>
                  </a:txBody>
                  <a:tcPr marL="6940" marR="6940" marT="6940" marB="0" anchor="ct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3506400875"/>
                  </a:ext>
                </a:extLst>
              </a:tr>
              <a:tr h="308297">
                <a:tc>
                  <a:txBody>
                    <a:bodyPr/>
                    <a:lstStyle/>
                    <a:p>
                      <a:pPr marL="72000" algn="ctr"/>
                      <a:r>
                        <a:rPr lang="en-AU" sz="1400" dirty="0"/>
                        <a:t>ATN005</a:t>
                      </a:r>
                    </a:p>
                  </a:txBody>
                  <a:tcPr marL="6940" marR="6940" marT="6940" marB="0" anchor="ctr">
                    <a:lnL w="12700" cap="flat" cmpd="sng" algn="ctr">
                      <a:solidFill>
                        <a:schemeClr val="tx1"/>
                      </a:solidFill>
                      <a:prstDash val="solid"/>
                      <a:round/>
                      <a:headEnd type="none" w="med" len="med"/>
                      <a:tailEnd type="none" w="med" len="med"/>
                    </a:lnL>
                  </a:tcPr>
                </a:tc>
                <a:tc>
                  <a:txBody>
                    <a:bodyPr/>
                    <a:lstStyle/>
                    <a:p>
                      <a:pPr marL="72000" algn="ctr"/>
                      <a:r>
                        <a:rPr lang="en-AU" sz="1400" b="1" dirty="0"/>
                        <a:t>IA</a:t>
                      </a:r>
                    </a:p>
                  </a:txBody>
                  <a:tcPr marL="6940" marR="6940" marT="6940" marB="0" anchor="ctr"/>
                </a:tc>
                <a:tc>
                  <a:txBody>
                    <a:bodyPr/>
                    <a:lstStyle/>
                    <a:p>
                      <a:pPr marL="72000" algn="ctr" fontAlgn="ctr"/>
                      <a:r>
                        <a:rPr lang="en-AU" sz="1400" b="1" u="none" strike="noStrike" dirty="0">
                          <a:effectLst/>
                        </a:rPr>
                        <a:t>IA</a:t>
                      </a:r>
                      <a:endParaRPr lang="en-AU" sz="1400" b="1" i="0" u="none" strike="noStrike" dirty="0">
                        <a:solidFill>
                          <a:srgbClr val="000000"/>
                        </a:solidFill>
                        <a:effectLst/>
                        <a:latin typeface="Calibri" panose="020F0502020204030204" pitchFamily="34" charset="0"/>
                      </a:endParaRPr>
                    </a:p>
                  </a:txBody>
                  <a:tcPr marL="6940" marR="6940" marT="6940" marB="0" anchor="ctr"/>
                </a:tc>
                <a:tc>
                  <a:txBody>
                    <a:bodyPr/>
                    <a:lstStyle/>
                    <a:p>
                      <a:pPr marL="72000" algn="ctr"/>
                      <a:r>
                        <a:rPr lang="en-AU" sz="1400" dirty="0"/>
                        <a:t>35</a:t>
                      </a:r>
                    </a:p>
                  </a:txBody>
                  <a:tcPr marL="6940" marR="6940" marT="6940" marB="0" anchor="ctr"/>
                </a:tc>
                <a:tc>
                  <a:txBody>
                    <a:bodyPr/>
                    <a:lstStyle/>
                    <a:p>
                      <a:pPr marL="72000" algn="ctr"/>
                      <a:r>
                        <a:rPr lang="en-AU" sz="1400" dirty="0"/>
                        <a:t>45</a:t>
                      </a:r>
                    </a:p>
                  </a:txBody>
                  <a:tcPr marL="6940" marR="6940" marT="6940" marB="0" anchor="ct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1640739317"/>
                  </a:ext>
                </a:extLst>
              </a:tr>
              <a:tr h="404286">
                <a:tc>
                  <a:txBody>
                    <a:bodyPr/>
                    <a:lstStyle/>
                    <a:p>
                      <a:pPr marL="72000" algn="ctr"/>
                      <a:r>
                        <a:rPr lang="en-AU" sz="1400" dirty="0"/>
                        <a:t>ATN006</a:t>
                      </a:r>
                    </a:p>
                  </a:txBody>
                  <a:tcPr marL="6940" marR="6940" marT="6940" marB="0" anchor="ctr">
                    <a:lnL w="12700" cap="flat" cmpd="sng" algn="ctr">
                      <a:solidFill>
                        <a:schemeClr val="tx1"/>
                      </a:solidFill>
                      <a:prstDash val="solid"/>
                      <a:round/>
                      <a:headEnd type="none" w="med" len="med"/>
                      <a:tailEnd type="none" w="med" len="med"/>
                    </a:lnL>
                  </a:tcPr>
                </a:tc>
                <a:tc>
                  <a:txBody>
                    <a:bodyPr/>
                    <a:lstStyle/>
                    <a:p>
                      <a:pPr marL="72000" algn="ctr"/>
                      <a:r>
                        <a:rPr lang="en-US" sz="1400" b="1" dirty="0"/>
                        <a:t>IA</a:t>
                      </a:r>
                      <a:endParaRPr lang="en-AU" sz="1400" b="1" dirty="0"/>
                    </a:p>
                  </a:txBody>
                  <a:tcPr marL="6940" marR="6940" marT="6940" marB="0" anchor="ctr"/>
                </a:tc>
                <a:tc>
                  <a:txBody>
                    <a:bodyPr/>
                    <a:lstStyle/>
                    <a:p>
                      <a:pPr marL="72000" algn="ctr" fontAlgn="ctr"/>
                      <a:r>
                        <a:rPr lang="en-AU" sz="1400" b="1" u="none" strike="noStrike" dirty="0">
                          <a:effectLst/>
                        </a:rPr>
                        <a:t>IA</a:t>
                      </a:r>
                      <a:endParaRPr lang="en-AU" sz="1400" b="1" i="0" u="none" strike="noStrike" dirty="0">
                        <a:solidFill>
                          <a:srgbClr val="000000"/>
                        </a:solidFill>
                        <a:effectLst/>
                        <a:latin typeface="Calibri" panose="020F0502020204030204" pitchFamily="34" charset="0"/>
                      </a:endParaRPr>
                    </a:p>
                  </a:txBody>
                  <a:tcPr marL="6940" marR="6940" marT="6940" marB="0" anchor="ctr"/>
                </a:tc>
                <a:tc>
                  <a:txBody>
                    <a:bodyPr/>
                    <a:lstStyle/>
                    <a:p>
                      <a:pPr marL="72000" algn="ctr"/>
                      <a:r>
                        <a:rPr lang="en-AU" sz="1400" dirty="0"/>
                        <a:t>37</a:t>
                      </a:r>
                    </a:p>
                  </a:txBody>
                  <a:tcPr marL="6940" marR="6940" marT="6940" marB="0" anchor="ctr"/>
                </a:tc>
                <a:tc>
                  <a:txBody>
                    <a:bodyPr/>
                    <a:lstStyle/>
                    <a:p>
                      <a:pPr marL="72000" algn="ctr"/>
                      <a:r>
                        <a:rPr lang="en-AU" sz="1400" dirty="0"/>
                        <a:t>45</a:t>
                      </a:r>
                    </a:p>
                  </a:txBody>
                  <a:tcPr marL="6940" marR="6940" marT="6940" marB="0" anchor="ct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368795696"/>
                  </a:ext>
                </a:extLst>
              </a:tr>
              <a:tr h="404286">
                <a:tc>
                  <a:txBody>
                    <a:bodyPr/>
                    <a:lstStyle/>
                    <a:p>
                      <a:pPr marL="72000" algn="ctr"/>
                      <a:r>
                        <a:rPr lang="en-AU" sz="1400" dirty="0"/>
                        <a:t>R22</a:t>
                      </a:r>
                    </a:p>
                  </a:txBody>
                  <a:tcPr marL="6940" marR="6940" marT="6940" marB="0" anchor="ctr">
                    <a:lnL w="12700" cap="flat" cmpd="sng" algn="ctr">
                      <a:solidFill>
                        <a:schemeClr val="tx1"/>
                      </a:solidFill>
                      <a:prstDash val="solid"/>
                      <a:round/>
                      <a:headEnd type="none" w="med" len="med"/>
                      <a:tailEnd type="none" w="med" len="med"/>
                    </a:lnL>
                  </a:tcPr>
                </a:tc>
                <a:tc>
                  <a:txBody>
                    <a:bodyPr/>
                    <a:lstStyle/>
                    <a:p>
                      <a:pPr marL="72000" algn="ctr"/>
                      <a:r>
                        <a:rPr lang="en-AU" sz="1400" b="1" dirty="0"/>
                        <a:t>45 (43 + 2 LFN)</a:t>
                      </a:r>
                    </a:p>
                  </a:txBody>
                  <a:tcPr marL="6940" marR="6940" marT="6940" marB="0" anchor="ctr"/>
                </a:tc>
                <a:tc>
                  <a:txBody>
                    <a:bodyPr/>
                    <a:lstStyle/>
                    <a:p>
                      <a:pPr marL="72000" algn="ctr" fontAlgn="ctr"/>
                      <a:r>
                        <a:rPr lang="en-AU" sz="1400" b="1" i="0" u="none" strike="noStrike" dirty="0">
                          <a:solidFill>
                            <a:srgbClr val="000000"/>
                          </a:solidFill>
                          <a:effectLst/>
                          <a:latin typeface="Calibri" panose="020F0502020204030204" pitchFamily="34" charset="0"/>
                        </a:rPr>
                        <a:t>40</a:t>
                      </a:r>
                    </a:p>
                  </a:txBody>
                  <a:tcPr marL="6940" marR="6940" marT="6940" marB="0" anchor="ctr"/>
                </a:tc>
                <a:tc>
                  <a:txBody>
                    <a:bodyPr/>
                    <a:lstStyle/>
                    <a:p>
                      <a:pPr marL="72000" algn="ctr"/>
                      <a:r>
                        <a:rPr lang="en-AU" sz="1400" dirty="0"/>
                        <a:t>46</a:t>
                      </a:r>
                    </a:p>
                  </a:txBody>
                  <a:tcPr marL="6940" marR="6940" marT="6940" marB="0" anchor="ctr"/>
                </a:tc>
                <a:tc>
                  <a:txBody>
                    <a:bodyPr/>
                    <a:lstStyle/>
                    <a:p>
                      <a:pPr marL="72000" algn="ctr"/>
                      <a:r>
                        <a:rPr lang="en-AU" sz="1400" dirty="0"/>
                        <a:t>46</a:t>
                      </a:r>
                    </a:p>
                  </a:txBody>
                  <a:tcPr marL="6940" marR="6940" marT="6940" marB="0" anchor="ct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240444321"/>
                  </a:ext>
                </a:extLst>
              </a:tr>
              <a:tr h="404286">
                <a:tc>
                  <a:txBody>
                    <a:bodyPr/>
                    <a:lstStyle/>
                    <a:p>
                      <a:pPr marL="72000" algn="ctr"/>
                      <a:r>
                        <a:rPr lang="en-AU" sz="1400" dirty="0"/>
                        <a:t>R12</a:t>
                      </a:r>
                    </a:p>
                  </a:txBody>
                  <a:tcPr marL="6940" marR="6940" marT="6940" marB="0" anchor="ctr">
                    <a:lnL w="12700" cap="flat" cmpd="sng" algn="ctr">
                      <a:solidFill>
                        <a:schemeClr val="tx1"/>
                      </a:solidFill>
                      <a:prstDash val="solid"/>
                      <a:round/>
                      <a:headEnd type="none" w="med" len="med"/>
                      <a:tailEnd type="none" w="med" len="med"/>
                    </a:lnL>
                  </a:tcPr>
                </a:tc>
                <a:tc>
                  <a:txBody>
                    <a:bodyPr/>
                    <a:lstStyle/>
                    <a:p>
                      <a:pPr marL="72000" algn="ctr"/>
                      <a:r>
                        <a:rPr lang="en-US" sz="1400" b="1" dirty="0"/>
                        <a:t>&lt;25</a:t>
                      </a:r>
                      <a:endParaRPr lang="en-AU" sz="1400" b="1" dirty="0"/>
                    </a:p>
                  </a:txBody>
                  <a:tcPr marL="6940" marR="6940" marT="6940" marB="0" anchor="ctr"/>
                </a:tc>
                <a:tc>
                  <a:txBody>
                    <a:bodyPr/>
                    <a:lstStyle/>
                    <a:p>
                      <a:pPr marL="72000" algn="ctr" fontAlgn="ctr"/>
                      <a:r>
                        <a:rPr lang="en-AU" sz="1400" b="1" i="0" u="none" strike="noStrike" dirty="0">
                          <a:solidFill>
                            <a:srgbClr val="000000"/>
                          </a:solidFill>
                          <a:effectLst/>
                          <a:latin typeface="Calibri" panose="020F0502020204030204" pitchFamily="34" charset="0"/>
                        </a:rPr>
                        <a:t>51</a:t>
                      </a:r>
                    </a:p>
                  </a:txBody>
                  <a:tcPr marL="6940" marR="6940" marT="6940" marB="0" anchor="ctr"/>
                </a:tc>
                <a:tc>
                  <a:txBody>
                    <a:bodyPr/>
                    <a:lstStyle/>
                    <a:p>
                      <a:pPr marL="72000" algn="ctr"/>
                      <a:r>
                        <a:rPr lang="en-AU" sz="1400" dirty="0"/>
                        <a:t>49</a:t>
                      </a:r>
                    </a:p>
                  </a:txBody>
                  <a:tcPr marL="6940" marR="6940" marT="6940" marB="0" anchor="ctr"/>
                </a:tc>
                <a:tc>
                  <a:txBody>
                    <a:bodyPr/>
                    <a:lstStyle/>
                    <a:p>
                      <a:pPr marL="72000" algn="ctr"/>
                      <a:r>
                        <a:rPr lang="en-AU" sz="1400" dirty="0"/>
                        <a:t>53</a:t>
                      </a:r>
                    </a:p>
                  </a:txBody>
                  <a:tcPr marL="6940" marR="6940" marT="6940" marB="0" anchor="ct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700008568"/>
                  </a:ext>
                </a:extLst>
              </a:tr>
              <a:tr h="404286">
                <a:tc>
                  <a:txBody>
                    <a:bodyPr/>
                    <a:lstStyle/>
                    <a:p>
                      <a:pPr marL="72000" algn="ctr"/>
                      <a:r>
                        <a:rPr lang="en-AU" sz="1400" dirty="0"/>
                        <a:t>R13</a:t>
                      </a:r>
                    </a:p>
                  </a:txBody>
                  <a:tcPr marL="6940" marR="6940" marT="694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72000" algn="ctr"/>
                      <a:r>
                        <a:rPr lang="en-US" sz="1400" b="1" dirty="0"/>
                        <a:t>IA</a:t>
                      </a:r>
                      <a:endParaRPr lang="en-AU" sz="1400" b="1" dirty="0"/>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lgn="ctr" fontAlgn="ctr"/>
                      <a:r>
                        <a:rPr lang="en-AU" sz="1400" b="1" i="0" u="none" strike="noStrike" dirty="0">
                          <a:solidFill>
                            <a:srgbClr val="000000"/>
                          </a:solidFill>
                          <a:effectLst/>
                          <a:latin typeface="Calibri" panose="020F0502020204030204" pitchFamily="34" charset="0"/>
                        </a:rPr>
                        <a:t>IA</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lgn="ctr"/>
                      <a:r>
                        <a:rPr lang="en-AU" sz="1400" dirty="0"/>
                        <a:t>43</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algn="ctr"/>
                      <a:r>
                        <a:rPr lang="en-AU" sz="1400" dirty="0"/>
                        <a:t>49</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72000" marR="0" lvl="0" indent="0" algn="ctr" defTabSz="914400" rtl="0" eaLnBrk="1" fontAlgn="auto"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a:t>
                      </a:r>
                      <a:endParaRPr kumimoji="0" lang="en-AU" sz="1400" b="0" i="0" u="none" strike="noStrike" kern="1200" cap="none" spc="0" normalizeH="0" baseline="0" noProof="0" dirty="0">
                        <a:ln>
                          <a:noFill/>
                        </a:ln>
                        <a:solidFill>
                          <a:prstClr val="black"/>
                        </a:solidFill>
                        <a:effectLst/>
                        <a:uLnTx/>
                        <a:uFillTx/>
                        <a:latin typeface="Calibri"/>
                        <a:ea typeface="+mn-ea"/>
                        <a:cs typeface="+mn-cs"/>
                      </a:endParaRPr>
                    </a:p>
                  </a:txBody>
                  <a:tcPr marL="6940" marR="6940" marT="694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690930610"/>
                  </a:ext>
                </a:extLst>
              </a:tr>
            </a:tbl>
          </a:graphicData>
        </a:graphic>
      </p:graphicFrame>
      <p:sp>
        <p:nvSpPr>
          <p:cNvPr id="10" name="Text Placeholder 1">
            <a:extLst>
              <a:ext uri="{FF2B5EF4-FFF2-40B4-BE49-F238E27FC236}">
                <a16:creationId xmlns:a16="http://schemas.microsoft.com/office/drawing/2014/main" id="{09B2242F-4DCA-4C11-BBD0-04F000DBDC23}"/>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Tree>
    <p:extLst>
      <p:ext uri="{BB962C8B-B14F-4D97-AF65-F5344CB8AC3E}">
        <p14:creationId xmlns:p14="http://schemas.microsoft.com/office/powerpoint/2010/main" val="3840868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340ACCC-EAD5-470F-9678-FE2C26CC54DD}"/>
              </a:ext>
            </a:extLst>
          </p:cNvPr>
          <p:cNvSpPr>
            <a:spLocks noGrp="1"/>
          </p:cNvSpPr>
          <p:nvPr>
            <p:ph type="body" sz="quarter" idx="11"/>
          </p:nvPr>
        </p:nvSpPr>
        <p:spPr>
          <a:xfrm>
            <a:off x="0" y="1719660"/>
            <a:ext cx="4283968" cy="288925"/>
          </a:xfrm>
        </p:spPr>
        <p:txBody>
          <a:bodyPr/>
          <a:lstStyle/>
          <a:p>
            <a:r>
              <a:rPr lang="en-AU" dirty="0"/>
              <a:t>Noise Monitoring – MC</a:t>
            </a:r>
          </a:p>
        </p:txBody>
      </p:sp>
      <p:sp>
        <p:nvSpPr>
          <p:cNvPr id="4" name="Slide Number Placeholder 3">
            <a:extLst>
              <a:ext uri="{FF2B5EF4-FFF2-40B4-BE49-F238E27FC236}">
                <a16:creationId xmlns:a16="http://schemas.microsoft.com/office/drawing/2014/main" id="{2C69BB4F-DE33-4598-94BD-9D580CFD3EB1}"/>
              </a:ext>
            </a:extLst>
          </p:cNvPr>
          <p:cNvSpPr>
            <a:spLocks noGrp="1"/>
          </p:cNvSpPr>
          <p:nvPr>
            <p:ph type="sldNum" sz="quarter" idx="13"/>
          </p:nvPr>
        </p:nvSpPr>
        <p:spPr/>
        <p:txBody>
          <a:bodyPr/>
          <a:lstStyle/>
          <a:p>
            <a:fld id="{23EBDAD2-BC3A-46D3-8D26-1C6729DFF8D5}" type="slidenum">
              <a:rPr lang="en-AU" smtClean="0"/>
              <a:pPr/>
              <a:t>26</a:t>
            </a:fld>
            <a:endParaRPr lang="en-AU" dirty="0"/>
          </a:p>
        </p:txBody>
      </p:sp>
      <p:sp>
        <p:nvSpPr>
          <p:cNvPr id="8" name="TextBox 7">
            <a:extLst>
              <a:ext uri="{FF2B5EF4-FFF2-40B4-BE49-F238E27FC236}">
                <a16:creationId xmlns:a16="http://schemas.microsoft.com/office/drawing/2014/main" id="{DA951E27-F08D-43E5-9014-4C7BA9777FBF}"/>
              </a:ext>
            </a:extLst>
          </p:cNvPr>
          <p:cNvSpPr txBox="1"/>
          <p:nvPr/>
        </p:nvSpPr>
        <p:spPr>
          <a:xfrm>
            <a:off x="0" y="2072448"/>
            <a:ext cx="2733428" cy="4616648"/>
          </a:xfrm>
          <a:prstGeom prst="rect">
            <a:avLst/>
          </a:prstGeom>
          <a:noFill/>
        </p:spPr>
        <p:txBody>
          <a:bodyPr wrap="square" rtlCol="0">
            <a:spAutoFit/>
          </a:bodyPr>
          <a:lstStyle/>
          <a:p>
            <a:r>
              <a:rPr lang="en-AU" sz="2100" dirty="0"/>
              <a:t>No Exceedances for MC noise monitoring between November 2025 and January 2026.</a:t>
            </a:r>
          </a:p>
          <a:p>
            <a:endParaRPr lang="en-AU" sz="2100" dirty="0"/>
          </a:p>
          <a:p>
            <a:r>
              <a:rPr lang="en-AU" sz="2100" dirty="0"/>
              <a:t>Highest result recorded during monitoring for a location is presented. Monitoring conducted during Evening (6-10pm) and Night period (10pm onward).</a:t>
            </a:r>
          </a:p>
          <a:p>
            <a:r>
              <a:rPr lang="en-AU" sz="2100" dirty="0"/>
              <a:t>IA = Inaudible.</a:t>
            </a:r>
          </a:p>
        </p:txBody>
      </p:sp>
      <p:graphicFrame>
        <p:nvGraphicFramePr>
          <p:cNvPr id="10" name="Table 9">
            <a:extLst>
              <a:ext uri="{FF2B5EF4-FFF2-40B4-BE49-F238E27FC236}">
                <a16:creationId xmlns:a16="http://schemas.microsoft.com/office/drawing/2014/main" id="{67F8BBD3-5EF3-4D1A-AC8B-39BE21103BBB}"/>
              </a:ext>
            </a:extLst>
          </p:cNvPr>
          <p:cNvGraphicFramePr>
            <a:graphicFrameLocks noGrp="1"/>
          </p:cNvGraphicFramePr>
          <p:nvPr>
            <p:extLst>
              <p:ext uri="{D42A27DB-BD31-4B8C-83A1-F6EECF244321}">
                <p14:modId xmlns:p14="http://schemas.microsoft.com/office/powerpoint/2010/main" val="2753776722"/>
              </p:ext>
            </p:extLst>
          </p:nvPr>
        </p:nvGraphicFramePr>
        <p:xfrm>
          <a:off x="2663279" y="1810909"/>
          <a:ext cx="6480721" cy="4816560"/>
        </p:xfrm>
        <a:graphic>
          <a:graphicData uri="http://schemas.openxmlformats.org/drawingml/2006/table">
            <a:tbl>
              <a:tblPr>
                <a:tableStyleId>{5C22544A-7EE6-4342-B048-85BDC9FD1C3A}</a:tableStyleId>
              </a:tblPr>
              <a:tblGrid>
                <a:gridCol w="885343">
                  <a:extLst>
                    <a:ext uri="{9D8B030D-6E8A-4147-A177-3AD203B41FA5}">
                      <a16:colId xmlns:a16="http://schemas.microsoft.com/office/drawing/2014/main" val="1895371869"/>
                    </a:ext>
                  </a:extLst>
                </a:gridCol>
                <a:gridCol w="944365">
                  <a:extLst>
                    <a:ext uri="{9D8B030D-6E8A-4147-A177-3AD203B41FA5}">
                      <a16:colId xmlns:a16="http://schemas.microsoft.com/office/drawing/2014/main" val="4039953253"/>
                    </a:ext>
                  </a:extLst>
                </a:gridCol>
                <a:gridCol w="1177036">
                  <a:extLst>
                    <a:ext uri="{9D8B030D-6E8A-4147-A177-3AD203B41FA5}">
                      <a16:colId xmlns:a16="http://schemas.microsoft.com/office/drawing/2014/main" val="838141876"/>
                    </a:ext>
                  </a:extLst>
                </a:gridCol>
                <a:gridCol w="1207492">
                  <a:extLst>
                    <a:ext uri="{9D8B030D-6E8A-4147-A177-3AD203B41FA5}">
                      <a16:colId xmlns:a16="http://schemas.microsoft.com/office/drawing/2014/main" val="2348044036"/>
                    </a:ext>
                  </a:extLst>
                </a:gridCol>
                <a:gridCol w="755495">
                  <a:extLst>
                    <a:ext uri="{9D8B030D-6E8A-4147-A177-3AD203B41FA5}">
                      <a16:colId xmlns:a16="http://schemas.microsoft.com/office/drawing/2014/main" val="3094420665"/>
                    </a:ext>
                  </a:extLst>
                </a:gridCol>
                <a:gridCol w="755495">
                  <a:extLst>
                    <a:ext uri="{9D8B030D-6E8A-4147-A177-3AD203B41FA5}">
                      <a16:colId xmlns:a16="http://schemas.microsoft.com/office/drawing/2014/main" val="2613385047"/>
                    </a:ext>
                  </a:extLst>
                </a:gridCol>
                <a:gridCol w="755495">
                  <a:extLst>
                    <a:ext uri="{9D8B030D-6E8A-4147-A177-3AD203B41FA5}">
                      <a16:colId xmlns:a16="http://schemas.microsoft.com/office/drawing/2014/main" val="1208577134"/>
                    </a:ext>
                  </a:extLst>
                </a:gridCol>
              </a:tblGrid>
              <a:tr h="595295">
                <a:tc rowSpan="2">
                  <a:txBody>
                    <a:bodyPr/>
                    <a:lstStyle/>
                    <a:p>
                      <a:pPr algn="ctr" fontAlgn="ctr"/>
                      <a:r>
                        <a:rPr lang="en-AU" sz="1400" b="1" u="none" strike="noStrike" dirty="0">
                          <a:effectLst/>
                        </a:rPr>
                        <a:t>Location</a:t>
                      </a:r>
                      <a:endParaRPr lang="en-AU" sz="1400" b="1"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fontAlgn="ctr"/>
                      <a:r>
                        <a:rPr lang="en-AU" sz="1400" b="1" u="none" strike="noStrike" dirty="0">
                          <a:effectLst/>
                        </a:rPr>
                        <a:t>Date</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fontAlgn="ctr"/>
                      <a:r>
                        <a:rPr lang="en-AU" sz="1400" b="1" u="none" strike="noStrike" dirty="0">
                          <a:effectLst/>
                        </a:rPr>
                        <a:t>Site Contributions, dB</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tcPr>
                </a:tc>
                <a:tc hMerge="1">
                  <a:txBody>
                    <a:bodyPr/>
                    <a:lstStyle/>
                    <a:p>
                      <a:endParaRPr lang="en-AU"/>
                    </a:p>
                  </a:txBody>
                  <a:tcPr/>
                </a:tc>
                <a:tc gridSpan="2">
                  <a:txBody>
                    <a:bodyPr/>
                    <a:lstStyle/>
                    <a:p>
                      <a:pPr algn="ctr" fontAlgn="ctr"/>
                      <a:r>
                        <a:rPr lang="en-AU" sz="1400" b="1" u="none" strike="noStrike" dirty="0">
                          <a:effectLst/>
                        </a:rPr>
                        <a:t>Noise Limits, dB</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tcPr>
                </a:tc>
                <a:tc hMerge="1">
                  <a:txBody>
                    <a:bodyPr/>
                    <a:lstStyle/>
                    <a:p>
                      <a:endParaRPr lang="en-AU"/>
                    </a:p>
                  </a:txBody>
                  <a:tcPr/>
                </a:tc>
                <a:tc>
                  <a:txBody>
                    <a:bodyPr/>
                    <a:lstStyle/>
                    <a:p>
                      <a:pPr algn="ctr" fontAlgn="ctr"/>
                      <a:r>
                        <a:rPr lang="en-AU" sz="1400" b="1" i="0" u="none" strike="noStrike" dirty="0">
                          <a:solidFill>
                            <a:srgbClr val="000000"/>
                          </a:solidFill>
                          <a:effectLst/>
                          <a:latin typeface="Calibri" panose="020F0502020204030204" pitchFamily="34" charset="0"/>
                        </a:rPr>
                        <a:t>Compliance status</a:t>
                      </a:r>
                    </a:p>
                  </a:txBody>
                  <a:tcPr marL="6940" marR="6940" marT="694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152925549"/>
                  </a:ext>
                </a:extLst>
              </a:tr>
              <a:tr h="233964">
                <a:tc vMerge="1">
                  <a:txBody>
                    <a:bodyPr/>
                    <a:lstStyle/>
                    <a:p>
                      <a:endParaRPr lang="en-AU"/>
                    </a:p>
                  </a:txBody>
                  <a:tcPr>
                    <a:lnT w="12700" cap="flat" cmpd="sng" algn="ctr">
                      <a:solidFill>
                        <a:schemeClr val="tx1"/>
                      </a:solidFill>
                      <a:prstDash val="solid"/>
                      <a:round/>
                      <a:headEnd type="none" w="med" len="med"/>
                      <a:tailEnd type="none" w="med" len="med"/>
                    </a:lnT>
                  </a:tcPr>
                </a:tc>
                <a:tc vMerge="1">
                  <a:txBody>
                    <a:bodyPr/>
                    <a:lstStyle/>
                    <a:p>
                      <a:endParaRPr lang="en-AU"/>
                    </a:p>
                  </a:txBody>
                  <a:tcPr>
                    <a:lnT w="12700" cap="flat" cmpd="sng" algn="ctr">
                      <a:solidFill>
                        <a:schemeClr val="tx1"/>
                      </a:solidFill>
                      <a:prstDash val="solid"/>
                      <a:round/>
                      <a:headEnd type="none" w="med" len="med"/>
                      <a:tailEnd type="none" w="med" len="med"/>
                    </a:lnT>
                  </a:tcPr>
                </a:tc>
                <a:tc>
                  <a:txBody>
                    <a:bodyPr/>
                    <a:lstStyle/>
                    <a:p>
                      <a:pPr algn="ctr" fontAlgn="ctr"/>
                      <a:r>
                        <a:rPr lang="en-AU" sz="1400" b="1" u="none" strike="noStrike" dirty="0">
                          <a:effectLst/>
                        </a:rPr>
                        <a:t>LAEQ</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algn="ctr" fontAlgn="ctr"/>
                      <a:r>
                        <a:rPr lang="en-AU" sz="1400" b="1" u="none" strike="noStrike" dirty="0">
                          <a:effectLst/>
                        </a:rPr>
                        <a:t>LAMAX </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algn="ctr" fontAlgn="ctr"/>
                      <a:r>
                        <a:rPr lang="en-AU" sz="1400" b="1" u="none" strike="noStrike" dirty="0">
                          <a:effectLst/>
                        </a:rPr>
                        <a:t>LAEQ</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algn="ctr" fontAlgn="ctr"/>
                      <a:r>
                        <a:rPr lang="en-AU" sz="1400" b="1" u="none" strike="noStrike" dirty="0">
                          <a:effectLst/>
                        </a:rPr>
                        <a:t>LAMAX</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algn="ctr" fontAlgn="ctr"/>
                      <a:endParaRPr lang="en-AU" sz="1600" b="1" i="0" u="none" strike="noStrike" dirty="0">
                        <a:solidFill>
                          <a:srgbClr val="000000"/>
                        </a:solidFill>
                        <a:effectLst/>
                        <a:latin typeface="Calibri" panose="020F0502020204030204" pitchFamily="34" charset="0"/>
                      </a:endParaRPr>
                    </a:p>
                  </a:txBody>
                  <a:tcPr marL="6940" marR="6940" marT="694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15138860"/>
                  </a:ext>
                </a:extLst>
              </a:tr>
              <a:tr h="223080">
                <a:tc gridSpan="7">
                  <a:txBody>
                    <a:bodyPr/>
                    <a:lstStyle/>
                    <a:p>
                      <a:pPr algn="ctr" fontAlgn="ctr"/>
                      <a:r>
                        <a:rPr lang="en-AU" sz="1400" b="1" i="0" u="none" strike="noStrike" dirty="0">
                          <a:solidFill>
                            <a:srgbClr val="000000"/>
                          </a:solidFill>
                          <a:effectLst/>
                          <a:latin typeface="Calibri" panose="020F0502020204030204" pitchFamily="34" charset="0"/>
                        </a:rPr>
                        <a:t>November 2025</a:t>
                      </a: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AU" sz="9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783412540"/>
                  </a:ext>
                </a:extLst>
              </a:tr>
              <a:tr h="362952">
                <a:tc>
                  <a:txBody>
                    <a:bodyPr/>
                    <a:lstStyle/>
                    <a:p>
                      <a:pPr algn="ctr" fontAlgn="ctr"/>
                      <a:r>
                        <a:rPr lang="en-AU" sz="1400" u="none" strike="noStrike" dirty="0">
                          <a:effectLst/>
                        </a:rPr>
                        <a:t>RA1</a:t>
                      </a:r>
                      <a:endParaRPr lang="en-AU" sz="1400" b="0"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rowSpan="3">
                  <a:txBody>
                    <a:bodyPr/>
                    <a:lstStyle/>
                    <a:p>
                      <a:pPr algn="ctr" fontAlgn="ctr"/>
                      <a:r>
                        <a:rPr lang="en-AU" sz="1400" u="none" strike="noStrike" dirty="0">
                          <a:effectLst/>
                        </a:rPr>
                        <a:t>12/11/2025</a:t>
                      </a:r>
                      <a:endParaRPr lang="en-AU" sz="14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&lt;20</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&lt;20</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46</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3913858318"/>
                  </a:ext>
                </a:extLst>
              </a:tr>
              <a:tr h="362952">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rPr>
                        <a:t>RA2</a:t>
                      </a:r>
                      <a:endPar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B w="12700" cap="flat" cmpd="sng" algn="ctr">
                      <a:noFill/>
                      <a:prstDash val="solid"/>
                      <a:round/>
                      <a:headEnd type="none" w="med" len="med"/>
                      <a:tailEnd type="none" w="med" len="med"/>
                    </a:lnB>
                  </a:tcPr>
                </a:tc>
                <a:tc v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B w="12700" cap="flat" cmpd="sng" algn="ctr">
                      <a:no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&lt;24</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B w="12700" cap="flat" cmpd="sng" algn="ctr">
                      <a:no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IA</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B w="12700" cap="flat" cmpd="sng" algn="ctr">
                      <a:no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a:txBody>
                  <a:tcPr marL="6940" marR="6940" marT="6940" marB="0" anchor="ctr">
                    <a:lnB w="12700" cap="flat" cmpd="sng" algn="ctr">
                      <a:no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45</a:t>
                      </a:r>
                    </a:p>
                  </a:txBody>
                  <a:tcPr marL="6940" marR="6940" marT="6940" marB="0" anchor="ctr">
                    <a:lnB w="12700" cap="flat" cmpd="sng" algn="ctr">
                      <a:no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B w="12700" cap="flat" cmpd="sng" algn="ctr">
                      <a:no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604686853"/>
                  </a:ext>
                </a:extLst>
              </a:tr>
              <a:tr h="362952">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rPr>
                        <a:t>RA3</a:t>
                      </a:r>
                      <a:endPar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&lt;28</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IA</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39</a:t>
                      </a:r>
                    </a:p>
                  </a:txBody>
                  <a:tcPr marL="6940" marR="6940" marT="6940" marB="0"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49</a:t>
                      </a:r>
                    </a:p>
                  </a:txBody>
                  <a:tcPr marL="6940" marR="6940" marT="6940" marB="0"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79682536"/>
                  </a:ext>
                </a:extLst>
              </a:tr>
              <a:tr h="223080">
                <a:tc gridSpan="7">
                  <a:txBody>
                    <a:bodyPr/>
                    <a:lstStyle/>
                    <a:p>
                      <a:pPr algn="ctr" fontAlgn="ctr"/>
                      <a:r>
                        <a:rPr lang="en-AU" sz="1400" b="1" i="0" u="none" strike="noStrike" dirty="0">
                          <a:solidFill>
                            <a:srgbClr val="000000"/>
                          </a:solidFill>
                          <a:effectLst/>
                          <a:latin typeface="Calibri" panose="020F0502020204030204" pitchFamily="34" charset="0"/>
                        </a:rPr>
                        <a:t>December 2025</a:t>
                      </a: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AU" sz="9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334884624"/>
                  </a:ext>
                </a:extLst>
              </a:tr>
              <a:tr h="362952">
                <a:tc>
                  <a:txBody>
                    <a:bodyPr/>
                    <a:lstStyle/>
                    <a:p>
                      <a:pPr marL="0" algn="ctr" defTabSz="914400" rtl="0" eaLnBrk="1" fontAlgn="ctr" latinLnBrk="0" hangingPunct="1"/>
                      <a:r>
                        <a:rPr lang="en-AU" sz="1400" u="none" strike="noStrike" kern="1200" dirty="0">
                          <a:solidFill>
                            <a:schemeClr val="dk1"/>
                          </a:solidFill>
                          <a:effectLst/>
                          <a:latin typeface="+mn-lt"/>
                          <a:ea typeface="+mn-ea"/>
                          <a:cs typeface="+mn-cs"/>
                        </a:rPr>
                        <a:t>RA1</a:t>
                      </a:r>
                    </a:p>
                  </a:txBody>
                  <a:tcPr marL="6940" marR="6940" marT="6940" marB="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tcPr>
                </a:tc>
                <a:tc rowSpan="3">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u="none" strike="noStrike" kern="1200" noProof="0" dirty="0">
                          <a:ln>
                            <a:noFill/>
                          </a:ln>
                          <a:solidFill>
                            <a:schemeClr val="dk1"/>
                          </a:solidFill>
                          <a:effectLst/>
                          <a:latin typeface="+mn-lt"/>
                          <a:ea typeface="+mn-ea"/>
                          <a:cs typeface="+mn-cs"/>
                        </a:rPr>
                        <a:t>2/12/2025</a:t>
                      </a:r>
                      <a:endParaRPr lang="en-AU" sz="1400" u="none" strike="noStrike" kern="1200" noProof="0" dirty="0">
                        <a:ln>
                          <a:noFill/>
                        </a:ln>
                        <a:solidFill>
                          <a:schemeClr val="dk1"/>
                        </a:solidFill>
                        <a:effectLst/>
                        <a:latin typeface="+mn-lt"/>
                        <a:ea typeface="+mn-ea"/>
                        <a:cs typeface="+mn-cs"/>
                      </a:endParaRPr>
                    </a:p>
                  </a:txBody>
                  <a:tcPr marL="6940" marR="6940" marT="694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tint val="2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IA</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L w="12700" cmpd="sng">
                      <a:noFill/>
                    </a:lnL>
                    <a:lnT w="12700" cap="flat" cmpd="sng" algn="ctr">
                      <a:solidFill>
                        <a:schemeClr val="tx1"/>
                      </a:solidFill>
                      <a:prstDash val="solid"/>
                      <a:round/>
                      <a:headEnd type="none" w="med" len="med"/>
                      <a:tailEnd type="none" w="med" len="med"/>
                    </a:lnT>
                  </a:tcPr>
                </a:tc>
                <a:tc>
                  <a:txBody>
                    <a:bodyPr/>
                    <a:lstStyle/>
                    <a:p>
                      <a:pPr algn="ctr" fontAlgn="ctr"/>
                      <a:r>
                        <a:rPr lang="en-US" sz="1400" b="1" i="0" u="none" strike="noStrike" dirty="0">
                          <a:solidFill>
                            <a:srgbClr val="000000"/>
                          </a:solidFill>
                          <a:effectLst/>
                          <a:latin typeface="Calibri" panose="020F0502020204030204" pitchFamily="34" charset="0"/>
                        </a:rPr>
                        <a:t>IA</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46</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1271166188"/>
                  </a:ext>
                </a:extLst>
              </a:tr>
              <a:tr h="397629">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u="none" strike="noStrike" kern="1200" noProof="0" dirty="0">
                          <a:solidFill>
                            <a:schemeClr val="dk1"/>
                          </a:solidFill>
                          <a:effectLst/>
                          <a:latin typeface="+mn-lt"/>
                          <a:ea typeface="+mn-ea"/>
                          <a:cs typeface="+mn-cs"/>
                        </a:rPr>
                        <a:t>RA2</a:t>
                      </a:r>
                    </a:p>
                  </a:txBody>
                  <a:tcPr marL="6940" marR="6940" marT="6940" marB="0" anchor="ctr">
                    <a:lnL w="12700" cap="flat" cmpd="sng" algn="ctr">
                      <a:solidFill>
                        <a:schemeClr val="tx1"/>
                      </a:solidFill>
                      <a:prstDash val="solid"/>
                      <a:round/>
                      <a:headEnd type="none" w="med" len="med"/>
                      <a:tailEnd type="none" w="med" len="med"/>
                    </a:lnL>
                    <a:lnR w="12700" cmpd="sng">
                      <a:noFill/>
                    </a:lnR>
                  </a:tcPr>
                </a:tc>
                <a:tc vMerge="1">
                  <a:txBody>
                    <a:bodyPr/>
                    <a:lstStyle/>
                    <a:p>
                      <a:endParaRPr dirty="0"/>
                    </a:p>
                  </a:txBody>
                  <a:tcPr marL="6940" marR="6940" marT="6940" marB="0" anchor="ctr">
                    <a:lnL w="12700" cmpd="sng">
                      <a:noFill/>
                    </a:lnL>
                    <a:lnR w="12700" cmpd="sng">
                      <a:noFill/>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tint val="2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&lt;25</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L w="12700" cmpd="sng">
                      <a:noFill/>
                    </a:lnL>
                  </a:tcPr>
                </a:tc>
                <a:tc>
                  <a:txBody>
                    <a:bodyPr/>
                    <a:lstStyle/>
                    <a:p>
                      <a:pPr algn="ctr" fontAlgn="ctr"/>
                      <a:r>
                        <a:rPr lang="en-US" sz="1400" b="1" i="0" u="none" strike="noStrike" dirty="0">
                          <a:solidFill>
                            <a:srgbClr val="000000"/>
                          </a:solidFill>
                          <a:effectLst/>
                          <a:latin typeface="Calibri" panose="020F0502020204030204" pitchFamily="34" charset="0"/>
                        </a:rPr>
                        <a:t>&lt;25</a:t>
                      </a:r>
                      <a:endParaRPr lang="en-AU" sz="1400" b="1" i="0" u="none" strike="noStrike" dirty="0">
                        <a:solidFill>
                          <a:srgbClr val="000000"/>
                        </a:solidFill>
                        <a:effectLst/>
                        <a:latin typeface="Calibri" panose="020F0502020204030204" pitchFamily="34" charset="0"/>
                      </a:endParaRP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40</a:t>
                      </a: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45</a:t>
                      </a: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544992567"/>
                  </a:ext>
                </a:extLst>
              </a:tr>
              <a:tr h="362952">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u="none" strike="noStrike" kern="1200" noProof="0" dirty="0">
                          <a:solidFill>
                            <a:schemeClr val="dk1"/>
                          </a:solidFill>
                          <a:effectLst/>
                          <a:latin typeface="+mn-lt"/>
                          <a:ea typeface="+mn-ea"/>
                          <a:cs typeface="+mn-cs"/>
                        </a:rPr>
                        <a:t>RA3</a:t>
                      </a:r>
                    </a:p>
                  </a:txBody>
                  <a:tcPr marL="6940" marR="6940" marT="6940" marB="0" anchor="ctr">
                    <a:lnL w="12700" cap="flat" cmpd="sng" algn="ctr">
                      <a:solidFill>
                        <a:schemeClr val="tx1"/>
                      </a:solidFill>
                      <a:prstDash val="solid"/>
                      <a:round/>
                      <a:headEnd type="none" w="med" len="med"/>
                      <a:tailEnd type="none" w="med" len="med"/>
                    </a:lnL>
                    <a:lnR w="12700" cmpd="sng">
                      <a:noFill/>
                    </a:lnR>
                    <a:lnB w="12700" cap="flat" cmpd="sng" algn="ctr">
                      <a:solidFill>
                        <a:schemeClr val="tx1"/>
                      </a:solidFill>
                      <a:prstDash val="solid"/>
                      <a:round/>
                      <a:headEnd type="none" w="med" len="med"/>
                      <a:tailEnd type="none" w="med" len="med"/>
                    </a:lnB>
                  </a:tcPr>
                </a:tc>
                <a:tc v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&lt;20</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L w="12700" cmpd="sng">
                      <a:noFill/>
                    </a:lnL>
                    <a:lnB w="12700" cap="flat" cmpd="sng" algn="ctr">
                      <a:solidFill>
                        <a:schemeClr val="tx1"/>
                      </a:solidFill>
                      <a:prstDash val="solid"/>
                      <a:round/>
                      <a:headEnd type="none" w="med" len="med"/>
                      <a:tailEnd type="none" w="med" len="med"/>
                    </a:lnB>
                  </a:tcPr>
                </a:tc>
                <a:tc>
                  <a:txBody>
                    <a:bodyPr/>
                    <a:lstStyle/>
                    <a:p>
                      <a:pPr algn="ctr" fontAlgn="ctr"/>
                      <a:r>
                        <a:rPr lang="en-US" sz="1400" b="1" i="0" u="none" strike="noStrike" dirty="0">
                          <a:solidFill>
                            <a:srgbClr val="000000"/>
                          </a:solidFill>
                          <a:effectLst/>
                          <a:latin typeface="Calibri" panose="020F0502020204030204" pitchFamily="34" charset="0"/>
                        </a:rPr>
                        <a:t>IA</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39</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49</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03697655"/>
                  </a:ext>
                </a:extLst>
              </a:tr>
              <a:tr h="223080">
                <a:tc gridSpan="7">
                  <a:txBody>
                    <a:bodyPr/>
                    <a:lstStyle/>
                    <a:p>
                      <a:pPr algn="ctr" fontAlgn="ctr"/>
                      <a:r>
                        <a:rPr lang="en-AU" sz="1400" b="1" i="0" u="none" strike="noStrike" dirty="0">
                          <a:solidFill>
                            <a:srgbClr val="000000"/>
                          </a:solidFill>
                          <a:effectLst/>
                          <a:latin typeface="Calibri" panose="020F0502020204030204" pitchFamily="34" charset="0"/>
                        </a:rPr>
                        <a:t>January 2026</a:t>
                      </a: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fontAlgn="ctr"/>
                      <a:endParaRPr lang="en-AU" sz="9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AU" sz="9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706336316"/>
                  </a:ext>
                </a:extLst>
              </a:tr>
              <a:tr h="362952">
                <a:tc>
                  <a:txBody>
                    <a:bodyPr/>
                    <a:lstStyle/>
                    <a:p>
                      <a:pPr algn="ctr" fontAlgn="ctr"/>
                      <a:r>
                        <a:rPr lang="en-AU" sz="1400" u="none" strike="noStrike" dirty="0">
                          <a:effectLst/>
                        </a:rPr>
                        <a:t>RA1</a:t>
                      </a:r>
                      <a:endParaRPr lang="en-AU" sz="1400" b="0" i="0" u="none" strike="noStrike" dirty="0">
                        <a:solidFill>
                          <a:srgbClr val="000000"/>
                        </a:solidFill>
                        <a:effectLst/>
                        <a:latin typeface="Calibri" panose="020F0502020204030204" pitchFamily="34" charset="0"/>
                      </a:endParaRPr>
                    </a:p>
                  </a:txBody>
                  <a:tcPr marL="6940" marR="6940" marT="694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rowSpan="3">
                  <a:txBody>
                    <a:bodyPr/>
                    <a:lstStyle/>
                    <a:p>
                      <a:pPr algn="ctr" fontAlgn="ctr"/>
                      <a:r>
                        <a:rPr lang="en-AU" sz="1400" u="none" strike="noStrike" dirty="0">
                          <a:effectLst/>
                        </a:rPr>
                        <a:t>8/01/2026</a:t>
                      </a:r>
                      <a:endParaRPr lang="en-AU" sz="1400" b="0"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IA</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T w="12700" cap="flat" cmpd="sng" algn="ctr">
                      <a:solidFill>
                        <a:schemeClr val="tx1"/>
                      </a:solidFill>
                      <a:prstDash val="solid"/>
                      <a:round/>
                      <a:headEnd type="none" w="med" len="med"/>
                      <a:tailEnd type="none" w="med" len="med"/>
                    </a:lnT>
                  </a:tcPr>
                </a:tc>
                <a:tc>
                  <a:txBody>
                    <a:bodyPr/>
                    <a:lstStyle/>
                    <a:p>
                      <a:pPr algn="ctr" fontAlgn="ctr"/>
                      <a:r>
                        <a:rPr lang="en-US" sz="1400" b="1" i="0" u="none" strike="noStrike" dirty="0">
                          <a:solidFill>
                            <a:srgbClr val="000000"/>
                          </a:solidFill>
                          <a:effectLst/>
                          <a:latin typeface="Calibri" panose="020F0502020204030204" pitchFamily="34" charset="0"/>
                        </a:rPr>
                        <a:t>IA</a:t>
                      </a:r>
                      <a:endParaRPr lang="en-AU" sz="1400" b="1" i="0" u="none" strike="noStrike" dirty="0">
                        <a:solidFill>
                          <a:srgbClr val="000000"/>
                        </a:solidFill>
                        <a:effectLst/>
                        <a:latin typeface="Calibri" panose="020F0502020204030204" pitchFamily="34" charset="0"/>
                      </a:endParaRP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36</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46</a:t>
                      </a:r>
                    </a:p>
                  </a:txBody>
                  <a:tcPr marL="6940" marR="6940" marT="6940" marB="0" anchor="ct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accent4">
                        <a:lumMod val="20000"/>
                        <a:lumOff val="80000"/>
                      </a:schemeClr>
                    </a:solidFill>
                  </a:tcPr>
                </a:tc>
                <a:extLst>
                  <a:ext uri="{0D108BD9-81ED-4DB2-BD59-A6C34878D82A}">
                    <a16:rowId xmlns:a16="http://schemas.microsoft.com/office/drawing/2014/main" val="1143312013"/>
                  </a:ext>
                </a:extLst>
              </a:tr>
              <a:tr h="362952">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rPr>
                        <a:t>RA2</a:t>
                      </a:r>
                      <a:endPar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tcPr>
                </a:tc>
                <a:tc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AU" sz="9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IA</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tc>
                <a:tc>
                  <a:txBody>
                    <a:bodyPr/>
                    <a:lstStyle/>
                    <a:p>
                      <a:pPr algn="ctr" fontAlgn="ctr"/>
                      <a:r>
                        <a:rPr lang="en-US" sz="1400" b="1" i="0" u="none" strike="noStrike" dirty="0">
                          <a:solidFill>
                            <a:srgbClr val="000000"/>
                          </a:solidFill>
                          <a:effectLst/>
                          <a:latin typeface="Calibri" panose="020F0502020204030204" pitchFamily="34" charset="0"/>
                        </a:rPr>
                        <a:t>IA</a:t>
                      </a:r>
                      <a:endParaRPr lang="en-AU" sz="1400" b="1" i="0" u="none" strike="noStrike" dirty="0">
                        <a:solidFill>
                          <a:srgbClr val="000000"/>
                        </a:solidFill>
                        <a:effectLst/>
                        <a:latin typeface="Calibri" panose="020F0502020204030204" pitchFamily="34" charset="0"/>
                      </a:endParaRP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40</a:t>
                      </a:r>
                      <a:endPar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45</a:t>
                      </a:r>
                    </a:p>
                  </a:txBody>
                  <a:tcPr marL="6940" marR="6940" marT="6940"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solidFill>
                      <a:schemeClr val="accent4">
                        <a:lumMod val="20000"/>
                        <a:lumOff val="80000"/>
                      </a:schemeClr>
                    </a:solidFill>
                  </a:tcPr>
                </a:tc>
                <a:extLst>
                  <a:ext uri="{0D108BD9-81ED-4DB2-BD59-A6C34878D82A}">
                    <a16:rowId xmlns:a16="http://schemas.microsoft.com/office/drawing/2014/main" val="965127439"/>
                  </a:ext>
                </a:extLst>
              </a:tr>
              <a:tr h="362952">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prstClr val="black"/>
                          </a:solidFill>
                          <a:effectLst/>
                          <a:uLnTx/>
                          <a:uFillTx/>
                          <a:latin typeface="Calibri"/>
                          <a:ea typeface="+mn-ea"/>
                          <a:cs typeface="+mn-cs"/>
                        </a:rPr>
                        <a:t>RA3</a:t>
                      </a:r>
                      <a:endPar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AU" sz="9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txBody>
                  <a:tcPr marL="6940" marR="6940" marT="694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mn-lt"/>
                          <a:ea typeface="+mn-ea"/>
                          <a:cs typeface="+mn-cs"/>
                        </a:rPr>
                        <a:t>IA</a:t>
                      </a:r>
                      <a:endParaRPr kumimoji="0" lang="en-AU" sz="1400" b="1" i="0" u="none" strike="noStrike" kern="1200" cap="none" spc="0" normalizeH="0" baseline="0" noProof="0" dirty="0">
                        <a:ln>
                          <a:noFill/>
                        </a:ln>
                        <a:solidFill>
                          <a:srgbClr val="000000"/>
                        </a:solidFill>
                        <a:effectLst/>
                        <a:uLnTx/>
                        <a:uFillTx/>
                        <a:latin typeface="+mn-lt"/>
                        <a:ea typeface="+mn-ea"/>
                        <a:cs typeface="+mn-cs"/>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algn="ctr" fontAlgn="ctr"/>
                      <a:r>
                        <a:rPr lang="en-US" sz="1400" b="1" i="0" u="none" strike="noStrike" dirty="0">
                          <a:solidFill>
                            <a:srgbClr val="000000"/>
                          </a:solidFill>
                          <a:effectLst/>
                          <a:latin typeface="Calibri" panose="020F0502020204030204" pitchFamily="34" charset="0"/>
                        </a:rPr>
                        <a:t>IA</a:t>
                      </a:r>
                      <a:endParaRPr lang="en-AU" sz="1400" b="1" i="0" u="none" strike="noStrike" dirty="0">
                        <a:solidFill>
                          <a:srgbClr val="000000"/>
                        </a:solidFill>
                        <a:effectLst/>
                        <a:latin typeface="Calibri" panose="020F0502020204030204" pitchFamily="34" charset="0"/>
                      </a:endParaRP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39</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49</a:t>
                      </a:r>
                    </a:p>
                  </a:txBody>
                  <a:tcPr marL="6940" marR="6940" marT="6940"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AU" sz="1400" dirty="0">
                          <a:sym typeface="Wingdings" panose="05000000000000000000" pitchFamily="2" charset="2"/>
                        </a:rPr>
                        <a:t></a:t>
                      </a:r>
                      <a:endParaRPr lang="en-AU" sz="1400" dirty="0"/>
                    </a:p>
                  </a:txBody>
                  <a:tcPr marL="6940" marR="6940" marT="694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5869303"/>
                  </a:ext>
                </a:extLst>
              </a:tr>
            </a:tbl>
          </a:graphicData>
        </a:graphic>
      </p:graphicFrame>
      <p:sp>
        <p:nvSpPr>
          <p:cNvPr id="11" name="Text Placeholder 1">
            <a:extLst>
              <a:ext uri="{FF2B5EF4-FFF2-40B4-BE49-F238E27FC236}">
                <a16:creationId xmlns:a16="http://schemas.microsoft.com/office/drawing/2014/main" id="{DBAC7A0B-B0B5-498C-B181-F804DB379185}"/>
              </a:ext>
            </a:extLst>
          </p:cNvPr>
          <p:cNvSpPr txBox="1">
            <a:spLocks/>
          </p:cNvSpPr>
          <p:nvPr/>
        </p:nvSpPr>
        <p:spPr>
          <a:xfrm>
            <a:off x="251520" y="332656"/>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Tree>
    <p:extLst>
      <p:ext uri="{BB962C8B-B14F-4D97-AF65-F5344CB8AC3E}">
        <p14:creationId xmlns:p14="http://schemas.microsoft.com/office/powerpoint/2010/main" val="973798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5F6A25-2B1B-3916-ED38-608E6AEB3583}"/>
              </a:ext>
            </a:extLst>
          </p:cNvPr>
          <p:cNvSpPr>
            <a:spLocks noGrp="1"/>
          </p:cNvSpPr>
          <p:nvPr>
            <p:ph type="sldNum" sz="quarter" idx="12"/>
          </p:nvPr>
        </p:nvSpPr>
        <p:spPr/>
        <p:txBody>
          <a:bodyPr/>
          <a:lstStyle/>
          <a:p>
            <a:fld id="{23EBDAD2-BC3A-46D3-8D26-1C6729DFF8D5}" type="slidenum">
              <a:rPr lang="en-AU" smtClean="0"/>
              <a:pPr/>
              <a:t>27</a:t>
            </a:fld>
            <a:endParaRPr lang="en-AU" dirty="0"/>
          </a:p>
        </p:txBody>
      </p:sp>
      <p:sp>
        <p:nvSpPr>
          <p:cNvPr id="5" name="Text Placeholder 1">
            <a:extLst>
              <a:ext uri="{FF2B5EF4-FFF2-40B4-BE49-F238E27FC236}">
                <a16:creationId xmlns:a16="http://schemas.microsoft.com/office/drawing/2014/main" id="{31576D3B-B8C9-9D22-8247-6E478033CB22}"/>
              </a:ext>
            </a:extLst>
          </p:cNvPr>
          <p:cNvSpPr txBox="1">
            <a:spLocks noGrp="1"/>
          </p:cNvSpPr>
          <p:nvPr>
            <p:ph type="body" sz="quarter" idx="10"/>
          </p:nvPr>
        </p:nvSpPr>
        <p:spPr>
          <a:xfrm>
            <a:off x="323850" y="476250"/>
            <a:ext cx="3455988" cy="1223963"/>
          </a:xfrm>
          <a:prstGeom prst="rect">
            <a:avLst/>
          </a:prstGeom>
        </p:spPr>
        <p:txBody>
          <a:bodyPr/>
          <a:lstStyle>
            <a:lvl1pPr marL="0" indent="0" algn="l" defTabSz="914400" rtl="0" eaLnBrk="1" latinLnBrk="0" hangingPunct="1">
              <a:spcBef>
                <a:spcPct val="20000"/>
              </a:spcBef>
              <a:buFontTx/>
              <a:buNone/>
              <a:defRPr sz="2200" kern="1200">
                <a:solidFill>
                  <a:schemeClr val="bg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2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ENVIRONMENTAL PERFORMANCE</a:t>
            </a:r>
          </a:p>
        </p:txBody>
      </p:sp>
      <p:sp>
        <p:nvSpPr>
          <p:cNvPr id="6" name="Text Placeholder 9">
            <a:extLst>
              <a:ext uri="{FF2B5EF4-FFF2-40B4-BE49-F238E27FC236}">
                <a16:creationId xmlns:a16="http://schemas.microsoft.com/office/drawing/2014/main" id="{5F197DE5-0704-F091-4111-930639E09447}"/>
              </a:ext>
            </a:extLst>
          </p:cNvPr>
          <p:cNvSpPr txBox="1">
            <a:spLocks/>
          </p:cNvSpPr>
          <p:nvPr/>
        </p:nvSpPr>
        <p:spPr>
          <a:xfrm>
            <a:off x="0" y="1700213"/>
            <a:ext cx="3188196" cy="288925"/>
          </a:xfrm>
          <a:prstGeom prst="rect">
            <a:avLst/>
          </a:prstGeom>
        </p:spPr>
        <p:txBody>
          <a:bodyPr/>
          <a:lstStyle>
            <a:lvl1pPr marL="0" indent="0" algn="l" defTabSz="914400" rtl="0" eaLnBrk="1" latinLnBrk="0" hangingPunct="1">
              <a:spcBef>
                <a:spcPct val="20000"/>
              </a:spcBef>
              <a:buFont typeface="Arial" panose="020B0604020202020204" pitchFamily="34" charset="0"/>
              <a:buNone/>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AU" dirty="0"/>
              <a:t>Noise Monitoring Noise Comparison</a:t>
            </a:r>
          </a:p>
        </p:txBody>
      </p:sp>
      <p:pic>
        <p:nvPicPr>
          <p:cNvPr id="8" name="Picture 7">
            <a:extLst>
              <a:ext uri="{FF2B5EF4-FFF2-40B4-BE49-F238E27FC236}">
                <a16:creationId xmlns:a16="http://schemas.microsoft.com/office/drawing/2014/main" id="{906C64DB-BD7F-0040-7B2F-4CB0D211DC52}"/>
              </a:ext>
            </a:extLst>
          </p:cNvPr>
          <p:cNvPicPr>
            <a:picLocks noChangeAspect="1"/>
          </p:cNvPicPr>
          <p:nvPr/>
        </p:nvPicPr>
        <p:blipFill>
          <a:blip r:embed="rId2"/>
          <a:stretch>
            <a:fillRect/>
          </a:stretch>
        </p:blipFill>
        <p:spPr>
          <a:xfrm>
            <a:off x="3755326" y="0"/>
            <a:ext cx="5203854" cy="6858000"/>
          </a:xfrm>
          <a:prstGeom prst="rect">
            <a:avLst/>
          </a:prstGeom>
        </p:spPr>
      </p:pic>
    </p:spTree>
    <p:extLst>
      <p:ext uri="{BB962C8B-B14F-4D97-AF65-F5344CB8AC3E}">
        <p14:creationId xmlns:p14="http://schemas.microsoft.com/office/powerpoint/2010/main" val="1832776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79512" y="260648"/>
            <a:ext cx="3455988" cy="1223963"/>
          </a:xfrm>
        </p:spPr>
        <p:txBody>
          <a:bodyPr/>
          <a:lstStyle/>
          <a:p>
            <a:r>
              <a:rPr lang="en-AU" dirty="0"/>
              <a:t>COMMUNITY COMPLAINTS</a:t>
            </a:r>
          </a:p>
          <a:p>
            <a:endParaRPr lang="en-AU" dirty="0"/>
          </a:p>
        </p:txBody>
      </p:sp>
      <p:sp>
        <p:nvSpPr>
          <p:cNvPr id="4" name="Slide Number Placeholder 3"/>
          <p:cNvSpPr>
            <a:spLocks noGrp="1"/>
          </p:cNvSpPr>
          <p:nvPr>
            <p:ph type="sldNum" sz="quarter" idx="12"/>
          </p:nvPr>
        </p:nvSpPr>
        <p:spPr/>
        <p:txBody>
          <a:bodyPr/>
          <a:lstStyle/>
          <a:p>
            <a:fld id="{23EBDAD2-BC3A-46D3-8D26-1C6729DFF8D5}" type="slidenum">
              <a:rPr lang="en-AU" smtClean="0"/>
              <a:pPr/>
              <a:t>28</a:t>
            </a:fld>
            <a:endParaRPr lang="en-AU" dirty="0"/>
          </a:p>
        </p:txBody>
      </p:sp>
      <p:sp>
        <p:nvSpPr>
          <p:cNvPr id="5" name="Rectangle 4"/>
          <p:cNvSpPr/>
          <p:nvPr/>
        </p:nvSpPr>
        <p:spPr>
          <a:xfrm>
            <a:off x="323528" y="1772816"/>
            <a:ext cx="8496944" cy="7863691"/>
          </a:xfrm>
          <a:prstGeom prst="rect">
            <a:avLst/>
          </a:prstGeom>
        </p:spPr>
        <p:txBody>
          <a:bodyPr wrap="square">
            <a:spAutoFit/>
          </a:bodyPr>
          <a:lstStyle/>
          <a:p>
            <a:endParaRPr lang="en-AU" sz="1600" dirty="0"/>
          </a:p>
          <a:p>
            <a:r>
              <a:rPr lang="en-US" sz="2100" b="1" u="sng" dirty="0"/>
              <a:t>Community Complaints between 1 November 2026  and 31 January 2026:</a:t>
            </a:r>
            <a:br>
              <a:rPr lang="en-US" sz="2100" b="1" u="sng" dirty="0"/>
            </a:br>
            <a:endParaRPr lang="en-US" sz="2100" b="1" u="sng" dirty="0"/>
          </a:p>
          <a:p>
            <a:pPr marL="285750" indent="-285750">
              <a:spcBef>
                <a:spcPts val="600"/>
              </a:spcBef>
              <a:buFont typeface="Arial" panose="020B0604020202020204" pitchFamily="34" charset="0"/>
              <a:buChar char="•"/>
            </a:pPr>
            <a:r>
              <a:rPr lang="en-US" sz="2100" dirty="0"/>
              <a:t>Chain Valley Colliery - Nil community complaints received in period.</a:t>
            </a:r>
          </a:p>
          <a:p>
            <a:pPr marL="285750" indent="-285750">
              <a:spcBef>
                <a:spcPts val="600"/>
              </a:spcBef>
              <a:buFont typeface="Arial" panose="020B0604020202020204" pitchFamily="34" charset="0"/>
              <a:buChar char="•"/>
            </a:pPr>
            <a:endParaRPr lang="en-US" sz="2100" dirty="0"/>
          </a:p>
          <a:p>
            <a:pPr marL="285750" indent="-285750">
              <a:spcBef>
                <a:spcPts val="600"/>
              </a:spcBef>
              <a:buFont typeface="Arial" panose="020B0604020202020204" pitchFamily="34" charset="0"/>
              <a:buChar char="•"/>
            </a:pPr>
            <a:r>
              <a:rPr lang="en-US" sz="2100" dirty="0"/>
              <a:t>Mannering Colliery - Nil community complaints received in period.</a:t>
            </a:r>
          </a:p>
          <a:p>
            <a:pPr marL="285750" indent="-285750">
              <a:spcBef>
                <a:spcPts val="600"/>
              </a:spcBef>
              <a:buFont typeface="Arial" panose="020B0604020202020204" pitchFamily="34" charset="0"/>
              <a:buChar char="•"/>
            </a:pPr>
            <a:endParaRPr lang="en-US" sz="2100" dirty="0"/>
          </a:p>
          <a:p>
            <a:pPr>
              <a:spcBef>
                <a:spcPts val="600"/>
              </a:spcBef>
            </a:pPr>
            <a:r>
              <a:rPr lang="en-US" sz="2100" b="1" u="sng" dirty="0"/>
              <a:t>General Enquiries between 1 November 2026  and 31 January 2026 :</a:t>
            </a:r>
          </a:p>
          <a:p>
            <a:pPr marL="342900" indent="-342900">
              <a:spcBef>
                <a:spcPts val="600"/>
              </a:spcBef>
              <a:buFont typeface="Arial" panose="020B0604020202020204" pitchFamily="34" charset="0"/>
              <a:buChar char="•"/>
            </a:pPr>
            <a:r>
              <a:rPr lang="en-AU" sz="2100" dirty="0"/>
              <a:t>One enquiry from a resident at Summerland Point. Discussion </a:t>
            </a:r>
            <a:r>
              <a:rPr lang="en-US" sz="2100" dirty="0"/>
              <a:t>related to potential mining induced movement near a waterfront property. Confirmed there are no current or approved mining activities in that area and that subsidence data indicate all movement are within the range of natural ground movement. </a:t>
            </a:r>
            <a:br>
              <a:rPr lang="en-US" sz="2100" b="1" u="sng" dirty="0"/>
            </a:br>
            <a:endParaRPr lang="en-US" sz="2100" dirty="0"/>
          </a:p>
          <a:p>
            <a:pPr marL="742950" lvl="1" indent="-285750">
              <a:spcBef>
                <a:spcPts val="600"/>
              </a:spcBef>
              <a:buFont typeface="Arial" panose="020B0604020202020204" pitchFamily="34" charset="0"/>
              <a:buChar char="•"/>
            </a:pPr>
            <a:endParaRPr lang="en-US" sz="1600" dirty="0"/>
          </a:p>
          <a:p>
            <a:pPr marL="742950" lvl="1" indent="-285750">
              <a:spcBef>
                <a:spcPts val="600"/>
              </a:spcBef>
              <a:buFont typeface="Arial" panose="020B0604020202020204" pitchFamily="34" charset="0"/>
              <a:buChar char="•"/>
            </a:pPr>
            <a:endParaRPr lang="en-US" sz="1600" dirty="0"/>
          </a:p>
          <a:p>
            <a:endParaRPr lang="en-AU" dirty="0"/>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a:p>
            <a:pPr marL="285750" indent="-285750">
              <a:buFont typeface="Arial" panose="020B0604020202020204" pitchFamily="34" charset="0"/>
              <a:buChar char="•"/>
            </a:pPr>
            <a:endParaRPr lang="en-AU" dirty="0"/>
          </a:p>
          <a:p>
            <a:pPr marL="285750" indent="-285750">
              <a:buFont typeface="Wingdings" panose="05000000000000000000" pitchFamily="2" charset="2"/>
              <a:buChar char="Ø"/>
            </a:pPr>
            <a:endParaRPr lang="en-AU" dirty="0"/>
          </a:p>
        </p:txBody>
      </p:sp>
    </p:spTree>
    <p:extLst>
      <p:ext uri="{BB962C8B-B14F-4D97-AF65-F5344CB8AC3E}">
        <p14:creationId xmlns:p14="http://schemas.microsoft.com/office/powerpoint/2010/main" val="3352939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AU" dirty="0"/>
              <a:t>GENERAL BUSINESS</a:t>
            </a:r>
          </a:p>
        </p:txBody>
      </p:sp>
      <p:sp>
        <p:nvSpPr>
          <p:cNvPr id="4" name="Slide Number Placeholder 3"/>
          <p:cNvSpPr>
            <a:spLocks noGrp="1"/>
          </p:cNvSpPr>
          <p:nvPr>
            <p:ph type="sldNum" sz="quarter" idx="12"/>
          </p:nvPr>
        </p:nvSpPr>
        <p:spPr/>
        <p:txBody>
          <a:bodyPr/>
          <a:lstStyle/>
          <a:p>
            <a:fld id="{23EBDAD2-BC3A-46D3-8D26-1C6729DFF8D5}" type="slidenum">
              <a:rPr lang="en-AU" smtClean="0"/>
              <a:pPr/>
              <a:t>29</a:t>
            </a:fld>
            <a:endParaRPr lang="en-AU" dirty="0"/>
          </a:p>
        </p:txBody>
      </p:sp>
      <p:sp>
        <p:nvSpPr>
          <p:cNvPr id="7" name="TextBox 6">
            <a:extLst>
              <a:ext uri="{FF2B5EF4-FFF2-40B4-BE49-F238E27FC236}">
                <a16:creationId xmlns:a16="http://schemas.microsoft.com/office/drawing/2014/main" id="{C8D1B786-AD36-4810-9C51-DB77F97884A7}"/>
              </a:ext>
            </a:extLst>
          </p:cNvPr>
          <p:cNvSpPr txBox="1"/>
          <p:nvPr/>
        </p:nvSpPr>
        <p:spPr>
          <a:xfrm>
            <a:off x="2847975" y="2483713"/>
            <a:ext cx="3448050" cy="923330"/>
          </a:xfrm>
          <a:prstGeom prst="rect">
            <a:avLst/>
          </a:prstGeom>
          <a:noFill/>
        </p:spPr>
        <p:txBody>
          <a:bodyPr wrap="square" rtlCol="0">
            <a:spAutoFit/>
          </a:bodyPr>
          <a:lstStyle/>
          <a:p>
            <a:r>
              <a:rPr lang="en-AU" sz="5400" b="1" dirty="0"/>
              <a:t>Questions?</a:t>
            </a:r>
          </a:p>
        </p:txBody>
      </p:sp>
    </p:spTree>
    <p:extLst>
      <p:ext uri="{BB962C8B-B14F-4D97-AF65-F5344CB8AC3E}">
        <p14:creationId xmlns:p14="http://schemas.microsoft.com/office/powerpoint/2010/main" val="793860446"/>
      </p:ext>
    </p:extLst>
  </p:cSld>
  <p:clrMapOvr>
    <a:masterClrMapping/>
  </p:clrMapOvr>
</p:sld>
</file>

<file path=ppt/theme/theme1.xml><?xml version="1.0" encoding="utf-8"?>
<a:theme xmlns:a="http://schemas.openxmlformats.org/drawingml/2006/main" name="Custom Design">
  <a:themeElements>
    <a:clrScheme name="Delta Coal">
      <a:dk1>
        <a:sysClr val="windowText" lastClr="000000"/>
      </a:dk1>
      <a:lt1>
        <a:sysClr val="window" lastClr="FFFFFF"/>
      </a:lt1>
      <a:dk2>
        <a:srgbClr val="004E7D"/>
      </a:dk2>
      <a:lt2>
        <a:srgbClr val="F05023"/>
      </a:lt2>
      <a:accent1>
        <a:srgbClr val="004E7D"/>
      </a:accent1>
      <a:accent2>
        <a:srgbClr val="F05023"/>
      </a:accent2>
      <a:accent3>
        <a:srgbClr val="595959"/>
      </a:accent3>
      <a:accent4>
        <a:srgbClr val="00954C"/>
      </a:accent4>
      <a:accent5>
        <a:srgbClr val="97D7FF"/>
      </a:accent5>
      <a:accent6>
        <a:srgbClr val="0083A2"/>
      </a:accent6>
      <a:hlink>
        <a:srgbClr val="00000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elta Coal Presentation.potx" id="{241568F5-D45D-4380-8057-63853064D22A}" vid="{CB9E5B29-A47A-4DAB-8CBC-73086EF8EBFB}"/>
    </a:ext>
  </a:extLst>
</a:theme>
</file>

<file path=ppt/theme/theme2.xml><?xml version="1.0" encoding="utf-8"?>
<a:theme xmlns:a="http://schemas.openxmlformats.org/drawingml/2006/main" name="Cover Slide">
  <a:themeElements>
    <a:clrScheme name="Delta Coal">
      <a:dk1>
        <a:sysClr val="windowText" lastClr="000000"/>
      </a:dk1>
      <a:lt1>
        <a:sysClr val="window" lastClr="FFFFFF"/>
      </a:lt1>
      <a:dk2>
        <a:srgbClr val="004E7D"/>
      </a:dk2>
      <a:lt2>
        <a:srgbClr val="F05023"/>
      </a:lt2>
      <a:accent1>
        <a:srgbClr val="004E7D"/>
      </a:accent1>
      <a:accent2>
        <a:srgbClr val="F05023"/>
      </a:accent2>
      <a:accent3>
        <a:srgbClr val="595959"/>
      </a:accent3>
      <a:accent4>
        <a:srgbClr val="00954C"/>
      </a:accent4>
      <a:accent5>
        <a:srgbClr val="97D7FF"/>
      </a:accent5>
      <a:accent6>
        <a:srgbClr val="0083A2"/>
      </a:accent6>
      <a:hlink>
        <a:srgbClr val="000000"/>
      </a:hlink>
      <a:folHlink>
        <a:srgbClr val="00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elta Coal Presentation.potx" id="{241568F5-D45D-4380-8057-63853064D22A}" vid="{99540606-9A26-4311-9372-1AC24003D34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etadata xmlns="http://www.objective.com/ecm/document/metadata/7807CA57F69A2191E05400144FF97A68" version="1.0.0">
  <systemFields>
    <field name="Objective-Id">
      <value order="0">D1545548</value>
    </field>
    <field name="Objective-Title">
      <value order="0">Delta Coal Powerpoint Presentation Template</value>
    </field>
    <field name="Objective-Description">
      <value order="0"/>
    </field>
    <field name="Objective-CreationStamp">
      <value order="0">2019-03-20T06:04:52Z</value>
    </field>
    <field name="Objective-IsApproved">
      <value order="0">false</value>
    </field>
    <field name="Objective-IsPublished">
      <value order="0">true</value>
    </field>
    <field name="Objective-DatePublished">
      <value order="0">2019-04-10T06:24:08Z</value>
    </field>
    <field name="Objective-ModificationStamp">
      <value order="0">2019-04-10T06:24:09Z</value>
    </field>
    <field name="Objective-Owner">
      <value order="0">Moore, Kelly</value>
    </field>
    <field name="Objective-Path">
      <value order="0">Delta Global Folder:Secretariat:Administration (Secretariat Business Support):Logo and Style Guide:Delta Coal:Style Guide &amp; Templates</value>
    </field>
    <field name="Objective-Parent">
      <value order="0">Style Guide &amp; Templates</value>
    </field>
    <field name="Objective-State">
      <value order="0">Published</value>
    </field>
    <field name="Objective-VersionId">
      <value order="0">vD1899021</value>
    </field>
    <field name="Objective-Version">
      <value order="0">1.0</value>
    </field>
    <field name="Objective-VersionNumber">
      <value order="0">1</value>
    </field>
    <field name="Objective-VersionComment">
      <value order="0">First version</value>
    </field>
    <field name="Objective-FileNumber">
      <value order="0"/>
    </field>
    <field name="Objective-Classification">
      <value order="0"/>
    </field>
    <field name="Objective-Caveats">
      <value order="0"/>
    </field>
  </systemFields>
  <catalogues>
    <catalogue name="Document Type Catalogue" type="type" ori="id:cA37">
      <field name="Objective-Deltaweb V2">
        <value order="0"/>
      </field>
      <field name="Objective-DataRoom (0) Data Room Project">
        <value order="0"/>
      </field>
      <field name="Objective-DataRoom (1) Tag">
        <value order="0"/>
      </field>
      <field name="Objective-DataRoom (2) Sensitivity">
        <value order="0"/>
      </field>
      <field name="Objective-DataRoom (3) Approving Group">
        <value order="0"/>
      </field>
      <field name="Objective-DataRoom (4) Third Party Consent">
        <value order="0"/>
      </field>
      <field name="Objective-DataRoom (4) Consent Restrictions">
        <value order="0"/>
      </field>
      <field name="Objective-DataRoom (5) Release Approval">
        <value order="0"/>
      </field>
      <field name="Objective-DataRoom Exported">
        <value order="0"/>
      </field>
      <field name="Objective-DataRoom Version Exported Previous">
        <value order="0"/>
      </field>
      <field name="Objective-DataRoom Tag Previous">
        <value order="0"/>
      </field>
      <field name="Objective-DataRoom Approving Group Previous">
        <value order="0"/>
      </field>
      <field name="Objective-DEA Documents">
        <value order="0"/>
      </field>
      <field name="Objective-Western Content">
        <value order="0"/>
      </field>
      <field name="Objective-Connect Creator">
        <value order="0"/>
      </field>
    </catalogue>
  </catalogues>
</metadata>
</file>

<file path=customXml/itemProps1.xml><?xml version="1.0" encoding="utf-8"?>
<ds:datastoreItem xmlns:ds="http://schemas.openxmlformats.org/officeDocument/2006/customXml" ds:itemID="{5745109E-2DDF-40CB-AC2B-FF9B10C90820}">
  <ds:schemaRefs>
    <ds:schemaRef ds:uri="http://www.objective.com/ecm/document/metadata/7807CA57F69A2191E05400144FF97A68"/>
  </ds:schemaRefs>
</ds:datastoreItem>
</file>

<file path=docProps/app.xml><?xml version="1.0" encoding="utf-8"?>
<Properties xmlns="http://schemas.openxmlformats.org/officeDocument/2006/extended-properties" xmlns:vt="http://schemas.openxmlformats.org/officeDocument/2006/docPropsVTypes">
  <Template>Delta Coal Powerpoint Presentation Template</Template>
  <TotalTime>58984</TotalTime>
  <Words>1321</Words>
  <Application>Microsoft Office PowerPoint</Application>
  <PresentationFormat>On-screen Show (4:3)</PresentationFormat>
  <Paragraphs>384</Paragraphs>
  <Slides>30</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30</vt:i4>
      </vt:variant>
    </vt:vector>
  </HeadingPairs>
  <TitlesOfParts>
    <vt:vector size="36" baseType="lpstr">
      <vt:lpstr>Arial</vt:lpstr>
      <vt:lpstr>Calibri</vt:lpstr>
      <vt:lpstr>Times New Roman</vt:lpstr>
      <vt:lpstr>Wingdings</vt:lpstr>
      <vt:lpstr>Custom Design</vt:lpstr>
      <vt:lpstr>Cover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Armit</dc:creator>
  <cp:lastModifiedBy>van Bezouwen, Nicholas</cp:lastModifiedBy>
  <cp:revision>1180</cp:revision>
  <cp:lastPrinted>2020-11-17T22:45:58Z</cp:lastPrinted>
  <dcterms:created xsi:type="dcterms:W3CDTF">2019-04-18T00:18:54Z</dcterms:created>
  <dcterms:modified xsi:type="dcterms:W3CDTF">2026-02-25T19:49:25Z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hecked by">
    <vt:lpwstr>32123</vt:lpwstr>
  </property>
  <property fmtid="{D5CDD505-2E9C-101B-9397-08002B2CF9AE}" pid="3" name="Objective-Id">
    <vt:lpwstr>D1545548</vt:lpwstr>
  </property>
  <property fmtid="{D5CDD505-2E9C-101B-9397-08002B2CF9AE}" pid="4" name="Objective-Title">
    <vt:lpwstr>Delta Coal Powerpoint Presentation Template</vt:lpwstr>
  </property>
  <property fmtid="{D5CDD505-2E9C-101B-9397-08002B2CF9AE}" pid="5" name="Objective-Description">
    <vt:lpwstr/>
  </property>
  <property fmtid="{D5CDD505-2E9C-101B-9397-08002B2CF9AE}" pid="6" name="Objective-CreationStamp">
    <vt:filetime>2019-04-10T06:24:07Z</vt:filetime>
  </property>
  <property fmtid="{D5CDD505-2E9C-101B-9397-08002B2CF9AE}" pid="7" name="Objective-IsApproved">
    <vt:bool>false</vt:bool>
  </property>
  <property fmtid="{D5CDD505-2E9C-101B-9397-08002B2CF9AE}" pid="8" name="Objective-IsPublished">
    <vt:bool>true</vt:bool>
  </property>
  <property fmtid="{D5CDD505-2E9C-101B-9397-08002B2CF9AE}" pid="9" name="Objective-DatePublished">
    <vt:filetime>2019-04-10T06:24:08Z</vt:filetime>
  </property>
  <property fmtid="{D5CDD505-2E9C-101B-9397-08002B2CF9AE}" pid="10" name="Objective-ModificationStamp">
    <vt:filetime>2019-04-10T06:24:09Z</vt:filetime>
  </property>
  <property fmtid="{D5CDD505-2E9C-101B-9397-08002B2CF9AE}" pid="11" name="Objective-Owner">
    <vt:lpwstr>Moore, Kelly</vt:lpwstr>
  </property>
  <property fmtid="{D5CDD505-2E9C-101B-9397-08002B2CF9AE}" pid="12" name="Objective-Path">
    <vt:lpwstr>Delta Global Folder:Secretariat:Administration (Secretariat Business Support):Logo and Style Guide:Delta Coal Logo and Style Guide:Style Guide, Templates &amp; Forms:</vt:lpwstr>
  </property>
  <property fmtid="{D5CDD505-2E9C-101B-9397-08002B2CF9AE}" pid="13" name="Objective-Parent">
    <vt:lpwstr>Style Guide, Templates &amp; Forms</vt:lpwstr>
  </property>
  <property fmtid="{D5CDD505-2E9C-101B-9397-08002B2CF9AE}" pid="14" name="Objective-State">
    <vt:lpwstr>Published</vt:lpwstr>
  </property>
  <property fmtid="{D5CDD505-2E9C-101B-9397-08002B2CF9AE}" pid="15" name="Objective-VersionId">
    <vt:lpwstr>vD1899021</vt:lpwstr>
  </property>
  <property fmtid="{D5CDD505-2E9C-101B-9397-08002B2CF9AE}" pid="16" name="Objective-Version">
    <vt:lpwstr>1.0</vt:lpwstr>
  </property>
  <property fmtid="{D5CDD505-2E9C-101B-9397-08002B2CF9AE}" pid="17" name="Objective-VersionNumber">
    <vt:r8>1</vt:r8>
  </property>
  <property fmtid="{D5CDD505-2E9C-101B-9397-08002B2CF9AE}" pid="18" name="Objective-VersionComment">
    <vt:lpwstr>First version</vt:lpwstr>
  </property>
  <property fmtid="{D5CDD505-2E9C-101B-9397-08002B2CF9AE}" pid="19" name="Objective-FileNumber">
    <vt:lpwstr/>
  </property>
  <property fmtid="{D5CDD505-2E9C-101B-9397-08002B2CF9AE}" pid="20" name="Objective-Classification">
    <vt:lpwstr>[Inherited - none]</vt:lpwstr>
  </property>
  <property fmtid="{D5CDD505-2E9C-101B-9397-08002B2CF9AE}" pid="21" name="Objective-Caveats">
    <vt:lpwstr/>
  </property>
  <property fmtid="{D5CDD505-2E9C-101B-9397-08002B2CF9AE}" pid="22" name="Objective-Deltaweb V2">
    <vt:lpwstr/>
  </property>
  <property fmtid="{D5CDD505-2E9C-101B-9397-08002B2CF9AE}" pid="23" name="Objective-DataRoom (0) Data Room Project">
    <vt:lpwstr/>
  </property>
  <property fmtid="{D5CDD505-2E9C-101B-9397-08002B2CF9AE}" pid="24" name="Objective-DataRoom (1) Tag">
    <vt:lpwstr/>
  </property>
  <property fmtid="{D5CDD505-2E9C-101B-9397-08002B2CF9AE}" pid="25" name="Objective-DataRoom (2) Sensitivity">
    <vt:lpwstr/>
  </property>
  <property fmtid="{D5CDD505-2E9C-101B-9397-08002B2CF9AE}" pid="26" name="Objective-DataRoom (3) Approving Group">
    <vt:lpwstr/>
  </property>
  <property fmtid="{D5CDD505-2E9C-101B-9397-08002B2CF9AE}" pid="27" name="Objective-DataRoom (4) Third Party Consent">
    <vt:lpwstr/>
  </property>
  <property fmtid="{D5CDD505-2E9C-101B-9397-08002B2CF9AE}" pid="28" name="Objective-DataRoom (4) Consent Restrictions">
    <vt:lpwstr/>
  </property>
  <property fmtid="{D5CDD505-2E9C-101B-9397-08002B2CF9AE}" pid="29" name="Objective-DataRoom (5) Release Approval">
    <vt:lpwstr/>
  </property>
  <property fmtid="{D5CDD505-2E9C-101B-9397-08002B2CF9AE}" pid="30" name="Objective-DataRoom Exported">
    <vt:lpwstr/>
  </property>
  <property fmtid="{D5CDD505-2E9C-101B-9397-08002B2CF9AE}" pid="31" name="Objective-DataRoom Version Exported Previous">
    <vt:lpwstr/>
  </property>
  <property fmtid="{D5CDD505-2E9C-101B-9397-08002B2CF9AE}" pid="32" name="Objective-DataRoom Tag Previous">
    <vt:lpwstr/>
  </property>
  <property fmtid="{D5CDD505-2E9C-101B-9397-08002B2CF9AE}" pid="33" name="Objective-DataRoom Approving Group Previous">
    <vt:lpwstr/>
  </property>
  <property fmtid="{D5CDD505-2E9C-101B-9397-08002B2CF9AE}" pid="34" name="Objective-DEA Documents">
    <vt:lpwstr/>
  </property>
  <property fmtid="{D5CDD505-2E9C-101B-9397-08002B2CF9AE}" pid="35" name="Objective-Western Content">
    <vt:lpwstr/>
  </property>
  <property fmtid="{D5CDD505-2E9C-101B-9397-08002B2CF9AE}" pid="36" name="Objective-Connect Creator">
    <vt:lpwstr/>
  </property>
  <property fmtid="{D5CDD505-2E9C-101B-9397-08002B2CF9AE}" pid="37" name="Objective-Comment">
    <vt:lpwstr/>
  </property>
</Properties>
</file>